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8"/>
  </p:notesMasterIdLst>
  <p:handoutMasterIdLst>
    <p:handoutMasterId r:id="rId9"/>
  </p:handoutMasterIdLst>
  <p:sldIdLst>
    <p:sldId id="256" r:id="rId3"/>
    <p:sldId id="568" r:id="rId4"/>
    <p:sldId id="588" r:id="rId5"/>
    <p:sldId id="507" r:id="rId6"/>
    <p:sldId id="58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02" autoAdjust="0"/>
    <p:restoredTop sz="95084"/>
  </p:normalViewPr>
  <p:slideViewPr>
    <p:cSldViewPr snapToGrid="0">
      <p:cViewPr varScale="1">
        <p:scale>
          <a:sx n="117" d="100"/>
          <a:sy n="117" d="100"/>
        </p:scale>
        <p:origin x="192" y="184"/>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11/13/20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11/13/20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11/13/20</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11/13/20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11/13/20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11/13/20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11/13/20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11/13/20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11/13/20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11/13/20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11/13/20</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11/13/20</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11/13/20</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11/13/20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11/13/20</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11/13/20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11/13/20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11/13/20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11/13/20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11/13/20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11/13/20</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11/13/20</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11/13/20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11/13/20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11/13/20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11/13/20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11/13/20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Weekly Report</a:t>
            </a:r>
            <a:br>
              <a:rPr lang="en-US" sz="4400" dirty="0"/>
            </a:br>
            <a:br>
              <a:rPr lang="en-US" sz="4400"/>
            </a:br>
            <a:r>
              <a:rPr lang="en-US" sz="4400"/>
              <a:t>13/11/2020</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772054"/>
            <a:ext cx="11610109"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Start looking into ttbar systematics </a:t>
            </a:r>
          </a:p>
          <a:p>
            <a:pPr marL="742950" lvl="1" indent="-285750">
              <a:buFont typeface="Arial" panose="020B0604020202020204" pitchFamily="34" charset="0"/>
              <a:buChar char="•"/>
            </a:pPr>
            <a:r>
              <a:rPr lang="en-US" sz="2400" dirty="0"/>
              <a:t>Check consistency with Giannis</a:t>
            </a:r>
          </a:p>
          <a:p>
            <a:pPr marL="742950" lvl="1" indent="-285750">
              <a:buFont typeface="Arial" panose="020B0604020202020204" pitchFamily="34" charset="0"/>
              <a:buChar char="•"/>
            </a:pPr>
            <a:r>
              <a:rPr lang="en-US" sz="2400" dirty="0"/>
              <a:t>PDF weights: new production</a:t>
            </a:r>
          </a:p>
          <a:p>
            <a:endParaRPr lang="en-US" sz="2400" dirty="0"/>
          </a:p>
          <a:p>
            <a:pPr marL="285750" indent="-285750">
              <a:buFont typeface="Arial" panose="020B0604020202020204" pitchFamily="34" charset="0"/>
              <a:buChar char="•"/>
            </a:pPr>
            <a:r>
              <a:rPr lang="en-US" sz="2400" dirty="0"/>
              <a:t>Top Angular Distributions: chi, |cos</a:t>
            </a:r>
            <a:r>
              <a:rPr lang="el-GR" sz="2400" dirty="0"/>
              <a:t>θ*|</a:t>
            </a:r>
            <a:r>
              <a:rPr lang="en-US" sz="2400" dirty="0"/>
              <a:t> leading and </a:t>
            </a:r>
            <a:r>
              <a:rPr lang="en-US" sz="2400" dirty="0" err="1"/>
              <a:t>subleading</a:t>
            </a:r>
            <a:r>
              <a:rPr lang="en-US" sz="2400" dirty="0"/>
              <a:t> </a:t>
            </a:r>
            <a:r>
              <a:rPr lang="en-US" sz="2400" dirty="0">
                <a:sym typeface="Wingdings" pitchFamily="2" charset="2"/>
              </a:rPr>
              <a:t>included in our ttbar analysis </a:t>
            </a:r>
          </a:p>
          <a:p>
            <a:pPr marL="285750" indent="-285750">
              <a:buFont typeface="Arial" panose="020B0604020202020204" pitchFamily="34" charset="0"/>
              <a:buChar char="•"/>
            </a:pPr>
            <a:endParaRPr lang="en-US" sz="2400" dirty="0">
              <a:sym typeface="Wingdings" pitchFamily="2" charset="2"/>
            </a:endParaRPr>
          </a:p>
          <a:p>
            <a:pPr marL="285750" indent="-285750">
              <a:buFont typeface="Arial" panose="020B0604020202020204" pitchFamily="34" charset="0"/>
              <a:buChar char="•"/>
            </a:pPr>
            <a:r>
              <a:rPr lang="en-US" sz="2400" dirty="0">
                <a:sym typeface="Wingdings" pitchFamily="2" charset="2"/>
              </a:rPr>
              <a:t>Z’ analysis:</a:t>
            </a:r>
          </a:p>
          <a:p>
            <a:pPr marL="742950" lvl="1" indent="-285750">
              <a:buFont typeface="Arial" panose="020B0604020202020204" pitchFamily="34" charset="0"/>
              <a:buChar char="•"/>
            </a:pPr>
            <a:r>
              <a:rPr lang="en-US" sz="2400" dirty="0" err="1">
                <a:sym typeface="Wingdings" pitchFamily="2" charset="2"/>
              </a:rPr>
              <a:t>JetMassSoftDrop</a:t>
            </a:r>
            <a:r>
              <a:rPr lang="en-US" sz="2400" dirty="0">
                <a:sym typeface="Wingdings" pitchFamily="2" charset="2"/>
              </a:rPr>
              <a:t> distributions. </a:t>
            </a:r>
          </a:p>
          <a:p>
            <a:pPr marL="742950" lvl="1" indent="-285750">
              <a:buFont typeface="Arial" panose="020B0604020202020204" pitchFamily="34" charset="0"/>
              <a:buChar char="•"/>
            </a:pPr>
            <a:r>
              <a:rPr lang="en-US" sz="2400" dirty="0">
                <a:sym typeface="Wingdings" pitchFamily="2" charset="2"/>
              </a:rPr>
              <a:t>How to proceed  pipeline of analysis </a:t>
            </a:r>
          </a:p>
          <a:p>
            <a:pPr marL="742950" lvl="1" indent="-285750">
              <a:buFont typeface="Arial" panose="020B0604020202020204" pitchFamily="34" charset="0"/>
              <a:buChar char="•"/>
            </a:pPr>
            <a:r>
              <a:rPr lang="en-US" sz="2400" dirty="0">
                <a:sym typeface="Wingdings" pitchFamily="2" charset="2"/>
              </a:rPr>
              <a:t>ttbar Cut flow histograms </a:t>
            </a:r>
            <a:endParaRPr lang="en-US" sz="2400" dirty="0"/>
          </a:p>
          <a:p>
            <a:endParaRPr lang="en-US" sz="2400" dirty="0"/>
          </a:p>
        </p:txBody>
      </p:sp>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11/13/20</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9032</TotalTime>
  <Words>413</Words>
  <Application>Microsoft Macintosh PowerPoint</Application>
  <PresentationFormat>Widescreen</PresentationFormat>
  <Paragraphs>81</Paragraphs>
  <Slides>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Calibri Light</vt:lpstr>
      <vt:lpstr>Cambria Math</vt:lpstr>
      <vt:lpstr>Retrospect</vt:lpstr>
      <vt:lpstr>Custom Design</vt:lpstr>
      <vt:lpstr> HEP NTUA  Weekly Report  13/11/2020</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1914</cp:revision>
  <dcterms:created xsi:type="dcterms:W3CDTF">2019-11-29T10:22:58Z</dcterms:created>
  <dcterms:modified xsi:type="dcterms:W3CDTF">2020-11-13T07:49:53Z</dcterms:modified>
</cp:coreProperties>
</file>