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621D-6EDC-4E20-B19E-CDA8402B0DA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1262-98B6-4535-80A9-E1F23778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9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621D-6EDC-4E20-B19E-CDA8402B0DA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1262-98B6-4535-80A9-E1F23778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3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621D-6EDC-4E20-B19E-CDA8402B0DA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1262-98B6-4535-80A9-E1F23778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8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621D-6EDC-4E20-B19E-CDA8402B0DA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1262-98B6-4535-80A9-E1F23778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8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621D-6EDC-4E20-B19E-CDA8402B0DA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1262-98B6-4535-80A9-E1F23778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2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621D-6EDC-4E20-B19E-CDA8402B0DA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1262-98B6-4535-80A9-E1F23778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8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621D-6EDC-4E20-B19E-CDA8402B0DA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1262-98B6-4535-80A9-E1F23778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621D-6EDC-4E20-B19E-CDA8402B0DA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1262-98B6-4535-80A9-E1F23778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621D-6EDC-4E20-B19E-CDA8402B0DA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1262-98B6-4535-80A9-E1F23778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7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621D-6EDC-4E20-B19E-CDA8402B0DA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1262-98B6-4535-80A9-E1F23778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0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621D-6EDC-4E20-B19E-CDA8402B0DA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1262-98B6-4535-80A9-E1F23778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2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A621D-6EDC-4E20-B19E-CDA8402B0DA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81262-98B6-4535-80A9-E1F23778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8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837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Capstone Option 2: Biodiversity for the National Parks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 by George Breen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section describing the data in </a:t>
            </a:r>
            <a:r>
              <a:rPr kumimoji="0" lang="en-US" altLang="en-US" sz="2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species_info.csv</a:t>
            </a: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Be sure to include some (or all) of what you noticed while working through the notebook.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59398" y="1973137"/>
            <a:ext cx="10694402" cy="3915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/>
              <a:t>The file is full of data about different species in our National Parks, including:</a:t>
            </a:r>
          </a:p>
          <a:p>
            <a:r>
              <a:rPr lang="en-US" sz="1800" dirty="0" smtClean="0"/>
              <a:t>The scientific name of each species</a:t>
            </a:r>
          </a:p>
          <a:p>
            <a:r>
              <a:rPr lang="en-US" sz="1800" dirty="0" smtClean="0"/>
              <a:t>The common names of each species</a:t>
            </a:r>
          </a:p>
          <a:p>
            <a:r>
              <a:rPr lang="en-US" sz="1800" dirty="0" smtClean="0"/>
              <a:t>The species conservation status </a:t>
            </a:r>
          </a:p>
          <a:p>
            <a:r>
              <a:rPr lang="en-US" sz="1800" dirty="0" smtClean="0"/>
              <a:t>The idea is to investigate if there are any patterns or themes to the types of species that become endangered.</a:t>
            </a:r>
          </a:p>
          <a:p>
            <a:pPr marL="0" indent="0">
              <a:buNone/>
            </a:pPr>
            <a:r>
              <a:rPr lang="en-US" sz="1800" dirty="0" smtClean="0"/>
              <a:t>Initial Observations</a:t>
            </a:r>
          </a:p>
          <a:p>
            <a:r>
              <a:rPr lang="en-US" sz="1800" dirty="0" smtClean="0"/>
              <a:t>At first we saw slight </a:t>
            </a:r>
            <a:r>
              <a:rPr lang="en-US" sz="1800" dirty="0"/>
              <a:t>difference in the percentages of birds and mammals that fall into a protected category. 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60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3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section describing the significance calculations that you did for endangered status between different categories of species.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1673" y="1443841"/>
            <a:ext cx="92470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see if the difference between the percentages </a:t>
            </a:r>
            <a:r>
              <a:rPr lang="en-US" dirty="0"/>
              <a:t>of birds and mammals that fall into a protected category </a:t>
            </a:r>
            <a:r>
              <a:rPr lang="en-US" dirty="0" smtClean="0"/>
              <a:t>is significant we tested it.  Our </a:t>
            </a:r>
            <a:r>
              <a:rPr lang="en-US" b="1" dirty="0"/>
              <a:t>null hypothesis</a:t>
            </a:r>
            <a:r>
              <a:rPr lang="en-US" dirty="0"/>
              <a:t> here is that this difference was a result of chance.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chi-squared </a:t>
            </a:r>
            <a:r>
              <a:rPr lang="en-US" dirty="0" smtClean="0"/>
              <a:t>test </a:t>
            </a:r>
            <a:r>
              <a:rPr lang="en-US" dirty="0"/>
              <a:t>found a p-value of ~0.688, </a:t>
            </a:r>
            <a:r>
              <a:rPr lang="en-US" dirty="0" smtClean="0"/>
              <a:t>which means the difference </a:t>
            </a:r>
            <a:r>
              <a:rPr lang="en-US" dirty="0"/>
              <a:t>between the percentages of protected birds and mammals is not significant and is a result of chance.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Next, we </a:t>
            </a:r>
            <a:r>
              <a:rPr lang="en-US" dirty="0"/>
              <a:t>compared the percentages of protected reptiles and mammals and ran the same chi-squared test, we calculated a p-value of ~0.038, which </a:t>
            </a:r>
            <a:r>
              <a:rPr lang="en-US" b="1" dirty="0"/>
              <a:t>is</a:t>
            </a:r>
            <a:r>
              <a:rPr lang="en-US" dirty="0"/>
              <a:t> significant.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we </a:t>
            </a:r>
            <a:r>
              <a:rPr lang="en-US" dirty="0" smtClean="0"/>
              <a:t>concluded </a:t>
            </a:r>
            <a:r>
              <a:rPr lang="en-US" dirty="0"/>
              <a:t>that certain types of species </a:t>
            </a:r>
            <a:r>
              <a:rPr lang="en-US" i="1" dirty="0"/>
              <a:t>are</a:t>
            </a:r>
            <a:r>
              <a:rPr lang="en-US" dirty="0"/>
              <a:t> more likely to be endangered than others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90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3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recommendation for conservationists concerned about endangered species, based on your significance calculations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 smtClean="0"/>
              <a:t>Given certain species are more likely to be endangered than others we recommend conversation efforts focus on those more prone to endangerment.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section describing the sample size determination that you did for the foot and mouth disease study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Conservationists have been recording sightings of different sheep species at several national parks for the past 7 days. We used this data to determine how large of a sample size would be needed.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05247" y="2953435"/>
            <a:ext cx="9522853" cy="322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070" y="4474782"/>
            <a:ext cx="10515600" cy="1831975"/>
          </a:xfrm>
        </p:spPr>
        <p:txBody>
          <a:bodyPr>
            <a:normAutofit/>
          </a:bodyPr>
          <a:lstStyle/>
          <a:p>
            <a:r>
              <a:rPr lang="en-US" sz="2000" dirty="0"/>
              <a:t>Given a baseline of 15% occurrence of foot and mouth disease in sheep at Bryce National Park, </a:t>
            </a:r>
            <a:r>
              <a:rPr lang="en-US" sz="2000" dirty="0" smtClean="0"/>
              <a:t> </a:t>
            </a:r>
            <a:r>
              <a:rPr lang="en-US" sz="2000" dirty="0"/>
              <a:t>if the scientists wanted to be sure that a &gt;5% drop in observed cases of foot and mouth disease in the sheep at Yellowstone was significant they would have to observe at least 870 sheep.</a:t>
            </a:r>
          </a:p>
          <a:p>
            <a:r>
              <a:rPr lang="en-US" sz="2000" dirty="0" smtClean="0"/>
              <a:t>Using </a:t>
            </a:r>
            <a:r>
              <a:rPr lang="en-US" sz="2000" dirty="0"/>
              <a:t>the observation </a:t>
            </a:r>
            <a:r>
              <a:rPr lang="en-US" sz="2000" dirty="0" smtClean="0"/>
              <a:t>data, it would </a:t>
            </a:r>
            <a:r>
              <a:rPr lang="en-US" sz="2000" dirty="0"/>
              <a:t>take approximately one week of observing in Yellowstone to see that many sheep, or approximately two weeks in Bryce to see that many sheep.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92368" y="1326524"/>
            <a:ext cx="9613005" cy="314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0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of the graphs that you created in the notebook 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787" y="2243931"/>
            <a:ext cx="87344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2806"/>
            <a:ext cx="3676650" cy="42291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914363" y="2092806"/>
            <a:ext cx="59436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baseline = 15</a:t>
            </a:r>
          </a:p>
          <a:p>
            <a:r>
              <a:rPr lang="en-US" dirty="0"/>
              <a:t> </a:t>
            </a:r>
            <a:r>
              <a:rPr lang="en-US" dirty="0" err="1" smtClean="0"/>
              <a:t>minimum_detectable_effect</a:t>
            </a:r>
            <a:r>
              <a:rPr lang="en-US" dirty="0" smtClean="0"/>
              <a:t> </a:t>
            </a:r>
            <a:r>
              <a:rPr lang="en-US" dirty="0"/>
              <a:t>= 100*5./15</a:t>
            </a:r>
          </a:p>
          <a:p>
            <a:r>
              <a:rPr lang="en-US" dirty="0"/>
              <a:t> </a:t>
            </a:r>
            <a:r>
              <a:rPr lang="en-US" dirty="0" err="1" smtClean="0"/>
              <a:t>sample_size_per_variant</a:t>
            </a:r>
            <a:r>
              <a:rPr lang="en-US" dirty="0" smtClean="0"/>
              <a:t> </a:t>
            </a:r>
            <a:r>
              <a:rPr lang="en-US" dirty="0"/>
              <a:t>= 870</a:t>
            </a:r>
          </a:p>
          <a:p>
            <a:r>
              <a:rPr lang="en-US" dirty="0"/>
              <a:t> </a:t>
            </a:r>
            <a:r>
              <a:rPr lang="en-US" dirty="0" err="1" smtClean="0"/>
              <a:t>yellowstone_weeks_observing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sample_size_per_variant</a:t>
            </a:r>
            <a:r>
              <a:rPr lang="en-US" dirty="0"/>
              <a:t>/507.</a:t>
            </a:r>
          </a:p>
          <a:p>
            <a:r>
              <a:rPr lang="en-US" dirty="0"/>
              <a:t> </a:t>
            </a:r>
            <a:r>
              <a:rPr lang="en-US" dirty="0" err="1" smtClean="0"/>
              <a:t>bryce_weeks_observing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sample_size_per_variant</a:t>
            </a:r>
            <a:r>
              <a:rPr lang="en-US" dirty="0"/>
              <a:t>/250.</a:t>
            </a:r>
          </a:p>
        </p:txBody>
      </p:sp>
    </p:spTree>
    <p:extLst>
      <p:ext uri="{BB962C8B-B14F-4D97-AF65-F5344CB8AC3E}">
        <p14:creationId xmlns:p14="http://schemas.microsoft.com/office/powerpoint/2010/main" val="113646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449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Capstone Option 2: Biodiversity for the National Parks</vt:lpstr>
      <vt:lpstr>A section describing the data in species_info.csv. Be sure to include some (or all) of what you noticed while working through the notebook.  </vt:lpstr>
      <vt:lpstr>A section describing the significance calculations that you did for endangered status between different categories of species.  </vt:lpstr>
      <vt:lpstr>A recommendation for conservationists concerned about endangered species, based on your significance calculations  </vt:lpstr>
      <vt:lpstr>A section describing the sample size determination that you did for the foot and mouth disease study </vt:lpstr>
      <vt:lpstr>Continued…</vt:lpstr>
      <vt:lpstr>All of the graphs that you created in the notebook  </vt:lpstr>
      <vt:lpstr>Additional:</vt:lpstr>
      <vt:lpstr>Additional: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Option 2: Biodiversity for the National Parks</dc:title>
  <dc:creator>George Breen III</dc:creator>
  <cp:lastModifiedBy>George Breen III</cp:lastModifiedBy>
  <cp:revision>6</cp:revision>
  <dcterms:created xsi:type="dcterms:W3CDTF">2018-06-26T15:13:55Z</dcterms:created>
  <dcterms:modified xsi:type="dcterms:W3CDTF">2018-06-26T15:38:36Z</dcterms:modified>
</cp:coreProperties>
</file>