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05600" cy="9944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53">
          <p15:clr>
            <a:srgbClr val="A4A3A4"/>
          </p15:clr>
        </p15:guide>
        <p15:guide id="2" orient="horz" pos="2387">
          <p15:clr>
            <a:srgbClr val="A4A3A4"/>
          </p15:clr>
        </p15:guide>
        <p15:guide id="3" orient="horz" pos="2095">
          <p15:clr>
            <a:srgbClr val="A4A3A4"/>
          </p15:clr>
        </p15:guide>
        <p15:guide id="4" orient="horz" pos="1963">
          <p15:clr>
            <a:srgbClr val="A4A3A4"/>
          </p15:clr>
        </p15:guide>
        <p15:guide id="5" orient="horz" pos="1652">
          <p15:clr>
            <a:srgbClr val="A4A3A4"/>
          </p15:clr>
        </p15:guide>
        <p15:guide id="6" orient="horz" pos="1368">
          <p15:clr>
            <a:srgbClr val="A4A3A4"/>
          </p15:clr>
        </p15:guide>
        <p15:guide id="7" pos="834">
          <p15:clr>
            <a:srgbClr val="A4A3A4"/>
          </p15:clr>
        </p15:guide>
        <p15:guide id="8" pos="5654">
          <p15:clr>
            <a:srgbClr val="A4A3A4"/>
          </p15:clr>
        </p15:guide>
        <p15:guide id="9" pos="5747">
          <p15:clr>
            <a:srgbClr val="A4A3A4"/>
          </p15:clr>
        </p15:guide>
        <p15:guide id="10" pos="5759">
          <p15:clr>
            <a:srgbClr val="A4A3A4"/>
          </p15:clr>
        </p15:guide>
        <p15:guide id="11" pos="5608">
          <p15:clr>
            <a:srgbClr val="A4A3A4"/>
          </p15:clr>
        </p15:guide>
        <p15:guide id="12" pos="3039">
          <p15:clr>
            <a:srgbClr val="A4A3A4"/>
          </p15:clr>
        </p15:guide>
        <p15:guide id="13" pos="2717">
          <p15:clr>
            <a:srgbClr val="A4A3A4"/>
          </p15:clr>
        </p15:guide>
        <p15:guide id="14" orient="horz" pos="3207">
          <p15:clr>
            <a:srgbClr val="A4A3A4"/>
          </p15:clr>
        </p15:guide>
        <p15:guide id="15" orient="horz" pos="2614">
          <p15:clr>
            <a:srgbClr val="A4A3A4"/>
          </p15:clr>
        </p15:guide>
        <p15:guide id="16" orient="horz" pos="1578">
          <p15:clr>
            <a:srgbClr val="A4A3A4"/>
          </p15:clr>
        </p15:guide>
        <p15:guide id="17" orient="horz" pos="1918">
          <p15:clr>
            <a:srgbClr val="A4A3A4"/>
          </p15:clr>
        </p15:guide>
        <p15:guide id="18" orient="horz" pos="552">
          <p15:clr>
            <a:srgbClr val="A4A3A4"/>
          </p15:clr>
        </p15:guide>
        <p15:guide id="19" orient="horz" pos="2186">
          <p15:clr>
            <a:srgbClr val="A4A3A4"/>
          </p15:clr>
        </p15:guide>
        <p15:guide id="20" pos="1560">
          <p15:clr>
            <a:srgbClr val="A4A3A4"/>
          </p15:clr>
        </p15:guide>
        <p15:guide id="21" pos="5155">
          <p15:clr>
            <a:srgbClr val="A4A3A4"/>
          </p15:clr>
        </p15:guide>
        <p15:guide id="22" pos="2844">
          <p15:clr>
            <a:srgbClr val="A4A3A4"/>
          </p15:clr>
        </p15:guide>
        <p15:guide id="23" pos="5563">
          <p15:clr>
            <a:srgbClr val="A4A3A4"/>
          </p15:clr>
        </p15:guide>
        <p15:guide id="24" pos="4219">
          <p15:clr>
            <a:srgbClr val="A4A3A4"/>
          </p15:clr>
        </p15:guide>
        <p15:guide id="25" orient="horz" pos="2795">
          <p15:clr>
            <a:srgbClr val="A4A3A4"/>
          </p15:clr>
        </p15:guide>
        <p15:guide id="26" orient="horz" pos="2332">
          <p15:clr>
            <a:srgbClr val="A4A3A4"/>
          </p15:clr>
        </p15:guide>
        <p15:guide id="27" orient="horz" pos="2750">
          <p15:clr>
            <a:srgbClr val="A4A3A4"/>
          </p15:clr>
        </p15:guide>
        <p15:guide id="28" orient="horz" pos="1324">
          <p15:clr>
            <a:srgbClr val="A4A3A4"/>
          </p15:clr>
        </p15:guide>
        <p15:guide id="29" pos="290">
          <p15:clr>
            <a:srgbClr val="A4A3A4"/>
          </p15:clr>
        </p15:guide>
        <p15:guide id="30" pos="28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B743AF-AD51-42B3-B1B7-28A5F684E49E}">
  <a:tblStyle styleId="{C0B743AF-AD51-42B3-B1B7-28A5F684E49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AF5F5"/>
          </a:solidFill>
        </a:fill>
      </a:tcStyle>
    </a:wholeTbl>
    <a:band1H>
      <a:tcTxStyle/>
      <a:tcStyle>
        <a:fill>
          <a:solidFill>
            <a:srgbClr val="D3EAEA"/>
          </a:solidFill>
        </a:fill>
      </a:tcStyle>
    </a:band1H>
    <a:band2H>
      <a:tcTxStyle/>
    </a:band2H>
    <a:band1V>
      <a:tcTxStyle/>
      <a:tcStyle>
        <a:fill>
          <a:solidFill>
            <a:srgbClr val="D3EA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53" orient="horz"/>
        <p:guide pos="2387" orient="horz"/>
        <p:guide pos="2095" orient="horz"/>
        <p:guide pos="1963" orient="horz"/>
        <p:guide pos="1652" orient="horz"/>
        <p:guide pos="1368" orient="horz"/>
        <p:guide pos="834"/>
        <p:guide pos="5654"/>
        <p:guide pos="5747"/>
        <p:guide pos="5759"/>
        <p:guide pos="5608"/>
        <p:guide pos="3039"/>
        <p:guide pos="2717"/>
        <p:guide pos="3207" orient="horz"/>
        <p:guide pos="2614" orient="horz"/>
        <p:guide pos="1578" orient="horz"/>
        <p:guide pos="1918" orient="horz"/>
        <p:guide pos="552" orient="horz"/>
        <p:guide pos="2186" orient="horz"/>
        <p:guide pos="1560"/>
        <p:guide pos="5155"/>
        <p:guide pos="2844"/>
        <p:guide pos="5563"/>
        <p:guide pos="4219"/>
        <p:guide pos="2795" orient="horz"/>
        <p:guide pos="2332" orient="horz"/>
        <p:guide pos="2750" orient="horz"/>
        <p:guide pos="1324" orient="horz"/>
        <p:guide pos="290"/>
        <p:guide pos="288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n"/>
          <p:cNvSpPr txBox="1"/>
          <p:nvPr>
            <p:ph idx="2" type="hdr"/>
          </p:nvPr>
        </p:nvSpPr>
        <p:spPr>
          <a:xfrm>
            <a:off x="0" y="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n"/>
          <p:cNvSpPr txBox="1"/>
          <p:nvPr>
            <p:ph idx="10" type="dt"/>
          </p:nvPr>
        </p:nvSpPr>
        <p:spPr>
          <a:xfrm>
            <a:off x="3854939" y="0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n"/>
          <p:cNvSpPr/>
          <p:nvPr>
            <p:ph idx="3" type="sldImg"/>
          </p:nvPr>
        </p:nvSpPr>
        <p:spPr>
          <a:xfrm>
            <a:off x="88900" y="746125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n"/>
          <p:cNvSpPr txBox="1"/>
          <p:nvPr>
            <p:ph idx="1" type="body"/>
          </p:nvPr>
        </p:nvSpPr>
        <p:spPr>
          <a:xfrm>
            <a:off x="680562" y="4723448"/>
            <a:ext cx="5444400" cy="4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n"/>
          <p:cNvSpPr txBox="1"/>
          <p:nvPr>
            <p:ph idx="11" type="ftr"/>
          </p:nvPr>
        </p:nvSpPr>
        <p:spPr>
          <a:xfrm>
            <a:off x="0" y="9445169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n"/>
          <p:cNvSpPr txBox="1"/>
          <p:nvPr>
            <p:ph idx="12" type="sldNum"/>
          </p:nvPr>
        </p:nvSpPr>
        <p:spPr>
          <a:xfrm>
            <a:off x="3854939" y="9445169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 txBox="1"/>
          <p:nvPr>
            <p:ph idx="1" type="body"/>
          </p:nvPr>
        </p:nvSpPr>
        <p:spPr>
          <a:xfrm>
            <a:off x="680562" y="4723448"/>
            <a:ext cx="5444400" cy="447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:notes"/>
          <p:cNvSpPr/>
          <p:nvPr>
            <p:ph idx="2" type="sldImg"/>
          </p:nvPr>
        </p:nvSpPr>
        <p:spPr>
          <a:xfrm>
            <a:off x="88900" y="746125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680562" y="4723448"/>
            <a:ext cx="5444400" cy="447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:notes"/>
          <p:cNvSpPr/>
          <p:nvPr>
            <p:ph idx="2" type="sldImg"/>
          </p:nvPr>
        </p:nvSpPr>
        <p:spPr>
          <a:xfrm>
            <a:off x="88900" y="746125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/>
          <p:nvPr>
            <p:ph idx="1" type="body"/>
          </p:nvPr>
        </p:nvSpPr>
        <p:spPr>
          <a:xfrm>
            <a:off x="680562" y="4723448"/>
            <a:ext cx="5444400" cy="447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:notes"/>
          <p:cNvSpPr/>
          <p:nvPr>
            <p:ph idx="2" type="sldImg"/>
          </p:nvPr>
        </p:nvSpPr>
        <p:spPr>
          <a:xfrm>
            <a:off x="88900" y="746125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0562" y="4723448"/>
            <a:ext cx="5444400" cy="447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88900" y="746125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0562" y="4723448"/>
            <a:ext cx="5444400" cy="447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88900" y="746125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0562" y="4723448"/>
            <a:ext cx="5444400" cy="447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88900" y="746125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0562" y="4723448"/>
            <a:ext cx="5444400" cy="447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88900" y="746125"/>
            <a:ext cx="6627900" cy="37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showMasterSp="0">
  <p:cSld name="Title slide 1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0538"/>
            <a:ext cx="9144000" cy="518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656" y="555526"/>
            <a:ext cx="2267503" cy="81594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2"/>
          <p:cNvSpPr txBox="1"/>
          <p:nvPr>
            <p:ph idx="1" type="body"/>
          </p:nvPr>
        </p:nvSpPr>
        <p:spPr>
          <a:xfrm>
            <a:off x="457907" y="1818416"/>
            <a:ext cx="62397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indent="-406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4064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3pPr>
            <a:lvl4pPr indent="-4064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  <a:defRPr sz="2800"/>
            </a:lvl4pPr>
            <a:lvl5pPr indent="-4064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»"/>
              <a:defRPr sz="2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2" type="body"/>
          </p:nvPr>
        </p:nvSpPr>
        <p:spPr>
          <a:xfrm>
            <a:off x="467544" y="3601941"/>
            <a:ext cx="5389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9EA7AE"/>
                </a:solidFill>
              </a:defRPr>
            </a:lvl2pPr>
            <a:lvl3pPr indent="-228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A7AE"/>
                </a:solidFill>
              </a:defRPr>
            </a:lvl3pPr>
            <a:lvl4pPr indent="-2286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A7AE"/>
                </a:solidFill>
              </a:defRPr>
            </a:lvl4pPr>
            <a:lvl5pPr indent="-2286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A7AE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"/>
          <p:cNvSpPr txBox="1"/>
          <p:nvPr>
            <p:ph idx="3" type="body"/>
          </p:nvPr>
        </p:nvSpPr>
        <p:spPr>
          <a:xfrm>
            <a:off x="467544" y="4015658"/>
            <a:ext cx="53895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rgbClr val="FFFFFF"/>
                </a:solidFill>
              </a:defRPr>
            </a:lvl1pPr>
            <a:lvl2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2286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9EA7AE"/>
                </a:solidFill>
              </a:defRPr>
            </a:lvl4pPr>
            <a:lvl5pPr indent="-3429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 slide Title only">
  <p:cSld name="Standard slide Title 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395536" y="195486"/>
            <a:ext cx="83529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395536" y="1251284"/>
            <a:ext cx="83529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1" name="Google Shape;91;p11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2" name="Google Shape;92;p11"/>
          <p:cNvPicPr preferRelativeResize="0"/>
          <p:nvPr/>
        </p:nvPicPr>
        <p:blipFill rotWithShape="1">
          <a:blip r:embed="rId2">
            <a:alphaModFix/>
          </a:blip>
          <a:srcRect b="-19945" l="3123" r="-9371" t="15626"/>
          <a:stretch/>
        </p:blipFill>
        <p:spPr>
          <a:xfrm>
            <a:off x="7884000" y="4664346"/>
            <a:ext cx="1224000" cy="480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slide">
  <p:cSld name="Two Columns slid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idx="1" type="body"/>
          </p:nvPr>
        </p:nvSpPr>
        <p:spPr>
          <a:xfrm>
            <a:off x="398097" y="1247849"/>
            <a:ext cx="39054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5" name="Google Shape;95;p12"/>
          <p:cNvSpPr txBox="1"/>
          <p:nvPr>
            <p:ph idx="2" type="body"/>
          </p:nvPr>
        </p:nvSpPr>
        <p:spPr>
          <a:xfrm>
            <a:off x="4815424" y="1247848"/>
            <a:ext cx="39330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3" type="body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9EA7AE"/>
                </a:solidFill>
              </a:defRPr>
            </a:lvl1pPr>
            <a:lvl2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8" name="Google Shape;98;p12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9" name="Google Shape;99;p12"/>
          <p:cNvPicPr preferRelativeResize="0"/>
          <p:nvPr/>
        </p:nvPicPr>
        <p:blipFill rotWithShape="1">
          <a:blip r:embed="rId2">
            <a:alphaModFix/>
          </a:blip>
          <a:srcRect b="-19945" l="3123" r="-9371" t="15626"/>
          <a:stretch/>
        </p:blipFill>
        <p:spPr>
          <a:xfrm>
            <a:off x="7884000" y="4664346"/>
            <a:ext cx="1224000" cy="480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slide Title only">
  <p:cSld name="Two Columns slide Title 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398097" y="1247849"/>
            <a:ext cx="39054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2" name="Google Shape;102;p13"/>
          <p:cNvSpPr txBox="1"/>
          <p:nvPr>
            <p:ph idx="2" type="body"/>
          </p:nvPr>
        </p:nvSpPr>
        <p:spPr>
          <a:xfrm>
            <a:off x="4815424" y="1247848"/>
            <a:ext cx="39330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3" name="Google Shape;103;p13"/>
          <p:cNvSpPr txBox="1"/>
          <p:nvPr>
            <p:ph type="title"/>
          </p:nvPr>
        </p:nvSpPr>
        <p:spPr>
          <a:xfrm>
            <a:off x="395536" y="195486"/>
            <a:ext cx="83529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4" name="Google Shape;104;p13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5" name="Google Shape;105;p13"/>
          <p:cNvPicPr preferRelativeResize="0"/>
          <p:nvPr/>
        </p:nvPicPr>
        <p:blipFill rotWithShape="1">
          <a:blip r:embed="rId2">
            <a:alphaModFix/>
          </a:blip>
          <a:srcRect b="-19945" l="3123" r="-9371" t="15626"/>
          <a:stretch/>
        </p:blipFill>
        <p:spPr>
          <a:xfrm>
            <a:off x="7884000" y="4664346"/>
            <a:ext cx="1224000" cy="480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slide">
  <p:cSld name="Three Columns slid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9EA7AE"/>
                </a:solidFill>
              </a:defRPr>
            </a:lvl1pPr>
            <a:lvl2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2" type="body"/>
          </p:nvPr>
        </p:nvSpPr>
        <p:spPr>
          <a:xfrm>
            <a:off x="39809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0" name="Google Shape;110;p14"/>
          <p:cNvSpPr txBox="1"/>
          <p:nvPr>
            <p:ph idx="3" type="body"/>
          </p:nvPr>
        </p:nvSpPr>
        <p:spPr>
          <a:xfrm>
            <a:off x="330056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1" name="Google Shape;111;p14"/>
          <p:cNvSpPr txBox="1"/>
          <p:nvPr>
            <p:ph idx="4" type="body"/>
          </p:nvPr>
        </p:nvSpPr>
        <p:spPr>
          <a:xfrm>
            <a:off x="6230745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cxnSp>
        <p:nvCxnSpPr>
          <p:cNvPr id="112" name="Google Shape;112;p14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3" name="Google Shape;113;p14"/>
          <p:cNvPicPr preferRelativeResize="0"/>
          <p:nvPr/>
        </p:nvPicPr>
        <p:blipFill rotWithShape="1">
          <a:blip r:embed="rId2">
            <a:alphaModFix/>
          </a:blip>
          <a:srcRect b="-19945" l="3123" r="-9371" t="15626"/>
          <a:stretch/>
        </p:blipFill>
        <p:spPr>
          <a:xfrm>
            <a:off x="7884000" y="4664346"/>
            <a:ext cx="1224000" cy="480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slide Title only">
  <p:cSld name="Three Columns slide Title 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395536" y="195486"/>
            <a:ext cx="83529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39809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7" name="Google Shape;117;p15"/>
          <p:cNvSpPr txBox="1"/>
          <p:nvPr>
            <p:ph idx="2" type="body"/>
          </p:nvPr>
        </p:nvSpPr>
        <p:spPr>
          <a:xfrm>
            <a:off x="330056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8" name="Google Shape;118;p15"/>
          <p:cNvSpPr txBox="1"/>
          <p:nvPr>
            <p:ph idx="3" type="body"/>
          </p:nvPr>
        </p:nvSpPr>
        <p:spPr>
          <a:xfrm>
            <a:off x="6230745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cxnSp>
        <p:nvCxnSpPr>
          <p:cNvPr id="119" name="Google Shape;119;p15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0" name="Google Shape;120;p15"/>
          <p:cNvPicPr preferRelativeResize="0"/>
          <p:nvPr/>
        </p:nvPicPr>
        <p:blipFill rotWithShape="1">
          <a:blip r:embed="rId2">
            <a:alphaModFix/>
          </a:blip>
          <a:srcRect b="-19945" l="3123" r="-9371" t="15626"/>
          <a:stretch/>
        </p:blipFill>
        <p:spPr>
          <a:xfrm>
            <a:off x="7884000" y="4664346"/>
            <a:ext cx="1224000" cy="480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6"/>
          <p:cNvPicPr preferRelativeResize="0"/>
          <p:nvPr/>
        </p:nvPicPr>
        <p:blipFill rotWithShape="1">
          <a:blip r:embed="rId2">
            <a:alphaModFix/>
          </a:blip>
          <a:srcRect b="-19945" l="3123" r="-9371" t="15626"/>
          <a:stretch/>
        </p:blipFill>
        <p:spPr>
          <a:xfrm>
            <a:off x="7884000" y="4664346"/>
            <a:ext cx="1224000" cy="480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2">
  <p:cSld name="Blank slide 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Slide">
  <p:cSld name="Blue Slid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blue Slide">
  <p:cSld name="Dark blue Slid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63448"/>
          </a:solidFill>
          <a:ln cap="flat" cmpd="sng" w="9525">
            <a:solidFill>
              <a:srgbClr val="1634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Slide">
  <p:cSld name="Red Slide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A323C"/>
          </a:solidFill>
          <a:ln cap="flat" cmpd="sng" w="9525">
            <a:solidFill>
              <a:srgbClr val="EA323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 slide">
  <p:cSld name="Standard slid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" type="body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9EA7AE"/>
                </a:solidFill>
              </a:defRPr>
            </a:lvl1pPr>
            <a:lvl2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2" type="body"/>
          </p:nvPr>
        </p:nvSpPr>
        <p:spPr>
          <a:xfrm>
            <a:off x="395536" y="1251284"/>
            <a:ext cx="83529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8" name="Google Shape;48;p3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9" name="Google Shape;49;p3"/>
          <p:cNvPicPr preferRelativeResize="0"/>
          <p:nvPr/>
        </p:nvPicPr>
        <p:blipFill rotWithShape="1">
          <a:blip r:embed="rId2">
            <a:alphaModFix/>
          </a:blip>
          <a:srcRect b="-19945" l="3123" r="-9371" t="15626"/>
          <a:stretch/>
        </p:blipFill>
        <p:spPr>
          <a:xfrm>
            <a:off x="7884000" y="4664346"/>
            <a:ext cx="1224000" cy="480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blue Slide 2">
  <p:cSld name="Dark blue Slide 2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ark blue Slide 2">
  <p:cSld name="1_Dark blue Slide 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4700420"/>
            <a:ext cx="962785" cy="35672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9EA7AE"/>
                </a:solidFill>
              </a:defRPr>
            </a:lvl1pPr>
            <a:lvl2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2" type="body"/>
          </p:nvPr>
        </p:nvSpPr>
        <p:spPr>
          <a:xfrm>
            <a:off x="395536" y="1251284"/>
            <a:ext cx="83529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indent="-3429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6" name="Google Shape;146;p2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tandard slide">
  <p:cSld name="1_Standard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9EA7AE"/>
                </a:solidFill>
              </a:defRPr>
            </a:lvl1pPr>
            <a:lvl2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3" name="Google Shape;53;p4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4" name="Google Shape;54;p4"/>
          <p:cNvPicPr preferRelativeResize="0"/>
          <p:nvPr/>
        </p:nvPicPr>
        <p:blipFill rotWithShape="1">
          <a:blip r:embed="rId2">
            <a:alphaModFix/>
          </a:blip>
          <a:srcRect b="-19945" l="3123" r="-9371" t="15626"/>
          <a:stretch/>
        </p:blipFill>
        <p:spPr>
          <a:xfrm>
            <a:off x="7884000" y="4664346"/>
            <a:ext cx="1224000" cy="480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person slide" showMasterSp="0">
  <p:cSld name="Contact person slide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/>
          <p:nvPr/>
        </p:nvSpPr>
        <p:spPr>
          <a:xfrm>
            <a:off x="3528392" y="4454346"/>
            <a:ext cx="2123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WWW.CEGEKA.COM</a:t>
            </a:r>
            <a:endParaRPr/>
          </a:p>
        </p:txBody>
      </p:sp>
      <p:pic>
        <p:nvPicPr>
          <p:cNvPr id="57" name="Google Shape;57;p5"/>
          <p:cNvPicPr preferRelativeResize="0"/>
          <p:nvPr/>
        </p:nvPicPr>
        <p:blipFill rotWithShape="1">
          <a:blip r:embed="rId2">
            <a:alphaModFix/>
          </a:blip>
          <a:srcRect b="7136" l="5047" r="9548" t="15625"/>
          <a:stretch/>
        </p:blipFill>
        <p:spPr>
          <a:xfrm>
            <a:off x="3635896" y="3274939"/>
            <a:ext cx="1827264" cy="661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 rotWithShape="1">
          <a:blip r:embed="rId3">
            <a:alphaModFix/>
          </a:blip>
          <a:srcRect b="420" l="0" r="0" t="49562"/>
          <a:stretch/>
        </p:blipFill>
        <p:spPr>
          <a:xfrm>
            <a:off x="0" y="0"/>
            <a:ext cx="9144000" cy="25922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5"/>
          <p:cNvCxnSpPr/>
          <p:nvPr/>
        </p:nvCxnSpPr>
        <p:spPr>
          <a:xfrm>
            <a:off x="4423574" y="4155926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 slide 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180434" y="166563"/>
            <a:ext cx="8772000" cy="4802700"/>
          </a:xfrm>
          <a:prstGeom prst="rect">
            <a:avLst/>
          </a:prstGeom>
          <a:solidFill>
            <a:srgbClr val="0098C3"/>
          </a:solidFill>
          <a:ln cap="flat" cmpd="sng" w="9525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"/>
          <p:cNvSpPr txBox="1"/>
          <p:nvPr>
            <p:ph type="title"/>
          </p:nvPr>
        </p:nvSpPr>
        <p:spPr>
          <a:xfrm>
            <a:off x="0" y="1894688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" type="body"/>
          </p:nvPr>
        </p:nvSpPr>
        <p:spPr>
          <a:xfrm>
            <a:off x="0" y="2499742"/>
            <a:ext cx="9144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rgbClr val="24556C"/>
                </a:solidFill>
              </a:defRPr>
            </a:lvl1pPr>
            <a:lvl2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5" name="Google Shape;65;p6"/>
          <p:cNvCxnSpPr/>
          <p:nvPr/>
        </p:nvCxnSpPr>
        <p:spPr>
          <a:xfrm>
            <a:off x="4423574" y="3867894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6"/>
          <p:cNvCxnSpPr/>
          <p:nvPr/>
        </p:nvCxnSpPr>
        <p:spPr>
          <a:xfrm>
            <a:off x="4423574" y="1419622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slide 2">
  <p:cSld name="Subtitle slide 2">
    <p:bg>
      <p:bgPr>
        <a:solidFill>
          <a:srgbClr val="163448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63448"/>
          </a:solidFill>
          <a:ln cap="flat" cmpd="sng" w="9525">
            <a:solidFill>
              <a:srgbClr val="1634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" name="Google Shape;69;p7"/>
          <p:cNvCxnSpPr/>
          <p:nvPr/>
        </p:nvCxnSpPr>
        <p:spPr>
          <a:xfrm>
            <a:off x="4572000" y="555526"/>
            <a:ext cx="0" cy="108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7"/>
          <p:cNvCxnSpPr/>
          <p:nvPr/>
        </p:nvCxnSpPr>
        <p:spPr>
          <a:xfrm>
            <a:off x="4572000" y="3496125"/>
            <a:ext cx="0" cy="108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Google Shape;71;p7"/>
          <p:cNvCxnSpPr/>
          <p:nvPr/>
        </p:nvCxnSpPr>
        <p:spPr>
          <a:xfrm>
            <a:off x="4425850" y="267494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p7"/>
          <p:cNvCxnSpPr/>
          <p:nvPr/>
        </p:nvCxnSpPr>
        <p:spPr>
          <a:xfrm>
            <a:off x="4425850" y="4866528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p7"/>
          <p:cNvSpPr txBox="1"/>
          <p:nvPr>
            <p:ph type="title"/>
          </p:nvPr>
        </p:nvSpPr>
        <p:spPr>
          <a:xfrm>
            <a:off x="0" y="2207304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  <a:defRPr sz="5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tandard slide">
  <p:cSld name="3_Standard slid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1" type="body"/>
          </p:nvPr>
        </p:nvSpPr>
        <p:spPr>
          <a:xfrm>
            <a:off x="395536" y="1059585"/>
            <a:ext cx="8352900" cy="3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7" name="Google Shape;77;p8"/>
          <p:cNvCxnSpPr/>
          <p:nvPr/>
        </p:nvCxnSpPr>
        <p:spPr>
          <a:xfrm>
            <a:off x="4423574" y="771550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8" name="Google Shape;78;p8"/>
          <p:cNvPicPr preferRelativeResize="0"/>
          <p:nvPr/>
        </p:nvPicPr>
        <p:blipFill rotWithShape="1">
          <a:blip r:embed="rId2">
            <a:alphaModFix/>
          </a:blip>
          <a:srcRect b="-19945" l="3123" r="-9371" t="15626"/>
          <a:stretch/>
        </p:blipFill>
        <p:spPr>
          <a:xfrm>
            <a:off x="7884000" y="4664346"/>
            <a:ext cx="1224000" cy="480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andard slide">
  <p:cSld name="2_Standard sli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1" name="Google Shape;81;p9"/>
          <p:cNvCxnSpPr/>
          <p:nvPr/>
        </p:nvCxnSpPr>
        <p:spPr>
          <a:xfrm>
            <a:off x="4423574" y="771550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2" name="Google Shape;82;p9"/>
          <p:cNvPicPr preferRelativeResize="0"/>
          <p:nvPr/>
        </p:nvPicPr>
        <p:blipFill rotWithShape="1">
          <a:blip r:embed="rId2">
            <a:alphaModFix/>
          </a:blip>
          <a:srcRect b="-19945" l="3123" r="-9371" t="15626"/>
          <a:stretch/>
        </p:blipFill>
        <p:spPr>
          <a:xfrm>
            <a:off x="7884000" y="4664346"/>
            <a:ext cx="1224000" cy="480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tandard slide">
  <p:cSld name="4_Standard slid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0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7" name="Google Shape;87;p10"/>
          <p:cNvCxnSpPr/>
          <p:nvPr/>
        </p:nvCxnSpPr>
        <p:spPr>
          <a:xfrm>
            <a:off x="4423574" y="771550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700"/>
              <a:buFont typeface="Calibri"/>
              <a:buNone/>
              <a:defRPr b="1" i="0" sz="27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"/>
          <p:cNvSpPr txBox="1"/>
          <p:nvPr>
            <p:ph idx="1" type="body"/>
          </p:nvPr>
        </p:nvSpPr>
        <p:spPr>
          <a:xfrm>
            <a:off x="395536" y="1250940"/>
            <a:ext cx="8352900" cy="3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igma.com/team_invite/redeem/0frX58c9uYY5SZt6QjH26V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rello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hoelace.style/components" TargetMode="External"/><Relationship Id="rId4" Type="http://schemas.openxmlformats.org/officeDocument/2006/relationships/hyperlink" Target="https://vitejs.dev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457907" y="2067694"/>
            <a:ext cx="4330200" cy="12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sz="4800"/>
              <a:t>Presentation time</a:t>
            </a:r>
            <a:endParaRPr/>
          </a:p>
        </p:txBody>
      </p:sp>
      <p:sp>
        <p:nvSpPr>
          <p:cNvPr id="154" name="Google Shape;154;p24"/>
          <p:cNvSpPr txBox="1"/>
          <p:nvPr>
            <p:ph idx="2" type="body"/>
          </p:nvPr>
        </p:nvSpPr>
        <p:spPr>
          <a:xfrm>
            <a:off x="467544" y="3601941"/>
            <a:ext cx="5389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463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700"/>
              <a:buFont typeface="Calibri"/>
              <a:buNone/>
            </a:pPr>
            <a:r>
              <a:rPr lang="en-GB"/>
              <a:t>Pacients board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 txBox="1"/>
          <p:nvPr>
            <p:ph idx="2" type="body"/>
          </p:nvPr>
        </p:nvSpPr>
        <p:spPr>
          <a:xfrm>
            <a:off x="395536" y="1251284"/>
            <a:ext cx="83529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GB" u="sng">
                <a:solidFill>
                  <a:schemeClr val="hlink"/>
                </a:solidFill>
                <a:hlinkClick r:id="rId3"/>
              </a:rPr>
              <a:t>FIGMA PROJECT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GB"/>
              <a:t>As a doctor I want to see details about the pacients (as room number, and registration forms and observed data) so that I can track empty beds for new pacients and have a clear view of the hospital’s capacity.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700"/>
              <a:buFont typeface="Calibri"/>
              <a:buNone/>
            </a:pPr>
            <a:r>
              <a:rPr lang="en-GB"/>
              <a:t>Echipe si mentori</a:t>
            </a:r>
            <a:endParaRPr/>
          </a:p>
        </p:txBody>
      </p:sp>
      <p:graphicFrame>
        <p:nvGraphicFramePr>
          <p:cNvPr id="167" name="Google Shape;167;p26"/>
          <p:cNvGraphicFramePr/>
          <p:nvPr/>
        </p:nvGraphicFramePr>
        <p:xfrm>
          <a:off x="755576" y="6995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{C0B743AF-AD51-42B3-B1B7-28A5F684E49E}</a:tableStyleId>
              </a:tblPr>
              <a:tblGrid>
                <a:gridCol w="1944225"/>
                <a:gridCol w="1944225"/>
                <a:gridCol w="1944225"/>
                <a:gridCol w="1944225"/>
              </a:tblGrid>
              <a:tr h="218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 u="none" cap="none" strike="noStrike"/>
                        <a:t>Echipa 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 u="none" cap="none" strike="noStrike"/>
                        <a:t>Echipa 2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 u="none" cap="none" strike="noStrike"/>
                        <a:t>Echipa 3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 u="none" cap="none" strike="noStrike"/>
                        <a:t>Echipa 4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</a:tr>
              <a:tr h="194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George Buleu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Sanziana Ionita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Robert-Alexandru Munteanu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Florin Paraschiv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</a:tr>
              <a:tr h="194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Maria-Laura Telea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Radu Nicolae Petrachioiu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Theodora Tataru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Alexandru Florin Preda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</a:tr>
              <a:tr h="194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Florin-Adrian Geantă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Rares Birzaneanu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Mihai Razvan Dana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Diana-Mihaela Megelea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</a:tr>
              <a:tr h="194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Bianca-Elena Mardale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Dragos-Valentin Jantea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Calin-Nica Branici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Georgiana Lungu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</a:tr>
              <a:tr h="182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Dragos Ilinca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Elisa Idita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Sabina Radu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Andrada Gug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</a:tr>
              <a:tr h="194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Elena-Teodora Momoc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Manea Stefan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Florin Ruscuta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Alin Sterie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</a:tr>
              <a:tr h="182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Dragoș-Ionuț Micuț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Teodora Stanescu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Petronel Bahnaru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Florin Daniel Iovana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</a:tr>
              <a:tr h="182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Bianca Calota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Andrei Ionita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Bogdan Andrei Ghita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Andrei-Leonard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</a:tr>
              <a:tr h="194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Alexandra-Mara Smău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Alexandru Soimu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Anda Caragea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David Popa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</a:tr>
              <a:tr h="35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 sz="1200" u="none" cap="none" strike="noStrike"/>
                      </a:br>
                      <a:endParaRPr sz="12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 sz="1200" u="none" cap="none" strike="noStrike"/>
                      </a:br>
                      <a:endParaRPr sz="12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 sz="1200" u="none" cap="none" strike="noStrike"/>
                      </a:br>
                      <a:endParaRPr sz="12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 sz="1200" u="none" cap="none" strike="noStrike"/>
                      </a:br>
                      <a:endParaRPr sz="12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450" marB="4450" marR="22300" marL="22300"/>
                </a:tc>
              </a:tr>
              <a:tr h="35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 sz="1200" u="none" cap="none" strike="noStrike"/>
                      </a:br>
                      <a:endParaRPr sz="12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 sz="1200" u="none" cap="none" strike="noStrike"/>
                      </a:br>
                      <a:endParaRPr sz="12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 sz="1200" u="none" cap="none" strike="noStrike"/>
                      </a:br>
                      <a:endParaRPr sz="12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 sz="1200" u="none" cap="none" strike="noStrike"/>
                      </a:br>
                      <a:endParaRPr sz="12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450" marB="4450" marR="22300" marL="22300"/>
                </a:tc>
              </a:tr>
              <a:tr h="182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 u="none" cap="none" strike="noStrike"/>
                        <a:t>Traineri 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 u="none" cap="none" strike="noStrike"/>
                        <a:t>Traineri 2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 u="none" cap="none" strike="noStrike"/>
                        <a:t>Traineri 3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 u="none" cap="none" strike="noStrike"/>
                        <a:t>Traineri 4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</a:tr>
              <a:tr h="182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Catalin Bina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Cristina Radu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Florin Tudor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George Redeleanu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</a:tr>
              <a:tr h="182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Larisa Costrun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Andrei Tecsor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Mihai Mihaila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Alex Gherghe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</a:tr>
              <a:tr h="182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Sorin Damian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Mihai Tudorache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Radu Hoaghe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-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</a:tr>
              <a:tr h="182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Andrei Lucaci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Manuel Popa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Radu Lemnaru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Robert Fainarea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</a:tr>
              <a:tr h="182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Ana Cojocarete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Claudiu Iordache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Alexandra Molnar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Andrei Achim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4450" marR="22300" marL="2230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700"/>
              <a:buFont typeface="Calibri"/>
              <a:buNone/>
            </a:pPr>
            <a:r>
              <a:rPr lang="en-GB"/>
              <a:t>Way of working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/>
              <a:t>Suggestions</a:t>
            </a:r>
            <a:endParaRPr/>
          </a:p>
        </p:txBody>
      </p:sp>
      <p:sp>
        <p:nvSpPr>
          <p:cNvPr id="174" name="Google Shape;174;p27"/>
          <p:cNvSpPr txBox="1"/>
          <p:nvPr>
            <p:ph idx="2" type="body"/>
          </p:nvPr>
        </p:nvSpPr>
        <p:spPr>
          <a:xfrm>
            <a:off x="395536" y="1251284"/>
            <a:ext cx="83529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GB"/>
              <a:t>Wapp group for each team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GB"/>
              <a:t>GIT + Pull requests for development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GB" u="sng">
                <a:solidFill>
                  <a:schemeClr val="hlink"/>
                </a:solidFill>
                <a:hlinkClick r:id="rId3"/>
              </a:rPr>
              <a:t>Trello </a:t>
            </a:r>
            <a:r>
              <a:rPr lang="en-GB"/>
              <a:t>for backlog management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GB"/>
              <a:t>Status meetings per team on Tuesdays and Thursdays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GB"/>
              <a:t>A final demo with the progress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700"/>
              <a:buFont typeface="Calibri"/>
              <a:buNone/>
            </a:pPr>
            <a:r>
              <a:rPr lang="en-GB"/>
              <a:t>Tehnologii &amp; tools back-end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 txBox="1"/>
          <p:nvPr/>
        </p:nvSpPr>
        <p:spPr>
          <a:xfrm>
            <a:off x="395536" y="1251284"/>
            <a:ext cx="83529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395536" y="1347614"/>
            <a:ext cx="83529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GB" sz="2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Spring Boot</a:t>
            </a:r>
            <a:endParaRPr/>
          </a:p>
          <a:p>
            <a:pPr indent="-282575" lvl="1" marL="5111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GB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spring-data</a:t>
            </a:r>
            <a:endParaRPr/>
          </a:p>
          <a:p>
            <a:pPr indent="-282575" lvl="1" marL="5111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GB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spring-web</a:t>
            </a:r>
            <a:endParaRPr/>
          </a:p>
          <a:p>
            <a:pPr indent="-282575" lvl="1" marL="5111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GB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spring-security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GB" sz="2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Postman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GB" sz="2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GB" sz="2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PostgreSQL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700"/>
              <a:buFont typeface="Calibri"/>
              <a:buNone/>
            </a:pPr>
            <a:r>
              <a:rPr lang="en-GB"/>
              <a:t>Tehnologii &amp; tools front-end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89" name="Google Shape;189;p29"/>
          <p:cNvSpPr txBox="1"/>
          <p:nvPr/>
        </p:nvSpPr>
        <p:spPr>
          <a:xfrm>
            <a:off x="395536" y="1251284"/>
            <a:ext cx="83529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395536" y="1347614"/>
            <a:ext cx="83529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GB" sz="2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endParaRPr/>
          </a:p>
          <a:p>
            <a:pPr indent="-282575" lvl="1" marL="5111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GB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Shoelaces components</a:t>
            </a:r>
            <a:endParaRPr b="0" i="0" sz="18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2575" lvl="1" marL="5111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GB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Vite</a:t>
            </a:r>
            <a:endParaRPr b="0" i="0" sz="18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GB" sz="2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egeka 2015 approved">
      <a:dk1>
        <a:srgbClr val="1E1E1E"/>
      </a:dk1>
      <a:lt1>
        <a:srgbClr val="FFFFFF"/>
      </a:lt1>
      <a:dk2>
        <a:srgbClr val="898B90"/>
      </a:dk2>
      <a:lt2>
        <a:srgbClr val="5E5E5E"/>
      </a:lt2>
      <a:accent1>
        <a:srgbClr val="5490C8"/>
      </a:accent1>
      <a:accent2>
        <a:srgbClr val="7AA9D4"/>
      </a:accent2>
      <a:accent3>
        <a:srgbClr val="C5C5C5"/>
      </a:accent3>
      <a:accent4>
        <a:srgbClr val="606060"/>
      </a:accent4>
      <a:accent5>
        <a:srgbClr val="DCDCDC"/>
      </a:accent5>
      <a:accent6>
        <a:srgbClr val="7AB228"/>
      </a:accent6>
      <a:hlink>
        <a:srgbClr val="5490C8"/>
      </a:hlink>
      <a:folHlink>
        <a:srgbClr val="7AB2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geka">
  <a:themeElements>
    <a:clrScheme name="Cegeka16">
      <a:dk1>
        <a:srgbClr val="232628"/>
      </a:dk1>
      <a:lt1>
        <a:srgbClr val="FFFFFF"/>
      </a:lt1>
      <a:dk2>
        <a:srgbClr val="636D75"/>
      </a:dk2>
      <a:lt2>
        <a:srgbClr val="11687F"/>
      </a:lt2>
      <a:accent1>
        <a:srgbClr val="0098C3"/>
      </a:accent1>
      <a:accent2>
        <a:srgbClr val="6BC6C4"/>
      </a:accent2>
      <a:accent3>
        <a:srgbClr val="69266F"/>
      </a:accent3>
      <a:accent4>
        <a:srgbClr val="4D555B"/>
      </a:accent4>
      <a:accent5>
        <a:srgbClr val="CAD1D3"/>
      </a:accent5>
      <a:accent6>
        <a:srgbClr val="90D5D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