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Slab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40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9172f939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a9172f939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9172f939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9172f939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a9172f939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a9172f939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9172f939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a9172f939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9172f939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9172f939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9172f939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a9172f939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9172f939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a9172f939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9172f939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9172f939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9172f939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9172f939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FlashStash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 Calvert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of FlashStash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overall looks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users to search for certain Study Set names or Usernames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UI for creating sets (a little confusing on which button to click)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performance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code more modular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for users to create, share, like, and save Study Sets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non physical way of studying for certain tests and classes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user to share for group studies or even to help other classmates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 Walkthrough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Tables/Schema Walkthrough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Walkthrough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Filtering Study Set Queries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Ranking Users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Active Users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Testing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testing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Filtering Study Sets when browsing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having one frame open the entire time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Frame/panel layouts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Study Sets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Minor issue when trying to study an empty set and not closing pop-up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On-screen Show (16:9)</PresentationFormat>
  <Paragraphs>34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Roboto</vt:lpstr>
      <vt:lpstr>Roboto Slab</vt:lpstr>
      <vt:lpstr>Arial</vt:lpstr>
      <vt:lpstr>Marina</vt:lpstr>
      <vt:lpstr>FlashStash</vt:lpstr>
      <vt:lpstr>Overview</vt:lpstr>
      <vt:lpstr>Demo</vt:lpstr>
      <vt:lpstr>ER Diagram Walkthrough</vt:lpstr>
      <vt:lpstr>PowerPoint Presentation</vt:lpstr>
      <vt:lpstr>Tables/Schema Walkthrough</vt:lpstr>
      <vt:lpstr>Query Walkthrough</vt:lpstr>
      <vt:lpstr>Testing</vt:lpstr>
      <vt:lpstr>Challenges</vt:lpstr>
      <vt:lpstr>Future of FlashStash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FlashStash</dc:title>
  <dc:creator>george calvert</dc:creator>
  <cp:lastModifiedBy>Calvert, George Finch</cp:lastModifiedBy>
  <cp:revision>1</cp:revision>
  <dcterms:modified xsi:type="dcterms:W3CDTF">2022-12-07T21:27:01Z</dcterms:modified>
</cp:coreProperties>
</file>