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29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2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4A4E8D-0969-4ECE-A261-18A0784D2A4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1689281-405B-4025-BDF8-8F2B88E0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54395-9AAA-43BD-9948-160D4A72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94C60-DBA6-464D-AFE0-928BB53C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BBFB-8500-440C-8A12-237FDD19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F6D-957C-4E7E-AA65-DE6E1C49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43FF5-8BC2-4D4F-AB7E-E883E26D4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46" y="1849703"/>
            <a:ext cx="3400425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BEF0B-5BB1-4DD9-838A-024E5848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68" y="1647930"/>
            <a:ext cx="6197860" cy="35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1B59-EE5A-4754-8C85-2642AB17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1DB3-D1EA-4876-B2E2-31411035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layout</a:t>
            </a:r>
          </a:p>
          <a:p>
            <a:r>
              <a:rPr lang="en-US" dirty="0"/>
              <a:t>UI Tools</a:t>
            </a:r>
          </a:p>
          <a:p>
            <a:r>
              <a:rPr lang="en-US" dirty="0"/>
              <a:t>Recycler Views</a:t>
            </a:r>
          </a:p>
          <a:p>
            <a:r>
              <a:rPr lang="en-US" sz="1800" dirty="0"/>
              <a:t>M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ain Activity</a:t>
            </a:r>
          </a:p>
          <a:p>
            <a:r>
              <a:rPr lang="en-US" sz="1800" dirty="0"/>
              <a:t>Adapter class</a:t>
            </a:r>
          </a:p>
          <a:p>
            <a:r>
              <a:rPr lang="en-US" dirty="0"/>
              <a:t>Adding and Removing </a:t>
            </a:r>
          </a:p>
          <a:p>
            <a:r>
              <a:rPr lang="en-US" dirty="0"/>
              <a:t>Persistence</a:t>
            </a:r>
          </a:p>
          <a:p>
            <a:r>
              <a:rPr lang="en-US"/>
              <a:t>Edit Items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1F04-8B78-4EB4-89CE-0EDF3351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8D0A-44B8-48F9-AB3C-10022EDB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Open New project</a:t>
            </a:r>
          </a:p>
          <a:p>
            <a:r>
              <a:rPr lang="en-US" sz="2000" dirty="0"/>
              <a:t>Select empty Activity</a:t>
            </a:r>
          </a:p>
          <a:p>
            <a:r>
              <a:rPr lang="en-US" sz="2000" dirty="0"/>
              <a:t>Configure the Empty Activity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D6626C-54A5-4D06-9E67-74CDB964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27" y="883793"/>
            <a:ext cx="593973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69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F6D72-FA22-4959-AC68-82B1E4679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D76-8B2E-4B35-894D-4851E833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Design 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81EA45-D3BB-4B25-8CB0-42E0ECA2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768599"/>
            <a:ext cx="3822190" cy="3408363"/>
          </a:xfrm>
        </p:spPr>
        <p:txBody>
          <a:bodyPr/>
          <a:lstStyle/>
          <a:p>
            <a:r>
              <a:rPr lang="en-US" dirty="0"/>
              <a:t>Make it easer to trouble shoot</a:t>
            </a:r>
          </a:p>
          <a:p>
            <a:r>
              <a:rPr lang="en-US" dirty="0"/>
              <a:t>Faster to locate information</a:t>
            </a:r>
          </a:p>
          <a:p>
            <a:r>
              <a:rPr lang="en-US" dirty="0"/>
              <a:t>Faster to make edits 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FAB9D-471C-4041-9937-CC26C4F3B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72" b="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B1FA7-4372-4D07-8A92-2E79C2152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28" b="-2"/>
          <a:stretch/>
        </p:blipFill>
        <p:spPr>
          <a:xfrm>
            <a:off x="1055688" y="1844675"/>
            <a:ext cx="3867150" cy="157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82F03-3716-446C-AEA0-E823ACB47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1" r="-1" b="19318"/>
          <a:stretch/>
        </p:blipFill>
        <p:spPr>
          <a:xfrm>
            <a:off x="1055688" y="3482975"/>
            <a:ext cx="3867150" cy="2811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F54BD-66F5-4B3F-9DC5-20D9B853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/>
              <a:t>M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ain Activity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3EC6D-3BE6-4211-A80A-5E76B41B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/>
        </p:blipFill>
        <p:spPr>
          <a:xfrm>
            <a:off x="5439039" y="1943100"/>
            <a:ext cx="4522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0AC5-C384-4475-B5CB-D221E4B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/>
              <a:t>Adapter class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759F64A-7688-49FE-A9E3-E6DADDC1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listeners of the events</a:t>
            </a:r>
          </a:p>
          <a:p>
            <a:r>
              <a:rPr lang="en-US" sz="2000" dirty="0"/>
              <a:t>View holder</a:t>
            </a:r>
          </a:p>
          <a:p>
            <a:r>
              <a:rPr lang="en-US" sz="2000" dirty="0"/>
              <a:t>bind 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57A2C-69C1-45C1-8B11-7A6E106D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61" y="2842045"/>
            <a:ext cx="3620806" cy="38055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66A4B-BD03-4A75-AA13-167328A0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4" y="2675306"/>
            <a:ext cx="5125578" cy="39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52A6-B17D-4729-A0F7-BA16C05D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ECED0-A923-4AC6-948F-35C17823B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967" y="2019300"/>
            <a:ext cx="7486650" cy="1409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51DB5-307F-473C-BCC6-7861ECC9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79" y="3530601"/>
            <a:ext cx="7498059" cy="11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D466-1894-4D4E-B3BA-81EF189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E9FF-3E07-4202-B43F-498689C3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for the app to keep functioning even after disruptions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9F2E4-EC3C-4DFE-863A-25C3915B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20" y="2511953"/>
            <a:ext cx="279082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98514-94FE-47FA-AA58-D76F4405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2" y="4490507"/>
            <a:ext cx="33147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24BEA-964D-4C18-8D90-7537440F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72" y="2445278"/>
            <a:ext cx="5968059" cy="31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098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2612</TotalTime>
  <Words>78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PowerPoint Presentation</vt:lpstr>
      <vt:lpstr>Class outline</vt:lpstr>
      <vt:lpstr>Configure the application</vt:lpstr>
      <vt:lpstr>PowerPoint Presentation</vt:lpstr>
      <vt:lpstr>Design Code</vt:lpstr>
      <vt:lpstr> Main Activity code </vt:lpstr>
      <vt:lpstr>Adapter class</vt:lpstr>
      <vt:lpstr>Adding and Removing </vt:lpstr>
      <vt:lpstr>Persistence </vt:lpstr>
      <vt:lpstr>Edit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Cardoso</dc:creator>
  <cp:lastModifiedBy>George Cardoso</cp:lastModifiedBy>
  <cp:revision>24</cp:revision>
  <dcterms:created xsi:type="dcterms:W3CDTF">2021-06-13T00:45:55Z</dcterms:created>
  <dcterms:modified xsi:type="dcterms:W3CDTF">2021-06-14T20:18:10Z</dcterms:modified>
</cp:coreProperties>
</file>