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41"/>
  </p:notesMasterIdLst>
  <p:sldIdLst>
    <p:sldId id="256" r:id="rId5"/>
    <p:sldId id="258" r:id="rId6"/>
    <p:sldId id="259" r:id="rId7"/>
    <p:sldId id="260" r:id="rId8"/>
    <p:sldId id="261" r:id="rId9"/>
    <p:sldId id="262" r:id="rId10"/>
    <p:sldId id="263" r:id="rId11"/>
    <p:sldId id="264" r:id="rId12"/>
    <p:sldId id="287" r:id="rId13"/>
    <p:sldId id="265" r:id="rId14"/>
    <p:sldId id="266" r:id="rId15"/>
    <p:sldId id="267" r:id="rId16"/>
    <p:sldId id="268" r:id="rId17"/>
    <p:sldId id="269" r:id="rId18"/>
    <p:sldId id="270" r:id="rId19"/>
    <p:sldId id="271" r:id="rId20"/>
    <p:sldId id="272" r:id="rId21"/>
    <p:sldId id="288" r:id="rId22"/>
    <p:sldId id="289" r:id="rId23"/>
    <p:sldId id="290" r:id="rId24"/>
    <p:sldId id="291" r:id="rId25"/>
    <p:sldId id="29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Lst>
  <p:sldSz cx="7772400" cy="10058400"/>
  <p:notesSz cx="6858000" cy="9144000"/>
  <p:embeddedFontLst>
    <p:embeddedFont>
      <p:font typeface="Helvetica Neue" panose="020B0604020202020204" charset="0"/>
      <p:regular r:id="rId42"/>
      <p:bold r:id="rId43"/>
      <p:italic r:id="rId44"/>
      <p:boldItalic r:id="rId45"/>
    </p:embeddedFont>
    <p:embeddedFont>
      <p:font typeface="Open Sans" panose="020B0606030504020204" pitchFamily="34" charset="0"/>
      <p:regular r:id="rId46"/>
      <p:bold r:id="rId47"/>
      <p:italic r:id="rId48"/>
      <p:boldItalic r:id="rId49"/>
    </p:embeddedFont>
    <p:embeddedFont>
      <p:font typeface="Open Sans Light" panose="020B0306030504020204" pitchFamily="34" charset="0"/>
      <p:regular r:id="rId50"/>
      <p:bold r:id="rId51"/>
      <p:italic r:id="rId52"/>
      <p:boldItalic r:id="rId53"/>
    </p:embeddedFont>
    <p:embeddedFont>
      <p:font typeface="Source Code Pro" panose="020B0509030403020204" pitchFamily="49" charset="0"/>
      <p:regular r:id="rId54"/>
      <p:bold r:id="rId55"/>
      <p:italic r:id="rId56"/>
      <p:boldItalic r:id="rId5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6618"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presProps" Target="presProps.xml"/><Relationship Id="rId5" Type="http://schemas.openxmlformats.org/officeDocument/2006/relationships/slide" Target="slides/slide1.xml"/><Relationship Id="rId61" Type="http://schemas.openxmlformats.org/officeDocument/2006/relationships/tableStyles" Target="tableStyle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4.xml"/><Relationship Id="rId51" Type="http://schemas.openxmlformats.org/officeDocument/2006/relationships/font" Target="fonts/font10.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font" Target="fonts/font5.fntdata"/><Relationship Id="rId59" Type="http://schemas.openxmlformats.org/officeDocument/2006/relationships/viewProps" Target="viewProps.xml"/><Relationship Id="rId20" Type="http://schemas.openxmlformats.org/officeDocument/2006/relationships/slide" Target="slides/slide16.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doulou, George" userId="17040235-1175-422e-824c-713e39fabe6f" providerId="ADAL" clId="{510ABD3F-4A96-4CA4-9807-FA52BE7FDCD2}"/>
    <pc:docChg chg="undo custSel modSld">
      <pc:chgData name="Christodoulou, George" userId="17040235-1175-422e-824c-713e39fabe6f" providerId="ADAL" clId="{510ABD3F-4A96-4CA4-9807-FA52BE7FDCD2}" dt="2025-06-07T09:39:29.031" v="464" actId="1076"/>
      <pc:docMkLst>
        <pc:docMk/>
      </pc:docMkLst>
      <pc:sldChg chg="modSp mod">
        <pc:chgData name="Christodoulou, George" userId="17040235-1175-422e-824c-713e39fabe6f" providerId="ADAL" clId="{510ABD3F-4A96-4CA4-9807-FA52BE7FDCD2}" dt="2025-06-02T16:55:52.808" v="396" actId="20577"/>
        <pc:sldMkLst>
          <pc:docMk/>
          <pc:sldMk cId="0" sldId="263"/>
        </pc:sldMkLst>
        <pc:spChg chg="mod">
          <ac:chgData name="Christodoulou, George" userId="17040235-1175-422e-824c-713e39fabe6f" providerId="ADAL" clId="{510ABD3F-4A96-4CA4-9807-FA52BE7FDCD2}" dt="2025-06-02T16:55:52.808" v="396" actId="20577"/>
          <ac:spMkLst>
            <pc:docMk/>
            <pc:sldMk cId="0" sldId="263"/>
            <ac:spMk id="225" creationId="{00000000-0000-0000-0000-000000000000}"/>
          </ac:spMkLst>
        </pc:spChg>
      </pc:sldChg>
      <pc:sldChg chg="addSp delSp modSp mod">
        <pc:chgData name="Christodoulou, George" userId="17040235-1175-422e-824c-713e39fabe6f" providerId="ADAL" clId="{510ABD3F-4A96-4CA4-9807-FA52BE7FDCD2}" dt="2025-06-07T06:45:23.906" v="406" actId="1076"/>
        <pc:sldMkLst>
          <pc:docMk/>
          <pc:sldMk cId="0" sldId="267"/>
        </pc:sldMkLst>
        <pc:picChg chg="add del mod">
          <ac:chgData name="Christodoulou, George" userId="17040235-1175-422e-824c-713e39fabe6f" providerId="ADAL" clId="{510ABD3F-4A96-4CA4-9807-FA52BE7FDCD2}" dt="2025-06-07T06:33:56.797" v="400" actId="478"/>
          <ac:picMkLst>
            <pc:docMk/>
            <pc:sldMk cId="0" sldId="267"/>
            <ac:picMk id="3" creationId="{17B7FE41-52A8-FB28-CFAC-E5043794C3B1}"/>
          </ac:picMkLst>
        </pc:picChg>
        <pc:picChg chg="add del mod">
          <ac:chgData name="Christodoulou, George" userId="17040235-1175-422e-824c-713e39fabe6f" providerId="ADAL" clId="{510ABD3F-4A96-4CA4-9807-FA52BE7FDCD2}" dt="2025-06-07T06:45:18.454" v="403" actId="478"/>
          <ac:picMkLst>
            <pc:docMk/>
            <pc:sldMk cId="0" sldId="267"/>
            <ac:picMk id="4" creationId="{4D8D0A7F-020D-45F4-D50B-EA01BE6BA050}"/>
          </ac:picMkLst>
        </pc:picChg>
        <pc:picChg chg="add mod">
          <ac:chgData name="Christodoulou, George" userId="17040235-1175-422e-824c-713e39fabe6f" providerId="ADAL" clId="{510ABD3F-4A96-4CA4-9807-FA52BE7FDCD2}" dt="2025-06-07T06:45:23.906" v="406" actId="1076"/>
          <ac:picMkLst>
            <pc:docMk/>
            <pc:sldMk cId="0" sldId="267"/>
            <ac:picMk id="6" creationId="{C87B6695-79D7-D753-DC9E-78115857BB52}"/>
          </ac:picMkLst>
        </pc:picChg>
      </pc:sldChg>
      <pc:sldChg chg="addSp delSp modSp mod">
        <pc:chgData name="Christodoulou, George" userId="17040235-1175-422e-824c-713e39fabe6f" providerId="ADAL" clId="{510ABD3F-4A96-4CA4-9807-FA52BE7FDCD2}" dt="2025-06-07T07:25:45.952" v="409" actId="1076"/>
        <pc:sldMkLst>
          <pc:docMk/>
          <pc:sldMk cId="0" sldId="268"/>
        </pc:sldMkLst>
        <pc:picChg chg="add mod">
          <ac:chgData name="Christodoulou, George" userId="17040235-1175-422e-824c-713e39fabe6f" providerId="ADAL" clId="{510ABD3F-4A96-4CA4-9807-FA52BE7FDCD2}" dt="2025-06-07T07:25:45.952" v="409" actId="1076"/>
          <ac:picMkLst>
            <pc:docMk/>
            <pc:sldMk cId="0" sldId="268"/>
            <ac:picMk id="3" creationId="{C113F5BF-71AA-B99D-CE9B-67FDD58C9E5A}"/>
          </ac:picMkLst>
        </pc:picChg>
        <pc:picChg chg="del">
          <ac:chgData name="Christodoulou, George" userId="17040235-1175-422e-824c-713e39fabe6f" providerId="ADAL" clId="{510ABD3F-4A96-4CA4-9807-FA52BE7FDCD2}" dt="2025-06-07T07:25:41.018" v="407" actId="478"/>
          <ac:picMkLst>
            <pc:docMk/>
            <pc:sldMk cId="0" sldId="268"/>
            <ac:picMk id="4" creationId="{12A26E07-AD07-33A2-00F9-89B510D650CC}"/>
          </ac:picMkLst>
        </pc:picChg>
      </pc:sldChg>
      <pc:sldChg chg="addSp delSp modSp mod">
        <pc:chgData name="Christodoulou, George" userId="17040235-1175-422e-824c-713e39fabe6f" providerId="ADAL" clId="{510ABD3F-4A96-4CA4-9807-FA52BE7FDCD2}" dt="2025-06-07T08:29:05.418" v="412" actId="1076"/>
        <pc:sldMkLst>
          <pc:docMk/>
          <pc:sldMk cId="0" sldId="269"/>
        </pc:sldMkLst>
        <pc:picChg chg="add mod">
          <ac:chgData name="Christodoulou, George" userId="17040235-1175-422e-824c-713e39fabe6f" providerId="ADAL" clId="{510ABD3F-4A96-4CA4-9807-FA52BE7FDCD2}" dt="2025-06-07T08:29:05.418" v="412" actId="1076"/>
          <ac:picMkLst>
            <pc:docMk/>
            <pc:sldMk cId="0" sldId="269"/>
            <ac:picMk id="3" creationId="{9C6C5F36-166B-FEB1-96BE-1B6DE700BB0E}"/>
          </ac:picMkLst>
        </pc:picChg>
        <pc:picChg chg="del">
          <ac:chgData name="Christodoulou, George" userId="17040235-1175-422e-824c-713e39fabe6f" providerId="ADAL" clId="{510ABD3F-4A96-4CA4-9807-FA52BE7FDCD2}" dt="2025-06-07T08:28:56.647" v="410" actId="478"/>
          <ac:picMkLst>
            <pc:docMk/>
            <pc:sldMk cId="0" sldId="269"/>
            <ac:picMk id="4" creationId="{A34570A5-540F-EBF1-7777-8B8F1459B1BA}"/>
          </ac:picMkLst>
        </pc:picChg>
      </pc:sldChg>
      <pc:sldChg chg="addSp delSp modSp mod">
        <pc:chgData name="Christodoulou, George" userId="17040235-1175-422e-824c-713e39fabe6f" providerId="ADAL" clId="{510ABD3F-4A96-4CA4-9807-FA52BE7FDCD2}" dt="2025-06-07T09:22:09.673" v="415" actId="1076"/>
        <pc:sldMkLst>
          <pc:docMk/>
          <pc:sldMk cId="0" sldId="272"/>
        </pc:sldMkLst>
        <pc:picChg chg="del">
          <ac:chgData name="Christodoulou, George" userId="17040235-1175-422e-824c-713e39fabe6f" providerId="ADAL" clId="{510ABD3F-4A96-4CA4-9807-FA52BE7FDCD2}" dt="2025-06-07T09:22:06.878" v="413" actId="478"/>
          <ac:picMkLst>
            <pc:docMk/>
            <pc:sldMk cId="0" sldId="272"/>
            <ac:picMk id="3" creationId="{FC159F0C-E94E-FCD5-D22E-EEECD81248FA}"/>
          </ac:picMkLst>
        </pc:picChg>
        <pc:picChg chg="add mod">
          <ac:chgData name="Christodoulou, George" userId="17040235-1175-422e-824c-713e39fabe6f" providerId="ADAL" clId="{510ABD3F-4A96-4CA4-9807-FA52BE7FDCD2}" dt="2025-06-07T09:22:09.673" v="415" actId="1076"/>
          <ac:picMkLst>
            <pc:docMk/>
            <pc:sldMk cId="0" sldId="272"/>
            <ac:picMk id="4" creationId="{02ECB09A-8561-CF98-AE01-C576756CCD85}"/>
          </ac:picMkLst>
        </pc:picChg>
      </pc:sldChg>
      <pc:sldChg chg="addSp delSp modSp mod">
        <pc:chgData name="Christodoulou, George" userId="17040235-1175-422e-824c-713e39fabe6f" providerId="ADAL" clId="{510ABD3F-4A96-4CA4-9807-FA52BE7FDCD2}" dt="2025-06-07T09:27:07.605" v="434" actId="1076"/>
        <pc:sldMkLst>
          <pc:docMk/>
          <pc:sldMk cId="0" sldId="273"/>
        </pc:sldMkLst>
        <pc:picChg chg="del">
          <ac:chgData name="Christodoulou, George" userId="17040235-1175-422e-824c-713e39fabe6f" providerId="ADAL" clId="{510ABD3F-4A96-4CA4-9807-FA52BE7FDCD2}" dt="2025-06-07T09:27:03.699" v="432" actId="478"/>
          <ac:picMkLst>
            <pc:docMk/>
            <pc:sldMk cId="0" sldId="273"/>
            <ac:picMk id="3" creationId="{353DC388-3F6A-5135-C5A2-58E2D505DB6F}"/>
          </ac:picMkLst>
        </pc:picChg>
        <pc:picChg chg="add mod">
          <ac:chgData name="Christodoulou, George" userId="17040235-1175-422e-824c-713e39fabe6f" providerId="ADAL" clId="{510ABD3F-4A96-4CA4-9807-FA52BE7FDCD2}" dt="2025-06-07T09:27:07.605" v="434" actId="1076"/>
          <ac:picMkLst>
            <pc:docMk/>
            <pc:sldMk cId="0" sldId="273"/>
            <ac:picMk id="4" creationId="{B27300FA-D2FF-2588-A6FC-709473C67CFC}"/>
          </ac:picMkLst>
        </pc:picChg>
      </pc:sldChg>
      <pc:sldChg chg="addSp delSp modSp mod">
        <pc:chgData name="Christodoulou, George" userId="17040235-1175-422e-824c-713e39fabe6f" providerId="ADAL" clId="{510ABD3F-4A96-4CA4-9807-FA52BE7FDCD2}" dt="2025-06-07T09:38:04.064" v="458" actId="1076"/>
        <pc:sldMkLst>
          <pc:docMk/>
          <pc:sldMk cId="0" sldId="274"/>
        </pc:sldMkLst>
        <pc:picChg chg="del">
          <ac:chgData name="Christodoulou, George" userId="17040235-1175-422e-824c-713e39fabe6f" providerId="ADAL" clId="{510ABD3F-4A96-4CA4-9807-FA52BE7FDCD2}" dt="2025-06-07T09:28:20.145" v="435" actId="478"/>
          <ac:picMkLst>
            <pc:docMk/>
            <pc:sldMk cId="0" sldId="274"/>
            <ac:picMk id="3" creationId="{4A128B0E-62CA-3D92-B582-4E03D5EDAECF}"/>
          </ac:picMkLst>
        </pc:picChg>
        <pc:picChg chg="add mod">
          <ac:chgData name="Christodoulou, George" userId="17040235-1175-422e-824c-713e39fabe6f" providerId="ADAL" clId="{510ABD3F-4A96-4CA4-9807-FA52BE7FDCD2}" dt="2025-06-07T09:38:00.393" v="457" actId="1076"/>
          <ac:picMkLst>
            <pc:docMk/>
            <pc:sldMk cId="0" sldId="274"/>
            <ac:picMk id="4" creationId="{2A17DB86-2583-6D09-901F-F8A0A1EBD07C}"/>
          </ac:picMkLst>
        </pc:picChg>
        <pc:picChg chg="add mod">
          <ac:chgData name="Christodoulou, George" userId="17040235-1175-422e-824c-713e39fabe6f" providerId="ADAL" clId="{510ABD3F-4A96-4CA4-9807-FA52BE7FDCD2}" dt="2025-06-07T09:38:04.064" v="458" actId="1076"/>
          <ac:picMkLst>
            <pc:docMk/>
            <pc:sldMk cId="0" sldId="274"/>
            <ac:picMk id="6" creationId="{5BB48186-65D3-CBB4-9733-46CB473427B0}"/>
          </ac:picMkLst>
        </pc:picChg>
      </pc:sldChg>
      <pc:sldChg chg="addSp delSp modSp mod">
        <pc:chgData name="Christodoulou, George" userId="17040235-1175-422e-824c-713e39fabe6f" providerId="ADAL" clId="{510ABD3F-4A96-4CA4-9807-FA52BE7FDCD2}" dt="2025-06-07T09:38:51.972" v="461" actId="1076"/>
        <pc:sldMkLst>
          <pc:docMk/>
          <pc:sldMk cId="0" sldId="275"/>
        </pc:sldMkLst>
        <pc:picChg chg="del">
          <ac:chgData name="Christodoulou, George" userId="17040235-1175-422e-824c-713e39fabe6f" providerId="ADAL" clId="{510ABD3F-4A96-4CA4-9807-FA52BE7FDCD2}" dt="2025-06-07T09:29:11.156" v="438" actId="478"/>
          <ac:picMkLst>
            <pc:docMk/>
            <pc:sldMk cId="0" sldId="275"/>
            <ac:picMk id="3" creationId="{6E3133CC-70A1-8372-40DC-457940F56D86}"/>
          </ac:picMkLst>
        </pc:picChg>
        <pc:picChg chg="add mod">
          <ac:chgData name="Christodoulou, George" userId="17040235-1175-422e-824c-713e39fabe6f" providerId="ADAL" clId="{510ABD3F-4A96-4CA4-9807-FA52BE7FDCD2}" dt="2025-06-07T09:38:15.379" v="459" actId="1076"/>
          <ac:picMkLst>
            <pc:docMk/>
            <pc:sldMk cId="0" sldId="275"/>
            <ac:picMk id="4" creationId="{3FE547D1-FBA8-42F2-EF27-8657C801C36B}"/>
          </ac:picMkLst>
        </pc:picChg>
        <pc:picChg chg="add mod">
          <ac:chgData name="Christodoulou, George" userId="17040235-1175-422e-824c-713e39fabe6f" providerId="ADAL" clId="{510ABD3F-4A96-4CA4-9807-FA52BE7FDCD2}" dt="2025-06-07T09:38:51.972" v="461" actId="1076"/>
          <ac:picMkLst>
            <pc:docMk/>
            <pc:sldMk cId="0" sldId="275"/>
            <ac:picMk id="6" creationId="{F7B7F26D-94FA-2CF0-F2B7-5D118E358975}"/>
          </ac:picMkLst>
        </pc:picChg>
      </pc:sldChg>
      <pc:sldChg chg="addSp delSp modSp mod">
        <pc:chgData name="Christodoulou, George" userId="17040235-1175-422e-824c-713e39fabe6f" providerId="ADAL" clId="{510ABD3F-4A96-4CA4-9807-FA52BE7FDCD2}" dt="2025-06-07T09:39:29.031" v="464" actId="1076"/>
        <pc:sldMkLst>
          <pc:docMk/>
          <pc:sldMk cId="0" sldId="276"/>
        </pc:sldMkLst>
        <pc:picChg chg="del">
          <ac:chgData name="Christodoulou, George" userId="17040235-1175-422e-824c-713e39fabe6f" providerId="ADAL" clId="{510ABD3F-4A96-4CA4-9807-FA52BE7FDCD2}" dt="2025-06-07T09:29:47.381" v="441" actId="478"/>
          <ac:picMkLst>
            <pc:docMk/>
            <pc:sldMk cId="0" sldId="276"/>
            <ac:picMk id="3" creationId="{55BFEC84-6953-8522-536C-832584BAD83A}"/>
          </ac:picMkLst>
        </pc:picChg>
        <pc:picChg chg="add mod">
          <ac:chgData name="Christodoulou, George" userId="17040235-1175-422e-824c-713e39fabe6f" providerId="ADAL" clId="{510ABD3F-4A96-4CA4-9807-FA52BE7FDCD2}" dt="2025-06-07T09:38:58.014" v="462" actId="1076"/>
          <ac:picMkLst>
            <pc:docMk/>
            <pc:sldMk cId="0" sldId="276"/>
            <ac:picMk id="4" creationId="{D4EE9F7C-49C6-C5B9-A475-06AD03CD2331}"/>
          </ac:picMkLst>
        </pc:picChg>
        <pc:picChg chg="add mod">
          <ac:chgData name="Christodoulou, George" userId="17040235-1175-422e-824c-713e39fabe6f" providerId="ADAL" clId="{510ABD3F-4A96-4CA4-9807-FA52BE7FDCD2}" dt="2025-06-07T09:39:29.031" v="464" actId="1076"/>
          <ac:picMkLst>
            <pc:docMk/>
            <pc:sldMk cId="0" sldId="276"/>
            <ac:picMk id="6" creationId="{9BDB12E9-8E5D-B433-0977-34EFCA677E15}"/>
          </ac:picMkLst>
        </pc:picChg>
      </pc:sldChg>
      <pc:sldChg chg="addSp delSp modSp mod">
        <pc:chgData name="Christodoulou, George" userId="17040235-1175-422e-824c-713e39fabe6f" providerId="ADAL" clId="{510ABD3F-4A96-4CA4-9807-FA52BE7FDCD2}" dt="2025-06-07T09:30:17.127" v="446" actId="1076"/>
        <pc:sldMkLst>
          <pc:docMk/>
          <pc:sldMk cId="0" sldId="277"/>
        </pc:sldMkLst>
        <pc:picChg chg="del">
          <ac:chgData name="Christodoulou, George" userId="17040235-1175-422e-824c-713e39fabe6f" providerId="ADAL" clId="{510ABD3F-4A96-4CA4-9807-FA52BE7FDCD2}" dt="2025-06-07T09:30:14.420" v="444" actId="478"/>
          <ac:picMkLst>
            <pc:docMk/>
            <pc:sldMk cId="0" sldId="277"/>
            <ac:picMk id="3" creationId="{73F1BA49-8202-6BC3-F101-2FC919C9BBE2}"/>
          </ac:picMkLst>
        </pc:picChg>
        <pc:picChg chg="add mod">
          <ac:chgData name="Christodoulou, George" userId="17040235-1175-422e-824c-713e39fabe6f" providerId="ADAL" clId="{510ABD3F-4A96-4CA4-9807-FA52BE7FDCD2}" dt="2025-06-07T09:30:17.127" v="446" actId="1076"/>
          <ac:picMkLst>
            <pc:docMk/>
            <pc:sldMk cId="0" sldId="277"/>
            <ac:picMk id="4" creationId="{B62CDFC7-7049-F980-AEF1-3E30E38A7A10}"/>
          </ac:picMkLst>
        </pc:picChg>
      </pc:sldChg>
      <pc:sldChg chg="addSp delSp modSp mod">
        <pc:chgData name="Christodoulou, George" userId="17040235-1175-422e-824c-713e39fabe6f" providerId="ADAL" clId="{510ABD3F-4A96-4CA4-9807-FA52BE7FDCD2}" dt="2025-06-07T09:30:49.265" v="449" actId="1076"/>
        <pc:sldMkLst>
          <pc:docMk/>
          <pc:sldMk cId="0" sldId="278"/>
        </pc:sldMkLst>
        <pc:picChg chg="del">
          <ac:chgData name="Christodoulou, George" userId="17040235-1175-422e-824c-713e39fabe6f" providerId="ADAL" clId="{510ABD3F-4A96-4CA4-9807-FA52BE7FDCD2}" dt="2025-06-07T09:30:45.994" v="447" actId="478"/>
          <ac:picMkLst>
            <pc:docMk/>
            <pc:sldMk cId="0" sldId="278"/>
            <ac:picMk id="3" creationId="{7AA49309-6592-67C5-4BCA-E65E70F88A2B}"/>
          </ac:picMkLst>
        </pc:picChg>
        <pc:picChg chg="add mod">
          <ac:chgData name="Christodoulou, George" userId="17040235-1175-422e-824c-713e39fabe6f" providerId="ADAL" clId="{510ABD3F-4A96-4CA4-9807-FA52BE7FDCD2}" dt="2025-06-07T09:30:49.265" v="449" actId="1076"/>
          <ac:picMkLst>
            <pc:docMk/>
            <pc:sldMk cId="0" sldId="278"/>
            <ac:picMk id="4" creationId="{E0FC7B94-D310-BD4C-F387-05F6DE68C214}"/>
          </ac:picMkLst>
        </pc:picChg>
      </pc:sldChg>
      <pc:sldChg chg="addSp delSp modSp mod">
        <pc:chgData name="Christodoulou, George" userId="17040235-1175-422e-824c-713e39fabe6f" providerId="ADAL" clId="{510ABD3F-4A96-4CA4-9807-FA52BE7FDCD2}" dt="2025-06-07T09:32:59.569" v="453" actId="14100"/>
        <pc:sldMkLst>
          <pc:docMk/>
          <pc:sldMk cId="0" sldId="282"/>
        </pc:sldMkLst>
        <pc:picChg chg="del">
          <ac:chgData name="Christodoulou, George" userId="17040235-1175-422e-824c-713e39fabe6f" providerId="ADAL" clId="{510ABD3F-4A96-4CA4-9807-FA52BE7FDCD2}" dt="2025-06-07T09:32:52.502" v="450" actId="478"/>
          <ac:picMkLst>
            <pc:docMk/>
            <pc:sldMk cId="0" sldId="282"/>
            <ac:picMk id="3" creationId="{CBD02D50-D787-537F-428C-A754500FDC99}"/>
          </ac:picMkLst>
        </pc:picChg>
        <pc:picChg chg="add mod">
          <ac:chgData name="Christodoulou, George" userId="17040235-1175-422e-824c-713e39fabe6f" providerId="ADAL" clId="{510ABD3F-4A96-4CA4-9807-FA52BE7FDCD2}" dt="2025-06-07T09:32:59.569" v="453" actId="14100"/>
          <ac:picMkLst>
            <pc:docMk/>
            <pc:sldMk cId="0" sldId="282"/>
            <ac:picMk id="4" creationId="{300848CE-4313-42D9-BCA9-4DD506D37A4F}"/>
          </ac:picMkLst>
        </pc:picChg>
      </pc:sldChg>
      <pc:sldChg chg="addSp delSp modSp mod">
        <pc:chgData name="Christodoulou, George" userId="17040235-1175-422e-824c-713e39fabe6f" providerId="ADAL" clId="{510ABD3F-4A96-4CA4-9807-FA52BE7FDCD2}" dt="2025-06-07T09:22:34.130" v="418" actId="1076"/>
        <pc:sldMkLst>
          <pc:docMk/>
          <pc:sldMk cId="3346276118" sldId="288"/>
        </pc:sldMkLst>
        <pc:picChg chg="del">
          <ac:chgData name="Christodoulou, George" userId="17040235-1175-422e-824c-713e39fabe6f" providerId="ADAL" clId="{510ABD3F-4A96-4CA4-9807-FA52BE7FDCD2}" dt="2025-06-07T09:22:30.802" v="416" actId="478"/>
          <ac:picMkLst>
            <pc:docMk/>
            <pc:sldMk cId="3346276118" sldId="288"/>
            <ac:picMk id="3" creationId="{81E3E662-762F-9BC2-5F04-C35B60300D0E}"/>
          </ac:picMkLst>
        </pc:picChg>
        <pc:picChg chg="add mod">
          <ac:chgData name="Christodoulou, George" userId="17040235-1175-422e-824c-713e39fabe6f" providerId="ADAL" clId="{510ABD3F-4A96-4CA4-9807-FA52BE7FDCD2}" dt="2025-06-07T09:22:34.130" v="418" actId="1076"/>
          <ac:picMkLst>
            <pc:docMk/>
            <pc:sldMk cId="3346276118" sldId="288"/>
            <ac:picMk id="4" creationId="{922670E8-609E-6EFA-BCD3-E4F0458D336E}"/>
          </ac:picMkLst>
        </pc:picChg>
      </pc:sldChg>
      <pc:sldChg chg="addSp delSp modSp mod">
        <pc:chgData name="Christodoulou, George" userId="17040235-1175-422e-824c-713e39fabe6f" providerId="ADAL" clId="{510ABD3F-4A96-4CA4-9807-FA52BE7FDCD2}" dt="2025-06-07T09:23:05.368" v="422" actId="1076"/>
        <pc:sldMkLst>
          <pc:docMk/>
          <pc:sldMk cId="2869196816" sldId="289"/>
        </pc:sldMkLst>
        <pc:picChg chg="add mod">
          <ac:chgData name="Christodoulou, George" userId="17040235-1175-422e-824c-713e39fabe6f" providerId="ADAL" clId="{510ABD3F-4A96-4CA4-9807-FA52BE7FDCD2}" dt="2025-06-07T09:23:05.368" v="422" actId="1076"/>
          <ac:picMkLst>
            <pc:docMk/>
            <pc:sldMk cId="2869196816" sldId="289"/>
            <ac:picMk id="3" creationId="{BB5E4AC6-B562-ECF3-597A-D6BD780216E5}"/>
          </ac:picMkLst>
        </pc:picChg>
        <pc:picChg chg="del">
          <ac:chgData name="Christodoulou, George" userId="17040235-1175-422e-824c-713e39fabe6f" providerId="ADAL" clId="{510ABD3F-4A96-4CA4-9807-FA52BE7FDCD2}" dt="2025-06-07T09:22:59.984" v="419" actId="478"/>
          <ac:picMkLst>
            <pc:docMk/>
            <pc:sldMk cId="2869196816" sldId="289"/>
            <ac:picMk id="4" creationId="{E14E387C-0A54-6049-A9B1-47604CEB5AB0}"/>
          </ac:picMkLst>
        </pc:picChg>
      </pc:sldChg>
      <pc:sldChg chg="addSp delSp modSp mod">
        <pc:chgData name="Christodoulou, George" userId="17040235-1175-422e-824c-713e39fabe6f" providerId="ADAL" clId="{510ABD3F-4A96-4CA4-9807-FA52BE7FDCD2}" dt="2025-06-07T09:23:39.408" v="425" actId="1076"/>
        <pc:sldMkLst>
          <pc:docMk/>
          <pc:sldMk cId="2924251141" sldId="290"/>
        </pc:sldMkLst>
        <pc:picChg chg="del">
          <ac:chgData name="Christodoulou, George" userId="17040235-1175-422e-824c-713e39fabe6f" providerId="ADAL" clId="{510ABD3F-4A96-4CA4-9807-FA52BE7FDCD2}" dt="2025-06-07T09:23:35.036" v="423" actId="478"/>
          <ac:picMkLst>
            <pc:docMk/>
            <pc:sldMk cId="2924251141" sldId="290"/>
            <ac:picMk id="3" creationId="{1AC8B920-4A67-DB56-917B-D95EDD585C77}"/>
          </ac:picMkLst>
        </pc:picChg>
        <pc:picChg chg="add mod">
          <ac:chgData name="Christodoulou, George" userId="17040235-1175-422e-824c-713e39fabe6f" providerId="ADAL" clId="{510ABD3F-4A96-4CA4-9807-FA52BE7FDCD2}" dt="2025-06-07T09:23:39.408" v="425" actId="1076"/>
          <ac:picMkLst>
            <pc:docMk/>
            <pc:sldMk cId="2924251141" sldId="290"/>
            <ac:picMk id="4" creationId="{D0417DA3-5B63-8F81-5249-3911DD39E4F5}"/>
          </ac:picMkLst>
        </pc:picChg>
      </pc:sldChg>
      <pc:sldChg chg="addSp delSp modSp mod">
        <pc:chgData name="Christodoulou, George" userId="17040235-1175-422e-824c-713e39fabe6f" providerId="ADAL" clId="{510ABD3F-4A96-4CA4-9807-FA52BE7FDCD2}" dt="2025-06-07T09:24:12.573" v="428" actId="1076"/>
        <pc:sldMkLst>
          <pc:docMk/>
          <pc:sldMk cId="3549953131" sldId="291"/>
        </pc:sldMkLst>
        <pc:picChg chg="add mod">
          <ac:chgData name="Christodoulou, George" userId="17040235-1175-422e-824c-713e39fabe6f" providerId="ADAL" clId="{510ABD3F-4A96-4CA4-9807-FA52BE7FDCD2}" dt="2025-06-07T09:24:12.573" v="428" actId="1076"/>
          <ac:picMkLst>
            <pc:docMk/>
            <pc:sldMk cId="3549953131" sldId="291"/>
            <ac:picMk id="3" creationId="{389238CA-14A0-46AF-8EED-4037171830FD}"/>
          </ac:picMkLst>
        </pc:picChg>
        <pc:picChg chg="del">
          <ac:chgData name="Christodoulou, George" userId="17040235-1175-422e-824c-713e39fabe6f" providerId="ADAL" clId="{510ABD3F-4A96-4CA4-9807-FA52BE7FDCD2}" dt="2025-06-07T09:24:09.394" v="426" actId="478"/>
          <ac:picMkLst>
            <pc:docMk/>
            <pc:sldMk cId="3549953131" sldId="291"/>
            <ac:picMk id="4" creationId="{65659BBC-2FC7-40EF-4C3D-76CA0A4E08ED}"/>
          </ac:picMkLst>
        </pc:picChg>
      </pc:sldChg>
      <pc:sldChg chg="addSp delSp modSp mod">
        <pc:chgData name="Christodoulou, George" userId="17040235-1175-422e-824c-713e39fabe6f" providerId="ADAL" clId="{510ABD3F-4A96-4CA4-9807-FA52BE7FDCD2}" dt="2025-06-07T09:33:27.901" v="454" actId="14100"/>
        <pc:sldMkLst>
          <pc:docMk/>
          <pc:sldMk cId="971026759" sldId="292"/>
        </pc:sldMkLst>
        <pc:picChg chg="del">
          <ac:chgData name="Christodoulou, George" userId="17040235-1175-422e-824c-713e39fabe6f" providerId="ADAL" clId="{510ABD3F-4A96-4CA4-9807-FA52BE7FDCD2}" dt="2025-06-07T09:25:14.931" v="429" actId="478"/>
          <ac:picMkLst>
            <pc:docMk/>
            <pc:sldMk cId="971026759" sldId="292"/>
            <ac:picMk id="3" creationId="{7342E52F-58E1-3A8A-7181-4963DF2B2806}"/>
          </ac:picMkLst>
        </pc:picChg>
        <pc:picChg chg="add mod">
          <ac:chgData name="Christodoulou, George" userId="17040235-1175-422e-824c-713e39fabe6f" providerId="ADAL" clId="{510ABD3F-4A96-4CA4-9807-FA52BE7FDCD2}" dt="2025-06-07T09:33:27.901" v="454" actId="14100"/>
          <ac:picMkLst>
            <pc:docMk/>
            <pc:sldMk cId="971026759" sldId="292"/>
            <ac:picMk id="4" creationId="{1EEE81B1-FFFB-947B-F54E-C5460F745841}"/>
          </ac:picMkLst>
        </pc:picChg>
      </pc:sldChg>
    </pc:docChg>
  </pc:docChgLst>
  <pc:docChgLst>
    <pc:chgData name="Christodoulou, George" userId="17040235-1175-422e-824c-713e39fabe6f" providerId="ADAL" clId="{403A9A49-05DB-4174-B847-1080002873F6}"/>
    <pc:docChg chg="custSel addSld delSld modSld">
      <pc:chgData name="Christodoulou, George" userId="17040235-1175-422e-824c-713e39fabe6f" providerId="ADAL" clId="{403A9A49-05DB-4174-B847-1080002873F6}" dt="2025-06-02T14:14:25.786" v="816" actId="1076"/>
      <pc:docMkLst>
        <pc:docMk/>
      </pc:docMkLst>
      <pc:sldChg chg="modSp mod">
        <pc:chgData name="Christodoulou, George" userId="17040235-1175-422e-824c-713e39fabe6f" providerId="ADAL" clId="{403A9A49-05DB-4174-B847-1080002873F6}" dt="2025-06-02T11:33:35.411" v="380" actId="20577"/>
        <pc:sldMkLst>
          <pc:docMk/>
          <pc:sldMk cId="0" sldId="256"/>
        </pc:sldMkLst>
        <pc:spChg chg="mod">
          <ac:chgData name="Christodoulou, George" userId="17040235-1175-422e-824c-713e39fabe6f" providerId="ADAL" clId="{403A9A49-05DB-4174-B847-1080002873F6}" dt="2025-06-02T11:33:35.411" v="380" actId="20577"/>
          <ac:spMkLst>
            <pc:docMk/>
            <pc:sldMk cId="0" sldId="256"/>
            <ac:spMk id="180" creationId="{00000000-0000-0000-0000-000000000000}"/>
          </ac:spMkLst>
        </pc:spChg>
      </pc:sldChg>
      <pc:sldChg chg="del">
        <pc:chgData name="Christodoulou, George" userId="17040235-1175-422e-824c-713e39fabe6f" providerId="ADAL" clId="{403A9A49-05DB-4174-B847-1080002873F6}" dt="2025-06-02T13:07:44.738" v="813" actId="2696"/>
        <pc:sldMkLst>
          <pc:docMk/>
          <pc:sldMk cId="0" sldId="257"/>
        </pc:sldMkLst>
      </pc:sldChg>
      <pc:sldChg chg="modSp mod">
        <pc:chgData name="Christodoulou, George" userId="17040235-1175-422e-824c-713e39fabe6f" providerId="ADAL" clId="{403A9A49-05DB-4174-B847-1080002873F6}" dt="2025-06-02T12:12:12.616" v="701" actId="108"/>
        <pc:sldMkLst>
          <pc:docMk/>
          <pc:sldMk cId="0" sldId="263"/>
        </pc:sldMkLst>
        <pc:spChg chg="mod">
          <ac:chgData name="Christodoulou, George" userId="17040235-1175-422e-824c-713e39fabe6f" providerId="ADAL" clId="{403A9A49-05DB-4174-B847-1080002873F6}" dt="2025-06-02T12:12:12.616" v="701" actId="108"/>
          <ac:spMkLst>
            <pc:docMk/>
            <pc:sldMk cId="0" sldId="263"/>
            <ac:spMk id="225" creationId="{00000000-0000-0000-0000-000000000000}"/>
          </ac:spMkLst>
        </pc:spChg>
      </pc:sldChg>
      <pc:sldChg chg="modSp mod">
        <pc:chgData name="Christodoulou, George" userId="17040235-1175-422e-824c-713e39fabe6f" providerId="ADAL" clId="{403A9A49-05DB-4174-B847-1080002873F6}" dt="2025-06-02T12:15:40.837" v="779" actId="20577"/>
        <pc:sldMkLst>
          <pc:docMk/>
          <pc:sldMk cId="0" sldId="264"/>
        </pc:sldMkLst>
        <pc:spChg chg="mod">
          <ac:chgData name="Christodoulou, George" userId="17040235-1175-422e-824c-713e39fabe6f" providerId="ADAL" clId="{403A9A49-05DB-4174-B847-1080002873F6}" dt="2025-06-02T12:15:40.837" v="779" actId="20577"/>
          <ac:spMkLst>
            <pc:docMk/>
            <pc:sldMk cId="0" sldId="264"/>
            <ac:spMk id="231" creationId="{00000000-0000-0000-0000-000000000000}"/>
          </ac:spMkLst>
        </pc:spChg>
      </pc:sldChg>
      <pc:sldChg chg="addSp delSp modSp mod">
        <pc:chgData name="Christodoulou, George" userId="17040235-1175-422e-824c-713e39fabe6f" providerId="ADAL" clId="{403A9A49-05DB-4174-B847-1080002873F6}" dt="2025-06-02T14:14:25.786" v="816" actId="1076"/>
        <pc:sldMkLst>
          <pc:docMk/>
          <pc:sldMk cId="0" sldId="268"/>
        </pc:sldMkLst>
      </pc:sldChg>
      <pc:sldChg chg="addSp delSp modSp mod">
        <pc:chgData name="Christodoulou, George" userId="17040235-1175-422e-824c-713e39fabe6f" providerId="ADAL" clId="{403A9A49-05DB-4174-B847-1080002873F6}" dt="2025-06-02T12:16:52.680" v="782" actId="1076"/>
        <pc:sldMkLst>
          <pc:docMk/>
          <pc:sldMk cId="0" sldId="269"/>
        </pc:sldMkLst>
      </pc:sldChg>
      <pc:sldChg chg="addSp delSp modSp mod">
        <pc:chgData name="Christodoulou, George" userId="17040235-1175-422e-824c-713e39fabe6f" providerId="ADAL" clId="{403A9A49-05DB-4174-B847-1080002873F6}" dt="2025-06-02T05:56:50.712" v="2" actId="1076"/>
        <pc:sldMkLst>
          <pc:docMk/>
          <pc:sldMk cId="0" sldId="274"/>
        </pc:sldMkLst>
      </pc:sldChg>
      <pc:sldChg chg="addSp delSp modSp mod">
        <pc:chgData name="Christodoulou, George" userId="17040235-1175-422e-824c-713e39fabe6f" providerId="ADAL" clId="{403A9A49-05DB-4174-B847-1080002873F6}" dt="2025-06-02T05:58:22.088" v="17" actId="1076"/>
        <pc:sldMkLst>
          <pc:docMk/>
          <pc:sldMk cId="0" sldId="275"/>
        </pc:sldMkLst>
        <pc:spChg chg="mod">
          <ac:chgData name="Christodoulou, George" userId="17040235-1175-422e-824c-713e39fabe6f" providerId="ADAL" clId="{403A9A49-05DB-4174-B847-1080002873F6}" dt="2025-06-02T05:58:19.579" v="16" actId="5793"/>
          <ac:spMkLst>
            <pc:docMk/>
            <pc:sldMk cId="0" sldId="275"/>
            <ac:spMk id="303" creationId="{00000000-0000-0000-0000-000000000000}"/>
          </ac:spMkLst>
        </pc:spChg>
      </pc:sldChg>
      <pc:sldChg chg="addSp delSp modSp mod">
        <pc:chgData name="Christodoulou, George" userId="17040235-1175-422e-824c-713e39fabe6f" providerId="ADAL" clId="{403A9A49-05DB-4174-B847-1080002873F6}" dt="2025-06-02T05:59:59.356" v="32" actId="14100"/>
        <pc:sldMkLst>
          <pc:docMk/>
          <pc:sldMk cId="0" sldId="276"/>
        </pc:sldMkLst>
        <pc:spChg chg="mod">
          <ac:chgData name="Christodoulou, George" userId="17040235-1175-422e-824c-713e39fabe6f" providerId="ADAL" clId="{403A9A49-05DB-4174-B847-1080002873F6}" dt="2025-06-02T05:59:53.529" v="30" actId="20577"/>
          <ac:spMkLst>
            <pc:docMk/>
            <pc:sldMk cId="0" sldId="276"/>
            <ac:spMk id="310" creationId="{00000000-0000-0000-0000-000000000000}"/>
          </ac:spMkLst>
        </pc:spChg>
      </pc:sldChg>
      <pc:sldChg chg="addSp delSp modSp mod">
        <pc:chgData name="Christodoulou, George" userId="17040235-1175-422e-824c-713e39fabe6f" providerId="ADAL" clId="{403A9A49-05DB-4174-B847-1080002873F6}" dt="2025-06-02T06:01:39.510" v="37" actId="14100"/>
        <pc:sldMkLst>
          <pc:docMk/>
          <pc:sldMk cId="0" sldId="277"/>
        </pc:sldMkLst>
        <pc:spChg chg="mod">
          <ac:chgData name="Christodoulou, George" userId="17040235-1175-422e-824c-713e39fabe6f" providerId="ADAL" clId="{403A9A49-05DB-4174-B847-1080002873F6}" dt="2025-06-02T06:01:32.747" v="33" actId="20577"/>
          <ac:spMkLst>
            <pc:docMk/>
            <pc:sldMk cId="0" sldId="277"/>
            <ac:spMk id="317" creationId="{00000000-0000-0000-0000-000000000000}"/>
          </ac:spMkLst>
        </pc:spChg>
      </pc:sldChg>
      <pc:sldChg chg="addSp delSp modSp mod">
        <pc:chgData name="Christodoulou, George" userId="17040235-1175-422e-824c-713e39fabe6f" providerId="ADAL" clId="{403A9A49-05DB-4174-B847-1080002873F6}" dt="2025-06-02T06:03:27.869" v="40" actId="1076"/>
        <pc:sldMkLst>
          <pc:docMk/>
          <pc:sldMk cId="0" sldId="278"/>
        </pc:sldMkLst>
      </pc:sldChg>
      <pc:sldChg chg="modSp mod">
        <pc:chgData name="Christodoulou, George" userId="17040235-1175-422e-824c-713e39fabe6f" providerId="ADAL" clId="{403A9A49-05DB-4174-B847-1080002873F6}" dt="2025-06-02T06:18:28.272" v="339" actId="20577"/>
        <pc:sldMkLst>
          <pc:docMk/>
          <pc:sldMk cId="0" sldId="279"/>
        </pc:sldMkLst>
        <pc:spChg chg="mod">
          <ac:chgData name="Christodoulou, George" userId="17040235-1175-422e-824c-713e39fabe6f" providerId="ADAL" clId="{403A9A49-05DB-4174-B847-1080002873F6}" dt="2025-06-02T06:18:28.272" v="339" actId="20577"/>
          <ac:spMkLst>
            <pc:docMk/>
            <pc:sldMk cId="0" sldId="279"/>
            <ac:spMk id="331" creationId="{00000000-0000-0000-0000-000000000000}"/>
          </ac:spMkLst>
        </pc:spChg>
      </pc:sldChg>
      <pc:sldChg chg="addSp modSp mod">
        <pc:chgData name="Christodoulou, George" userId="17040235-1175-422e-824c-713e39fabe6f" providerId="ADAL" clId="{403A9A49-05DB-4174-B847-1080002873F6}" dt="2025-06-02T12:30:45.934" v="812" actId="14100"/>
        <pc:sldMkLst>
          <pc:docMk/>
          <pc:sldMk cId="0" sldId="282"/>
        </pc:sldMkLst>
      </pc:sldChg>
      <pc:sldChg chg="addSp delSp modSp mod">
        <pc:chgData name="Christodoulou, George" userId="17040235-1175-422e-824c-713e39fabe6f" providerId="ADAL" clId="{403A9A49-05DB-4174-B847-1080002873F6}" dt="2025-06-02T12:17:52.167" v="785" actId="1076"/>
        <pc:sldMkLst>
          <pc:docMk/>
          <pc:sldMk cId="3346276118" sldId="288"/>
        </pc:sldMkLst>
      </pc:sldChg>
      <pc:sldChg chg="addSp delSp modSp add mod">
        <pc:chgData name="Christodoulou, George" userId="17040235-1175-422e-824c-713e39fabe6f" providerId="ADAL" clId="{403A9A49-05DB-4174-B847-1080002873F6}" dt="2025-06-02T12:18:27.948" v="791" actId="1076"/>
        <pc:sldMkLst>
          <pc:docMk/>
          <pc:sldMk cId="2869196816" sldId="289"/>
        </pc:sldMkLst>
        <pc:spChg chg="mod">
          <ac:chgData name="Christodoulou, George" userId="17040235-1175-422e-824c-713e39fabe6f" providerId="ADAL" clId="{403A9A49-05DB-4174-B847-1080002873F6}" dt="2025-06-02T12:18:03.945" v="788" actId="20577"/>
          <ac:spMkLst>
            <pc:docMk/>
            <pc:sldMk cId="2869196816" sldId="289"/>
            <ac:spMk id="281" creationId="{1BB4A272-271C-9CFA-D3E7-05DA59319C09}"/>
          </ac:spMkLst>
        </pc:spChg>
      </pc:sldChg>
      <pc:sldChg chg="addSp delSp modSp add mod">
        <pc:chgData name="Christodoulou, George" userId="17040235-1175-422e-824c-713e39fabe6f" providerId="ADAL" clId="{403A9A49-05DB-4174-B847-1080002873F6}" dt="2025-06-02T12:19:21.230" v="797" actId="20577"/>
        <pc:sldMkLst>
          <pc:docMk/>
          <pc:sldMk cId="2924251141" sldId="290"/>
        </pc:sldMkLst>
        <pc:spChg chg="mod">
          <ac:chgData name="Christodoulou, George" userId="17040235-1175-422e-824c-713e39fabe6f" providerId="ADAL" clId="{403A9A49-05DB-4174-B847-1080002873F6}" dt="2025-06-02T12:19:21.230" v="797" actId="20577"/>
          <ac:spMkLst>
            <pc:docMk/>
            <pc:sldMk cId="2924251141" sldId="290"/>
            <ac:spMk id="281" creationId="{9D0B061E-94C2-A751-8750-A7E4BD1E7704}"/>
          </ac:spMkLst>
        </pc:spChg>
      </pc:sldChg>
      <pc:sldChg chg="addSp delSp modSp add mod">
        <pc:chgData name="Christodoulou, George" userId="17040235-1175-422e-824c-713e39fabe6f" providerId="ADAL" clId="{403A9A49-05DB-4174-B847-1080002873F6}" dt="2025-06-02T12:20:49.706" v="803" actId="1076"/>
        <pc:sldMkLst>
          <pc:docMk/>
          <pc:sldMk cId="3549953131" sldId="291"/>
        </pc:sldMkLst>
        <pc:spChg chg="mod">
          <ac:chgData name="Christodoulou, George" userId="17040235-1175-422e-824c-713e39fabe6f" providerId="ADAL" clId="{403A9A49-05DB-4174-B847-1080002873F6}" dt="2025-06-02T12:20:45.232" v="800" actId="20577"/>
          <ac:spMkLst>
            <pc:docMk/>
            <pc:sldMk cId="3549953131" sldId="291"/>
            <ac:spMk id="281" creationId="{21DC9353-BBB4-7D33-E076-A7FC07BADA3F}"/>
          </ac:spMkLst>
        </pc:spChg>
      </pc:sldChg>
      <pc:sldChg chg="addSp delSp modSp add mod">
        <pc:chgData name="Christodoulou, George" userId="17040235-1175-422e-824c-713e39fabe6f" providerId="ADAL" clId="{403A9A49-05DB-4174-B847-1080002873F6}" dt="2025-06-02T12:21:35.670" v="809" actId="1076"/>
        <pc:sldMkLst>
          <pc:docMk/>
          <pc:sldMk cId="971026759" sldId="292"/>
        </pc:sldMkLst>
        <pc:spChg chg="mod">
          <ac:chgData name="Christodoulou, George" userId="17040235-1175-422e-824c-713e39fabe6f" providerId="ADAL" clId="{403A9A49-05DB-4174-B847-1080002873F6}" dt="2025-06-02T12:21:00.321" v="806" actId="20577"/>
          <ac:spMkLst>
            <pc:docMk/>
            <pc:sldMk cId="971026759" sldId="292"/>
            <ac:spMk id="281" creationId="{CA4F1184-E92F-DCC8-EE0E-1C37863D4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79BC6EE2-DC88-50C8-0676-F192C6219347}"/>
            </a:ext>
          </a:extLst>
        </p:cNvPr>
        <p:cNvGrpSpPr/>
        <p:nvPr/>
      </p:nvGrpSpPr>
      <p:grpSpPr>
        <a:xfrm>
          <a:off x="0" y="0"/>
          <a:ext cx="0" cy="0"/>
          <a:chOff x="0" y="0"/>
          <a:chExt cx="0" cy="0"/>
        </a:xfrm>
      </p:grpSpPr>
      <p:sp>
        <p:nvSpPr>
          <p:cNvPr id="278" name="Google Shape;278;g8d8c850c25_0_118:notes">
            <a:extLst>
              <a:ext uri="{FF2B5EF4-FFF2-40B4-BE49-F238E27FC236}">
                <a16:creationId xmlns:a16="http://schemas.microsoft.com/office/drawing/2014/main" id="{EDF90EC2-A25D-9F46-14BA-1C1B75A8861C}"/>
              </a:ext>
            </a:extLst>
          </p:cNvPr>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a:extLst>
              <a:ext uri="{FF2B5EF4-FFF2-40B4-BE49-F238E27FC236}">
                <a16:creationId xmlns:a16="http://schemas.microsoft.com/office/drawing/2014/main" id="{AF7C442D-405C-6178-1EDC-FE80FDF9F0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414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B1DD0DF8-8651-9099-BA6C-495A9EB275FB}"/>
            </a:ext>
          </a:extLst>
        </p:cNvPr>
        <p:cNvGrpSpPr/>
        <p:nvPr/>
      </p:nvGrpSpPr>
      <p:grpSpPr>
        <a:xfrm>
          <a:off x="0" y="0"/>
          <a:ext cx="0" cy="0"/>
          <a:chOff x="0" y="0"/>
          <a:chExt cx="0" cy="0"/>
        </a:xfrm>
      </p:grpSpPr>
      <p:sp>
        <p:nvSpPr>
          <p:cNvPr id="278" name="Google Shape;278;g8d8c850c25_0_118:notes">
            <a:extLst>
              <a:ext uri="{FF2B5EF4-FFF2-40B4-BE49-F238E27FC236}">
                <a16:creationId xmlns:a16="http://schemas.microsoft.com/office/drawing/2014/main" id="{73EE1618-AD14-3B42-691B-D955C46F842B}"/>
              </a:ext>
            </a:extLst>
          </p:cNvPr>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a:extLst>
              <a:ext uri="{FF2B5EF4-FFF2-40B4-BE49-F238E27FC236}">
                <a16:creationId xmlns:a16="http://schemas.microsoft.com/office/drawing/2014/main" id="{D622D9F1-CA9E-0072-DEF8-1E55AE77DC4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63374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34DA2F64-F43B-4A25-A814-1B26CB8FA267}"/>
            </a:ext>
          </a:extLst>
        </p:cNvPr>
        <p:cNvGrpSpPr/>
        <p:nvPr/>
      </p:nvGrpSpPr>
      <p:grpSpPr>
        <a:xfrm>
          <a:off x="0" y="0"/>
          <a:ext cx="0" cy="0"/>
          <a:chOff x="0" y="0"/>
          <a:chExt cx="0" cy="0"/>
        </a:xfrm>
      </p:grpSpPr>
      <p:sp>
        <p:nvSpPr>
          <p:cNvPr id="278" name="Google Shape;278;g8d8c850c25_0_118:notes">
            <a:extLst>
              <a:ext uri="{FF2B5EF4-FFF2-40B4-BE49-F238E27FC236}">
                <a16:creationId xmlns:a16="http://schemas.microsoft.com/office/drawing/2014/main" id="{1257BC92-05D2-DDFD-C726-89DF210744DB}"/>
              </a:ext>
            </a:extLst>
          </p:cNvPr>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a:extLst>
              <a:ext uri="{FF2B5EF4-FFF2-40B4-BE49-F238E27FC236}">
                <a16:creationId xmlns:a16="http://schemas.microsoft.com/office/drawing/2014/main" id="{2D2DDB86-8CB0-A04D-3E07-77513C141A6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71624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1E7EE2BF-3A64-FFE7-33D5-4E0280606DCA}"/>
            </a:ext>
          </a:extLst>
        </p:cNvPr>
        <p:cNvGrpSpPr/>
        <p:nvPr/>
      </p:nvGrpSpPr>
      <p:grpSpPr>
        <a:xfrm>
          <a:off x="0" y="0"/>
          <a:ext cx="0" cy="0"/>
          <a:chOff x="0" y="0"/>
          <a:chExt cx="0" cy="0"/>
        </a:xfrm>
      </p:grpSpPr>
      <p:sp>
        <p:nvSpPr>
          <p:cNvPr id="278" name="Google Shape;278;g8d8c850c25_0_118:notes">
            <a:extLst>
              <a:ext uri="{FF2B5EF4-FFF2-40B4-BE49-F238E27FC236}">
                <a16:creationId xmlns:a16="http://schemas.microsoft.com/office/drawing/2014/main" id="{7DDB6430-0DEE-EEE9-DB75-95EECA92E8C5}"/>
              </a:ext>
            </a:extLst>
          </p:cNvPr>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a:extLst>
              <a:ext uri="{FF2B5EF4-FFF2-40B4-BE49-F238E27FC236}">
                <a16:creationId xmlns:a16="http://schemas.microsoft.com/office/drawing/2014/main" id="{E58A6A29-60F2-3F03-DE38-E808995D98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53778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a:extLst>
            <a:ext uri="{FF2B5EF4-FFF2-40B4-BE49-F238E27FC236}">
              <a16:creationId xmlns:a16="http://schemas.microsoft.com/office/drawing/2014/main" id="{97E11DF0-798B-4797-D504-2971FC356F5F}"/>
            </a:ext>
          </a:extLst>
        </p:cNvPr>
        <p:cNvGrpSpPr/>
        <p:nvPr/>
      </p:nvGrpSpPr>
      <p:grpSpPr>
        <a:xfrm>
          <a:off x="0" y="0"/>
          <a:ext cx="0" cy="0"/>
          <a:chOff x="0" y="0"/>
          <a:chExt cx="0" cy="0"/>
        </a:xfrm>
      </p:grpSpPr>
      <p:sp>
        <p:nvSpPr>
          <p:cNvPr id="278" name="Google Shape;278;g8d8c850c25_0_118:notes">
            <a:extLst>
              <a:ext uri="{FF2B5EF4-FFF2-40B4-BE49-F238E27FC236}">
                <a16:creationId xmlns:a16="http://schemas.microsoft.com/office/drawing/2014/main" id="{A29D0E0F-753F-82D8-2514-0807CA8ED4E5}"/>
              </a:ext>
            </a:extLst>
          </p:cNvPr>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a:extLst>
              <a:ext uri="{FF2B5EF4-FFF2-40B4-BE49-F238E27FC236}">
                <a16:creationId xmlns:a16="http://schemas.microsoft.com/office/drawing/2014/main" id="{D68852CD-DF4D-9B8F-6BC8-A3B1669C2E8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847266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a:extLst>
            <a:ext uri="{FF2B5EF4-FFF2-40B4-BE49-F238E27FC236}">
              <a16:creationId xmlns:a16="http://schemas.microsoft.com/office/drawing/2014/main" id="{6ADE78A1-B28B-78F0-9F53-EB1977340B9B}"/>
            </a:ext>
          </a:extLst>
        </p:cNvPr>
        <p:cNvGrpSpPr/>
        <p:nvPr/>
      </p:nvGrpSpPr>
      <p:grpSpPr>
        <a:xfrm>
          <a:off x="0" y="0"/>
          <a:ext cx="0" cy="0"/>
          <a:chOff x="0" y="0"/>
          <a:chExt cx="0" cy="0"/>
        </a:xfrm>
      </p:grpSpPr>
      <p:sp>
        <p:nvSpPr>
          <p:cNvPr id="227" name="Google Shape;227;g8d8c850c25_0_68:notes">
            <a:extLst>
              <a:ext uri="{FF2B5EF4-FFF2-40B4-BE49-F238E27FC236}">
                <a16:creationId xmlns:a16="http://schemas.microsoft.com/office/drawing/2014/main" id="{628BE84B-0660-DD41-A85D-E8BA55BC0FCA}"/>
              </a:ext>
            </a:extLst>
          </p:cNvPr>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a:extLst>
              <a:ext uri="{FF2B5EF4-FFF2-40B4-BE49-F238E27FC236}">
                <a16:creationId xmlns:a16="http://schemas.microsoft.com/office/drawing/2014/main" id="{55553E74-A830-15B7-9354-B3CD8FEDFB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99803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5.xml"/><Relationship Id="rId4" Type="http://schemas.openxmlformats.org/officeDocument/2006/relationships/image" Target="../media/image15.png"/></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5.xml"/><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5.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2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[George Christodoulou 06/02/25]</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FF0000"/>
                </a:solidFill>
                <a:highlight>
                  <a:srgbClr val="FFFFFF"/>
                </a:highlight>
                <a:latin typeface="Open Sans"/>
                <a:ea typeface="Open Sans"/>
                <a:cs typeface="Open Sans"/>
                <a:sym typeface="Open Sans"/>
              </a:rPr>
              <a:t>** Replace example screenshot below with your response</a:t>
            </a:r>
            <a:endParaRPr sz="1200" dirty="0">
              <a:solidFill>
                <a:srgbClr val="FF0000"/>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6" name="Picture 5">
            <a:extLst>
              <a:ext uri="{FF2B5EF4-FFF2-40B4-BE49-F238E27FC236}">
                <a16:creationId xmlns:a16="http://schemas.microsoft.com/office/drawing/2014/main" id="{C87B6695-79D7-D753-DC9E-78115857BB52}"/>
              </a:ext>
            </a:extLst>
          </p:cNvPr>
          <p:cNvPicPr>
            <a:picLocks noChangeAspect="1"/>
          </p:cNvPicPr>
          <p:nvPr/>
        </p:nvPicPr>
        <p:blipFill>
          <a:blip r:embed="rId3"/>
          <a:stretch>
            <a:fillRect/>
          </a:stretch>
        </p:blipFill>
        <p:spPr>
          <a:xfrm>
            <a:off x="0" y="5640275"/>
            <a:ext cx="7772400" cy="43453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4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3" name="Picture 2">
            <a:extLst>
              <a:ext uri="{FF2B5EF4-FFF2-40B4-BE49-F238E27FC236}">
                <a16:creationId xmlns:a16="http://schemas.microsoft.com/office/drawing/2014/main" id="{C113F5BF-71AA-B99D-CE9B-67FDD58C9E5A}"/>
              </a:ext>
            </a:extLst>
          </p:cNvPr>
          <p:cNvPicPr>
            <a:picLocks noChangeAspect="1"/>
          </p:cNvPicPr>
          <p:nvPr/>
        </p:nvPicPr>
        <p:blipFill>
          <a:blip r:embed="rId3"/>
          <a:stretch>
            <a:fillRect/>
          </a:stretch>
        </p:blipFill>
        <p:spPr>
          <a:xfrm>
            <a:off x="0" y="6820422"/>
            <a:ext cx="7772400" cy="32379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Physical</a:t>
            </a:r>
            <a:endParaRPr sz="1900" b="1" dirty="0">
              <a:latin typeface="Open Sans"/>
              <a:ea typeface="Open Sans"/>
              <a:cs typeface="Open Sans"/>
              <a:sym typeface="Open Sans"/>
            </a:endParaRPr>
          </a:p>
          <a:p>
            <a:pPr marL="45720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FF0000"/>
                </a:solidFill>
                <a:highlight>
                  <a:schemeClr val="lt1"/>
                </a:highlight>
                <a:latin typeface="Open Sans"/>
                <a:ea typeface="Open Sans"/>
                <a:cs typeface="Open Sans"/>
                <a:sym typeface="Open Sans"/>
              </a:rPr>
              <a:t>** Replace example screenshot below with your response</a:t>
            </a:r>
            <a:endParaRPr sz="15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dirty="0">
              <a:solidFill>
                <a:srgbClr val="525C65"/>
              </a:solidFill>
              <a:highlight>
                <a:srgbClr val="FFFFFF"/>
              </a:highlight>
              <a:latin typeface="Open Sans"/>
              <a:ea typeface="Open Sans"/>
              <a:cs typeface="Open Sans"/>
              <a:sym typeface="Open Sans"/>
            </a:endParaRPr>
          </a:p>
        </p:txBody>
      </p:sp>
      <p:pic>
        <p:nvPicPr>
          <p:cNvPr id="3" name="Picture 2">
            <a:extLst>
              <a:ext uri="{FF2B5EF4-FFF2-40B4-BE49-F238E27FC236}">
                <a16:creationId xmlns:a16="http://schemas.microsoft.com/office/drawing/2014/main" id="{9C6C5F36-166B-FEB1-96BE-1B6DE700BB0E}"/>
              </a:ext>
            </a:extLst>
          </p:cNvPr>
          <p:cNvPicPr>
            <a:picLocks noChangeAspect="1"/>
          </p:cNvPicPr>
          <p:nvPr/>
        </p:nvPicPr>
        <p:blipFill>
          <a:blip r:embed="rId3"/>
          <a:stretch>
            <a:fillRect/>
          </a:stretch>
        </p:blipFill>
        <p:spPr>
          <a:xfrm>
            <a:off x="0" y="6577259"/>
            <a:ext cx="7772400" cy="314481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DDL-Part 1</a:t>
            </a:r>
            <a:endParaRPr dirty="0"/>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4" name="Picture 3">
            <a:extLst>
              <a:ext uri="{FF2B5EF4-FFF2-40B4-BE49-F238E27FC236}">
                <a16:creationId xmlns:a16="http://schemas.microsoft.com/office/drawing/2014/main" id="{02ECB09A-8561-CF98-AE01-C576756CCD85}"/>
              </a:ext>
            </a:extLst>
          </p:cNvPr>
          <p:cNvPicPr>
            <a:picLocks noChangeAspect="1"/>
          </p:cNvPicPr>
          <p:nvPr/>
        </p:nvPicPr>
        <p:blipFill>
          <a:blip r:embed="rId3"/>
          <a:stretch>
            <a:fillRect/>
          </a:stretch>
        </p:blipFill>
        <p:spPr>
          <a:xfrm>
            <a:off x="1371249" y="5470144"/>
            <a:ext cx="5029902" cy="451548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a:extLst>
            <a:ext uri="{FF2B5EF4-FFF2-40B4-BE49-F238E27FC236}">
              <a16:creationId xmlns:a16="http://schemas.microsoft.com/office/drawing/2014/main" id="{2165BCAC-B0F7-E0A2-AA95-9B3127BC7C46}"/>
            </a:ext>
          </a:extLst>
        </p:cNvPr>
        <p:cNvGrpSpPr/>
        <p:nvPr/>
      </p:nvGrpSpPr>
      <p:grpSpPr>
        <a:xfrm>
          <a:off x="0" y="0"/>
          <a:ext cx="0" cy="0"/>
          <a:chOff x="0" y="0"/>
          <a:chExt cx="0" cy="0"/>
        </a:xfrm>
      </p:grpSpPr>
      <p:sp>
        <p:nvSpPr>
          <p:cNvPr id="281" name="Google Shape;281;p67">
            <a:extLst>
              <a:ext uri="{FF2B5EF4-FFF2-40B4-BE49-F238E27FC236}">
                <a16:creationId xmlns:a16="http://schemas.microsoft.com/office/drawing/2014/main" id="{22D9E7B0-3964-1B0B-9AA1-B6F3EFB5A21E}"/>
              </a:ext>
            </a:extLst>
          </p:cNvPr>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DDL-Part2</a:t>
            </a:r>
            <a:endParaRPr dirty="0"/>
          </a:p>
        </p:txBody>
      </p:sp>
      <p:sp>
        <p:nvSpPr>
          <p:cNvPr id="282" name="Google Shape;282;p67">
            <a:extLst>
              <a:ext uri="{FF2B5EF4-FFF2-40B4-BE49-F238E27FC236}">
                <a16:creationId xmlns:a16="http://schemas.microsoft.com/office/drawing/2014/main" id="{2AA80245-3CC0-64C0-1185-02FAE9FC887A}"/>
              </a:ext>
            </a:extLst>
          </p:cNvPr>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922670E8-609E-6EFA-BCD3-E4F0458D336E}"/>
              </a:ext>
            </a:extLst>
          </p:cNvPr>
          <p:cNvPicPr>
            <a:picLocks noChangeAspect="1"/>
          </p:cNvPicPr>
          <p:nvPr/>
        </p:nvPicPr>
        <p:blipFill>
          <a:blip r:embed="rId3"/>
          <a:stretch>
            <a:fillRect/>
          </a:stretch>
        </p:blipFill>
        <p:spPr>
          <a:xfrm>
            <a:off x="170931" y="5769415"/>
            <a:ext cx="7430537" cy="3581900"/>
          </a:xfrm>
          <a:prstGeom prst="rect">
            <a:avLst/>
          </a:prstGeom>
        </p:spPr>
      </p:pic>
    </p:spTree>
    <p:extLst>
      <p:ext uri="{BB962C8B-B14F-4D97-AF65-F5344CB8AC3E}">
        <p14:creationId xmlns:p14="http://schemas.microsoft.com/office/powerpoint/2010/main" val="3346276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a:extLst>
            <a:ext uri="{FF2B5EF4-FFF2-40B4-BE49-F238E27FC236}">
              <a16:creationId xmlns:a16="http://schemas.microsoft.com/office/drawing/2014/main" id="{8CD656A4-9C7A-1FDA-8927-73E5FE2F28FB}"/>
            </a:ext>
          </a:extLst>
        </p:cNvPr>
        <p:cNvGrpSpPr/>
        <p:nvPr/>
      </p:nvGrpSpPr>
      <p:grpSpPr>
        <a:xfrm>
          <a:off x="0" y="0"/>
          <a:ext cx="0" cy="0"/>
          <a:chOff x="0" y="0"/>
          <a:chExt cx="0" cy="0"/>
        </a:xfrm>
      </p:grpSpPr>
      <p:sp>
        <p:nvSpPr>
          <p:cNvPr id="281" name="Google Shape;281;p67">
            <a:extLst>
              <a:ext uri="{FF2B5EF4-FFF2-40B4-BE49-F238E27FC236}">
                <a16:creationId xmlns:a16="http://schemas.microsoft.com/office/drawing/2014/main" id="{1BB4A272-271C-9CFA-D3E7-05DA59319C09}"/>
              </a:ext>
            </a:extLst>
          </p:cNvPr>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DDL-Part3</a:t>
            </a:r>
            <a:endParaRPr dirty="0"/>
          </a:p>
        </p:txBody>
      </p:sp>
      <p:sp>
        <p:nvSpPr>
          <p:cNvPr id="282" name="Google Shape;282;p67">
            <a:extLst>
              <a:ext uri="{FF2B5EF4-FFF2-40B4-BE49-F238E27FC236}">
                <a16:creationId xmlns:a16="http://schemas.microsoft.com/office/drawing/2014/main" id="{53FDF78F-F7CB-7ADB-EA86-CC5C8A3F082A}"/>
              </a:ext>
            </a:extLst>
          </p:cNvPr>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B5E4AC6-B562-ECF3-597A-D6BD780216E5}"/>
              </a:ext>
            </a:extLst>
          </p:cNvPr>
          <p:cNvPicPr>
            <a:picLocks noChangeAspect="1"/>
          </p:cNvPicPr>
          <p:nvPr/>
        </p:nvPicPr>
        <p:blipFill>
          <a:blip r:embed="rId3"/>
          <a:stretch>
            <a:fillRect/>
          </a:stretch>
        </p:blipFill>
        <p:spPr>
          <a:xfrm>
            <a:off x="264850" y="5761278"/>
            <a:ext cx="7030431" cy="4086795"/>
          </a:xfrm>
          <a:prstGeom prst="rect">
            <a:avLst/>
          </a:prstGeom>
        </p:spPr>
      </p:pic>
    </p:spTree>
    <p:extLst>
      <p:ext uri="{BB962C8B-B14F-4D97-AF65-F5344CB8AC3E}">
        <p14:creationId xmlns:p14="http://schemas.microsoft.com/office/powerpoint/2010/main" val="2869196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0">
          <a:extLst>
            <a:ext uri="{FF2B5EF4-FFF2-40B4-BE49-F238E27FC236}">
              <a16:creationId xmlns:a16="http://schemas.microsoft.com/office/drawing/2014/main" id="{6A648B37-CDAC-AD2B-6A8A-DC35E2381FE0}"/>
            </a:ext>
          </a:extLst>
        </p:cNvPr>
        <p:cNvGrpSpPr/>
        <p:nvPr/>
      </p:nvGrpSpPr>
      <p:grpSpPr>
        <a:xfrm>
          <a:off x="0" y="0"/>
          <a:ext cx="0" cy="0"/>
          <a:chOff x="0" y="0"/>
          <a:chExt cx="0" cy="0"/>
        </a:xfrm>
      </p:grpSpPr>
      <p:sp>
        <p:nvSpPr>
          <p:cNvPr id="281" name="Google Shape;281;p67">
            <a:extLst>
              <a:ext uri="{FF2B5EF4-FFF2-40B4-BE49-F238E27FC236}">
                <a16:creationId xmlns:a16="http://schemas.microsoft.com/office/drawing/2014/main" id="{9D0B061E-94C2-A751-8750-A7E4BD1E7704}"/>
              </a:ext>
            </a:extLst>
          </p:cNvPr>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DDL-Part4</a:t>
            </a:r>
            <a:endParaRPr dirty="0"/>
          </a:p>
        </p:txBody>
      </p:sp>
      <p:sp>
        <p:nvSpPr>
          <p:cNvPr id="282" name="Google Shape;282;p67">
            <a:extLst>
              <a:ext uri="{FF2B5EF4-FFF2-40B4-BE49-F238E27FC236}">
                <a16:creationId xmlns:a16="http://schemas.microsoft.com/office/drawing/2014/main" id="{CE62336F-B125-7C3F-6710-EE5F47A472DF}"/>
              </a:ext>
            </a:extLst>
          </p:cNvPr>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D0417DA3-5B63-8F81-5249-3911DD39E4F5}"/>
              </a:ext>
            </a:extLst>
          </p:cNvPr>
          <p:cNvPicPr>
            <a:picLocks noChangeAspect="1"/>
          </p:cNvPicPr>
          <p:nvPr/>
        </p:nvPicPr>
        <p:blipFill>
          <a:blip r:embed="rId3"/>
          <a:stretch>
            <a:fillRect/>
          </a:stretch>
        </p:blipFill>
        <p:spPr>
          <a:xfrm>
            <a:off x="-92765" y="6119674"/>
            <a:ext cx="7772400" cy="3382609"/>
          </a:xfrm>
          <a:prstGeom prst="rect">
            <a:avLst/>
          </a:prstGeom>
        </p:spPr>
      </p:pic>
    </p:spTree>
    <p:extLst>
      <p:ext uri="{BB962C8B-B14F-4D97-AF65-F5344CB8AC3E}">
        <p14:creationId xmlns:p14="http://schemas.microsoft.com/office/powerpoint/2010/main" val="29242511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0">
          <a:extLst>
            <a:ext uri="{FF2B5EF4-FFF2-40B4-BE49-F238E27FC236}">
              <a16:creationId xmlns:a16="http://schemas.microsoft.com/office/drawing/2014/main" id="{D1D29077-4389-D2B2-C4CC-A0566FB1CB16}"/>
            </a:ext>
          </a:extLst>
        </p:cNvPr>
        <p:cNvGrpSpPr/>
        <p:nvPr/>
      </p:nvGrpSpPr>
      <p:grpSpPr>
        <a:xfrm>
          <a:off x="0" y="0"/>
          <a:ext cx="0" cy="0"/>
          <a:chOff x="0" y="0"/>
          <a:chExt cx="0" cy="0"/>
        </a:xfrm>
      </p:grpSpPr>
      <p:sp>
        <p:nvSpPr>
          <p:cNvPr id="281" name="Google Shape;281;p67">
            <a:extLst>
              <a:ext uri="{FF2B5EF4-FFF2-40B4-BE49-F238E27FC236}">
                <a16:creationId xmlns:a16="http://schemas.microsoft.com/office/drawing/2014/main" id="{21DC9353-BBB4-7D33-E076-A7FC07BADA3F}"/>
              </a:ext>
            </a:extLst>
          </p:cNvPr>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DDL-Part5</a:t>
            </a:r>
            <a:endParaRPr dirty="0"/>
          </a:p>
        </p:txBody>
      </p:sp>
      <p:sp>
        <p:nvSpPr>
          <p:cNvPr id="282" name="Google Shape;282;p67">
            <a:extLst>
              <a:ext uri="{FF2B5EF4-FFF2-40B4-BE49-F238E27FC236}">
                <a16:creationId xmlns:a16="http://schemas.microsoft.com/office/drawing/2014/main" id="{78B73F9F-6BCA-D401-399C-3BE7544B8F26}"/>
              </a:ext>
            </a:extLst>
          </p:cNvPr>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389238CA-14A0-46AF-8EED-4037171830FD}"/>
              </a:ext>
            </a:extLst>
          </p:cNvPr>
          <p:cNvPicPr>
            <a:picLocks noChangeAspect="1"/>
          </p:cNvPicPr>
          <p:nvPr/>
        </p:nvPicPr>
        <p:blipFill>
          <a:blip r:embed="rId3"/>
          <a:stretch>
            <a:fillRect/>
          </a:stretch>
        </p:blipFill>
        <p:spPr>
          <a:xfrm>
            <a:off x="0" y="5989974"/>
            <a:ext cx="7772400" cy="3629403"/>
          </a:xfrm>
          <a:prstGeom prst="rect">
            <a:avLst/>
          </a:prstGeom>
        </p:spPr>
      </p:pic>
    </p:spTree>
    <p:extLst>
      <p:ext uri="{BB962C8B-B14F-4D97-AF65-F5344CB8AC3E}">
        <p14:creationId xmlns:p14="http://schemas.microsoft.com/office/powerpoint/2010/main" val="3549953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0">
          <a:extLst>
            <a:ext uri="{FF2B5EF4-FFF2-40B4-BE49-F238E27FC236}">
              <a16:creationId xmlns:a16="http://schemas.microsoft.com/office/drawing/2014/main" id="{DF17D048-9AB5-94D9-04D3-7CA87906179B}"/>
            </a:ext>
          </a:extLst>
        </p:cNvPr>
        <p:cNvGrpSpPr/>
        <p:nvPr/>
      </p:nvGrpSpPr>
      <p:grpSpPr>
        <a:xfrm>
          <a:off x="0" y="0"/>
          <a:ext cx="0" cy="0"/>
          <a:chOff x="0" y="0"/>
          <a:chExt cx="0" cy="0"/>
        </a:xfrm>
      </p:grpSpPr>
      <p:sp>
        <p:nvSpPr>
          <p:cNvPr id="281" name="Google Shape;281;p67">
            <a:extLst>
              <a:ext uri="{FF2B5EF4-FFF2-40B4-BE49-F238E27FC236}">
                <a16:creationId xmlns:a16="http://schemas.microsoft.com/office/drawing/2014/main" id="{CA4F1184-E92F-DCC8-EE0E-1C37863D4D62}"/>
              </a:ext>
            </a:extLst>
          </p:cNvPr>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DDL-Part6</a:t>
            </a:r>
            <a:endParaRPr dirty="0"/>
          </a:p>
        </p:txBody>
      </p:sp>
      <p:sp>
        <p:nvSpPr>
          <p:cNvPr id="282" name="Google Shape;282;p67">
            <a:extLst>
              <a:ext uri="{FF2B5EF4-FFF2-40B4-BE49-F238E27FC236}">
                <a16:creationId xmlns:a16="http://schemas.microsoft.com/office/drawing/2014/main" id="{BCC53946-F9D4-A0E1-BC9D-DC1FF642BD93}"/>
              </a:ext>
            </a:extLst>
          </p:cNvPr>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sz="1900" dirty="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dirty="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dirty="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dirty="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1EEE81B1-FFFB-947B-F54E-C5460F745841}"/>
              </a:ext>
            </a:extLst>
          </p:cNvPr>
          <p:cNvPicPr>
            <a:picLocks noChangeAspect="1"/>
          </p:cNvPicPr>
          <p:nvPr/>
        </p:nvPicPr>
        <p:blipFill>
          <a:blip r:embed="rId3"/>
          <a:stretch>
            <a:fillRect/>
          </a:stretch>
        </p:blipFill>
        <p:spPr>
          <a:xfrm>
            <a:off x="561511" y="4721290"/>
            <a:ext cx="6649378" cy="5337110"/>
          </a:xfrm>
          <a:prstGeom prst="rect">
            <a:avLst/>
          </a:prstGeom>
        </p:spPr>
      </p:pic>
    </p:spTree>
    <p:extLst>
      <p:ext uri="{BB962C8B-B14F-4D97-AF65-F5344CB8AC3E}">
        <p14:creationId xmlns:p14="http://schemas.microsoft.com/office/powerpoint/2010/main" val="971026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B27300FA-D2FF-2588-A6FC-709473C67CFC}"/>
              </a:ext>
            </a:extLst>
          </p:cNvPr>
          <p:cNvPicPr>
            <a:picLocks noChangeAspect="1"/>
          </p:cNvPicPr>
          <p:nvPr/>
        </p:nvPicPr>
        <p:blipFill>
          <a:blip r:embed="rId3"/>
          <a:stretch>
            <a:fillRect/>
          </a:stretch>
        </p:blipFill>
        <p:spPr>
          <a:xfrm>
            <a:off x="380511" y="3656707"/>
            <a:ext cx="7011378" cy="6401693"/>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2A17DB86-2583-6D09-901F-F8A0A1EBD07C}"/>
              </a:ext>
            </a:extLst>
          </p:cNvPr>
          <p:cNvPicPr>
            <a:picLocks noChangeAspect="1"/>
          </p:cNvPicPr>
          <p:nvPr/>
        </p:nvPicPr>
        <p:blipFill>
          <a:blip r:embed="rId3"/>
          <a:stretch>
            <a:fillRect/>
          </a:stretch>
        </p:blipFill>
        <p:spPr>
          <a:xfrm>
            <a:off x="866353" y="4217078"/>
            <a:ext cx="6039693" cy="2114845"/>
          </a:xfrm>
          <a:prstGeom prst="rect">
            <a:avLst/>
          </a:prstGeom>
        </p:spPr>
      </p:pic>
      <p:pic>
        <p:nvPicPr>
          <p:cNvPr id="6" name="Picture 5">
            <a:extLst>
              <a:ext uri="{FF2B5EF4-FFF2-40B4-BE49-F238E27FC236}">
                <a16:creationId xmlns:a16="http://schemas.microsoft.com/office/drawing/2014/main" id="{5BB48186-65D3-CBB4-9733-46CB473427B0}"/>
              </a:ext>
            </a:extLst>
          </p:cNvPr>
          <p:cNvPicPr>
            <a:picLocks noChangeAspect="1"/>
          </p:cNvPicPr>
          <p:nvPr/>
        </p:nvPicPr>
        <p:blipFill>
          <a:blip r:embed="rId4"/>
          <a:stretch>
            <a:fillRect/>
          </a:stretch>
        </p:blipFill>
        <p:spPr>
          <a:xfrm>
            <a:off x="866353" y="6404775"/>
            <a:ext cx="5982535" cy="337232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p>
          <a:p>
            <a:pPr marL="107950" lvl="0" indent="0" algn="l" rtl="0">
              <a:spcBef>
                <a:spcPts val="1600"/>
              </a:spcBef>
              <a:spcAft>
                <a:spcPts val="0"/>
              </a:spcAft>
              <a:buSzPts val="1900"/>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3FE547D1-FBA8-42F2-EF27-8657C801C36B}"/>
              </a:ext>
            </a:extLst>
          </p:cNvPr>
          <p:cNvPicPr>
            <a:picLocks noChangeAspect="1"/>
          </p:cNvPicPr>
          <p:nvPr/>
        </p:nvPicPr>
        <p:blipFill>
          <a:blip r:embed="rId3"/>
          <a:stretch>
            <a:fillRect/>
          </a:stretch>
        </p:blipFill>
        <p:spPr>
          <a:xfrm>
            <a:off x="431678" y="3862224"/>
            <a:ext cx="6697010" cy="2333951"/>
          </a:xfrm>
          <a:prstGeom prst="rect">
            <a:avLst/>
          </a:prstGeom>
        </p:spPr>
      </p:pic>
      <p:pic>
        <p:nvPicPr>
          <p:cNvPr id="6" name="Picture 5">
            <a:extLst>
              <a:ext uri="{FF2B5EF4-FFF2-40B4-BE49-F238E27FC236}">
                <a16:creationId xmlns:a16="http://schemas.microsoft.com/office/drawing/2014/main" id="{F7B7F26D-94FA-2CF0-F2B7-5D118E358975}"/>
              </a:ext>
            </a:extLst>
          </p:cNvPr>
          <p:cNvPicPr>
            <a:picLocks noChangeAspect="1"/>
          </p:cNvPicPr>
          <p:nvPr/>
        </p:nvPicPr>
        <p:blipFill>
          <a:blip r:embed="rId4"/>
          <a:stretch>
            <a:fillRect/>
          </a:stretch>
        </p:blipFill>
        <p:spPr>
          <a:xfrm>
            <a:off x="1397738" y="6258953"/>
            <a:ext cx="4267796" cy="3362794"/>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D4EE9F7C-49C6-C5B9-A475-06AD03CD2331}"/>
              </a:ext>
            </a:extLst>
          </p:cNvPr>
          <p:cNvPicPr>
            <a:picLocks noChangeAspect="1"/>
          </p:cNvPicPr>
          <p:nvPr/>
        </p:nvPicPr>
        <p:blipFill>
          <a:blip r:embed="rId3"/>
          <a:stretch>
            <a:fillRect/>
          </a:stretch>
        </p:blipFill>
        <p:spPr>
          <a:xfrm>
            <a:off x="609597" y="4043225"/>
            <a:ext cx="6325483" cy="1971950"/>
          </a:xfrm>
          <a:prstGeom prst="rect">
            <a:avLst/>
          </a:prstGeom>
        </p:spPr>
      </p:pic>
      <p:pic>
        <p:nvPicPr>
          <p:cNvPr id="6" name="Picture 5">
            <a:extLst>
              <a:ext uri="{FF2B5EF4-FFF2-40B4-BE49-F238E27FC236}">
                <a16:creationId xmlns:a16="http://schemas.microsoft.com/office/drawing/2014/main" id="{9BDB12E9-8E5D-B433-0977-34EFCA677E15}"/>
              </a:ext>
            </a:extLst>
          </p:cNvPr>
          <p:cNvPicPr>
            <a:picLocks noChangeAspect="1"/>
          </p:cNvPicPr>
          <p:nvPr/>
        </p:nvPicPr>
        <p:blipFill>
          <a:blip r:embed="rId4"/>
          <a:stretch>
            <a:fillRect/>
          </a:stretch>
        </p:blipFill>
        <p:spPr>
          <a:xfrm>
            <a:off x="1667019" y="6260691"/>
            <a:ext cx="4210638" cy="334374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B62CDFC7-7049-F980-AEF1-3E30E38A7A10}"/>
              </a:ext>
            </a:extLst>
          </p:cNvPr>
          <p:cNvPicPr>
            <a:picLocks noChangeAspect="1"/>
          </p:cNvPicPr>
          <p:nvPr/>
        </p:nvPicPr>
        <p:blipFill>
          <a:blip r:embed="rId3"/>
          <a:stretch>
            <a:fillRect/>
          </a:stretch>
        </p:blipFill>
        <p:spPr>
          <a:xfrm>
            <a:off x="910493" y="4242642"/>
            <a:ext cx="5553850" cy="4753638"/>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E0FC7B94-D310-BD4C-F387-05F6DE68C214}"/>
              </a:ext>
            </a:extLst>
          </p:cNvPr>
          <p:cNvPicPr>
            <a:picLocks noChangeAspect="1"/>
          </p:cNvPicPr>
          <p:nvPr/>
        </p:nvPicPr>
        <p:blipFill>
          <a:blip r:embed="rId3"/>
          <a:stretch>
            <a:fillRect/>
          </a:stretch>
        </p:blipFill>
        <p:spPr>
          <a:xfrm>
            <a:off x="0" y="5692498"/>
            <a:ext cx="7772400" cy="2861091"/>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lvl="0" indent="0" algn="l" rtl="0">
              <a:spcBef>
                <a:spcPts val="1600"/>
              </a:spcBef>
              <a:spcAft>
                <a:spcPts val="0"/>
              </a:spcAft>
              <a:buNone/>
            </a:pPr>
            <a:r>
              <a:rPr lang="en" sz="1900" b="1" dirty="0">
                <a:solidFill>
                  <a:srgbClr val="FF0000"/>
                </a:solidFill>
                <a:latin typeface="Open Sans"/>
                <a:ea typeface="Open Sans"/>
                <a:cs typeface="Open Sans"/>
                <a:sym typeface="Open Sans"/>
              </a:rPr>
              <a:t>** answer in a short paragraph, how you would apply table security to restrict access to employee salaries</a:t>
            </a:r>
            <a:endParaRPr sz="1900" b="1" dirty="0">
              <a:solidFill>
                <a:srgbClr val="FF0000"/>
              </a:solidFill>
              <a:latin typeface="Open Sans"/>
              <a:ea typeface="Open Sans"/>
              <a:cs typeface="Open Sans"/>
              <a:sym typeface="Open Sans"/>
            </a:endParaRPr>
          </a:p>
          <a:p>
            <a:pPr marL="457200" lvl="0" indent="0" algn="l" rtl="0">
              <a:spcBef>
                <a:spcPts val="1600"/>
              </a:spcBef>
              <a:spcAft>
                <a:spcPts val="0"/>
              </a:spcAft>
              <a:buNone/>
            </a:pPr>
            <a:r>
              <a:rPr lang="en-US" sz="1900" b="1" dirty="0">
                <a:latin typeface="Open Sans"/>
                <a:ea typeface="Open Sans"/>
                <a:cs typeface="Open Sans"/>
                <a:sym typeface="Open Sans"/>
              </a:rPr>
              <a:t>We can use views and role-based access control. For example we can create a role Tier1 that has restricted access to salary. We can do that by creating a view of the table that excludes the salary. Then the Tier1 role is granted access to the view only.</a:t>
            </a: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dirty="0">
                <a:latin typeface="Open Sans"/>
                <a:ea typeface="Open Sans"/>
                <a:cs typeface="Open Sans"/>
                <a:sym typeface="Open Sans"/>
              </a:rPr>
              <a:t>Create a view that returns all employee attributes; results should resemble initial Excel file</a:t>
            </a:r>
            <a:endParaRPr sz="2000" b="1" dirty="0">
              <a:latin typeface="Open Sans"/>
              <a:ea typeface="Open Sans"/>
              <a:cs typeface="Open Sans"/>
              <a:sym typeface="Open Sans"/>
            </a:endParaRPr>
          </a:p>
          <a:p>
            <a:pPr marL="0" lvl="0" indent="0" algn="l" rtl="0">
              <a:spcBef>
                <a:spcPts val="1600"/>
              </a:spcBef>
              <a:spcAft>
                <a:spcPts val="0"/>
              </a:spcAft>
              <a:buNone/>
            </a:pPr>
            <a:r>
              <a:rPr lang="en" sz="1900" dirty="0">
                <a:solidFill>
                  <a:srgbClr val="FF0000"/>
                </a:solidFill>
              </a:rPr>
              <a:t>** return a screenshot of the view create code, along with the results of a select all on the view </a:t>
            </a:r>
            <a:endParaRPr sz="1900" dirty="0">
              <a:solidFill>
                <a:srgbClr val="FF0000"/>
              </a:solidFill>
            </a:endParaRPr>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4" name="Picture 3">
            <a:extLst>
              <a:ext uri="{FF2B5EF4-FFF2-40B4-BE49-F238E27FC236}">
                <a16:creationId xmlns:a16="http://schemas.microsoft.com/office/drawing/2014/main" id="{300848CE-4313-42D9-BCA9-4DD506D37A4F}"/>
              </a:ext>
            </a:extLst>
          </p:cNvPr>
          <p:cNvPicPr>
            <a:picLocks noChangeAspect="1"/>
          </p:cNvPicPr>
          <p:nvPr/>
        </p:nvPicPr>
        <p:blipFill>
          <a:blip r:embed="rId3"/>
          <a:stretch>
            <a:fillRect/>
          </a:stretch>
        </p:blipFill>
        <p:spPr>
          <a:xfrm>
            <a:off x="0" y="3209731"/>
            <a:ext cx="7772400" cy="684866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dirty="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Hi,</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dirty="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Thanks,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Sarah Collins</a:t>
            </a:r>
            <a:endParaRPr sz="1000" dirty="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dirty="0">
                <a:solidFill>
                  <a:srgbClr val="525C65"/>
                </a:solidFill>
                <a:highlight>
                  <a:srgbClr val="FFFFFF"/>
                </a:highlight>
                <a:latin typeface="Open Sans"/>
                <a:ea typeface="Open Sans"/>
                <a:cs typeface="Open Sans"/>
                <a:sym typeface="Open Sans"/>
              </a:rPr>
              <a:t>Head of HR</a:t>
            </a:r>
            <a:endParaRPr sz="11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0"/>
              </a:spcBef>
              <a:spcAft>
                <a:spcPts val="0"/>
              </a:spcAft>
              <a:buClr>
                <a:schemeClr val="dk1"/>
              </a:buClr>
              <a:buSzPts val="1100"/>
              <a:buFont typeface="Arial"/>
              <a:buNone/>
            </a:pPr>
            <a:r>
              <a:rPr lang="en-US" sz="1700" dirty="0"/>
              <a:t>The purpose of the new DB is to replace the shared Excel file which contains employee info. The new DB is going to be secure and scalable.</a:t>
            </a:r>
            <a:endParaRPr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US" sz="1700" dirty="0"/>
              <a:t>The HR head stores and maintains employee information into a shared Excel file. This is sufficient if a team is small but not recommended for a fast-growing organization.</a:t>
            </a: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sz="1900" b="1" dirty="0">
              <a:latin typeface="Open Sans"/>
              <a:ea typeface="Open Sans"/>
              <a:cs typeface="Open Sans"/>
              <a:sym typeface="Open Sans"/>
            </a:endParaRPr>
          </a:p>
          <a:p>
            <a:pPr marL="0" lvl="0" indent="0" algn="l" rtl="0">
              <a:spcBef>
                <a:spcPts val="1600"/>
              </a:spcBef>
              <a:spcAft>
                <a:spcPts val="0"/>
              </a:spcAft>
              <a:buNone/>
            </a:pPr>
            <a:r>
              <a:rPr lang="en" sz="1700" dirty="0">
                <a:sym typeface="Open Sans"/>
              </a:rPr>
              <a:t>	In the Excel sheet, there are several information regarding the employees of the company. In specific this file contains the employee id, the full name, email, hiring date, job title, salary, department, reporting manager, starting date, ending date, site location, site address, city, state and employee’s education level</a:t>
            </a:r>
            <a:endParaRPr lang="en-US" sz="1700" dirty="0"/>
          </a:p>
          <a:p>
            <a:pPr marL="457200" lvl="0" indent="-349250" algn="l" rtl="0">
              <a:spcBef>
                <a:spcPts val="1600"/>
              </a:spcBef>
              <a:spcAft>
                <a:spcPts val="0"/>
              </a:spcAft>
              <a:buSzPts val="1900"/>
              <a:buFont typeface="Open Sans"/>
              <a:buChar char="●"/>
            </a:pPr>
            <a:r>
              <a:rPr lang="en-US" sz="1900" b="1" dirty="0">
                <a:latin typeface="Open Sans"/>
                <a:ea typeface="Open Sans"/>
                <a:cs typeface="Open Sans"/>
                <a:sym typeface="Open Sans"/>
              </a:rPr>
              <a:t>Additional data requests:</a:t>
            </a:r>
          </a:p>
          <a:p>
            <a:pPr marL="457200" lvl="0" indent="0" algn="l" rtl="0">
              <a:lnSpc>
                <a:spcPct val="100000"/>
              </a:lnSpc>
              <a:spcBef>
                <a:spcPts val="1600"/>
              </a:spcBef>
              <a:spcAft>
                <a:spcPts val="0"/>
              </a:spcAft>
              <a:buNone/>
            </a:pPr>
            <a:r>
              <a:rPr lang="en-US" sz="1700" dirty="0"/>
              <a:t>There is a request for future integration with the payroll system which will include employee’s attendance and POT</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Only the HR department will have data ownership and management.</a:t>
            </a:r>
            <a:endParaRPr sz="1900" dirty="0"/>
          </a:p>
          <a:p>
            <a:pPr marL="457200" lvl="0" indent="0" algn="l" rtl="0">
              <a:lnSpc>
                <a:spcPct val="100000"/>
              </a:lnSpc>
              <a:spcBef>
                <a:spcPts val="0"/>
              </a:spcBef>
              <a:spcAft>
                <a:spcPts val="0"/>
              </a:spcAft>
              <a:buNone/>
            </a:pPr>
            <a:endParaRPr sz="1900" dirty="0"/>
          </a:p>
          <a:p>
            <a:pPr marL="457200" lvl="0" indent="0" algn="l" rtl="0">
              <a:spcBef>
                <a:spcPts val="0"/>
              </a:spcBef>
              <a:spcAft>
                <a:spcPts val="0"/>
              </a:spcAft>
              <a:buClr>
                <a:schemeClr val="dk1"/>
              </a:buClr>
              <a:buSzPts val="1100"/>
              <a:buFont typeface="Arial"/>
              <a:buNone/>
            </a:pPr>
            <a:endParaRPr sz="1900" dirty="0"/>
          </a:p>
          <a:p>
            <a:pPr marL="457200" lvl="0" indent="0" algn="l" rtl="0">
              <a:spcBef>
                <a:spcPts val="1600"/>
              </a:spcBef>
              <a:spcAft>
                <a:spcPts val="1600"/>
              </a:spcAft>
              <a:buNone/>
            </a:pPr>
            <a:endParaRPr sz="19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US" sz="1900" b="1" dirty="0">
                <a:latin typeface="Open Sans"/>
                <a:ea typeface="Open Sans"/>
                <a:cs typeface="Open Sans"/>
                <a:sym typeface="Open Sans"/>
              </a:rPr>
              <a:t>Who will have access to database</a:t>
            </a:r>
          </a:p>
          <a:p>
            <a:pPr marL="457200" lvl="0" indent="0" algn="l" rtl="0">
              <a:lnSpc>
                <a:spcPct val="100000"/>
              </a:lnSpc>
              <a:spcBef>
                <a:spcPts val="1600"/>
              </a:spcBef>
              <a:spcAft>
                <a:spcPts val="0"/>
              </a:spcAft>
              <a:buNone/>
            </a:pPr>
            <a:r>
              <a:rPr lang="en-US" sz="1700" dirty="0"/>
              <a:t>There will be two type of users: Read-only access users to all info besides salary (applies to all employees) and read/write access to all fields for HR and Management users.</a:t>
            </a:r>
            <a:endParaRPr lang="en" sz="1900" b="1" dirty="0">
              <a:latin typeface="Open Sans"/>
              <a:ea typeface="Open Sans"/>
              <a:cs typeface="Open Sans"/>
              <a:sym typeface="Open Sans"/>
            </a:endParaRPr>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Currently there are 200 employee records, meaning 200 rows. Each record may have 15-30 fields (columns)</a:t>
            </a:r>
            <a:endParaRPr lang="en-US"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It is pointed out that there will be 20% growth per year. Therefore:  </a:t>
            </a:r>
            <a:br>
              <a:rPr lang="en-US" sz="1700" dirty="0"/>
            </a:br>
            <a:r>
              <a:rPr lang="en-US" sz="1700" dirty="0"/>
              <a:t>1</a:t>
            </a:r>
            <a:r>
              <a:rPr lang="en-US" sz="1700" baseline="30000" dirty="0"/>
              <a:t>st</a:t>
            </a:r>
            <a:r>
              <a:rPr lang="en-US" sz="1700" dirty="0"/>
              <a:t> Year: 200 employees * 1.20 = 240</a:t>
            </a:r>
            <a:br>
              <a:rPr lang="en-US" sz="1700" dirty="0"/>
            </a:br>
            <a:r>
              <a:rPr lang="en-US" sz="1700" dirty="0"/>
              <a:t>2</a:t>
            </a:r>
            <a:r>
              <a:rPr lang="en-US" sz="1700" baseline="30000" dirty="0"/>
              <a:t>nd</a:t>
            </a:r>
            <a:r>
              <a:rPr lang="en-US" sz="1700" dirty="0"/>
              <a:t> Year: 240*1.20 = 288</a:t>
            </a:r>
            <a:br>
              <a:rPr lang="en-US" sz="1700" dirty="0"/>
            </a:br>
            <a:r>
              <a:rPr lang="en-US" sz="1700" dirty="0"/>
              <a:t>3</a:t>
            </a:r>
            <a:r>
              <a:rPr lang="en-US" sz="1700" baseline="30000" dirty="0"/>
              <a:t>rd</a:t>
            </a:r>
            <a:r>
              <a:rPr lang="en-US" sz="1700" dirty="0"/>
              <a:t> Year: 288*1.20 = 346</a:t>
            </a:r>
            <a:br>
              <a:rPr lang="en-US" sz="1700" dirty="0"/>
            </a:br>
            <a:r>
              <a:rPr lang="en-US" sz="1700" dirty="0"/>
              <a:t>4</a:t>
            </a:r>
            <a:r>
              <a:rPr lang="en-US" sz="1700" baseline="30000" dirty="0"/>
              <a:t>th</a:t>
            </a:r>
            <a:r>
              <a:rPr lang="en-US" sz="1700" dirty="0"/>
              <a:t> Year: 346*1.20 = 416</a:t>
            </a:r>
            <a:br>
              <a:rPr lang="en-US" sz="1700" dirty="0"/>
            </a:br>
            <a:r>
              <a:rPr lang="en-US" sz="1700" dirty="0"/>
              <a:t>5</a:t>
            </a:r>
            <a:r>
              <a:rPr lang="en-US" sz="1700" baseline="30000" dirty="0"/>
              <a:t>th</a:t>
            </a:r>
            <a:r>
              <a:rPr lang="en-US" sz="1700" dirty="0"/>
              <a:t> Year: 416*1.20 = 500</a:t>
            </a:r>
            <a:br>
              <a:rPr lang="en-US" sz="1700" dirty="0"/>
            </a:br>
            <a:r>
              <a:rPr lang="en-US" sz="1700" dirty="0"/>
              <a:t>So it is expected to have </a:t>
            </a:r>
            <a:r>
              <a:rPr lang="en-US" sz="1700" dirty="0" err="1"/>
              <a:t>aprox</a:t>
            </a:r>
            <a:r>
              <a:rPr lang="en-US" sz="1700" dirty="0"/>
              <a:t>. 500  employees in 5 years.</a:t>
            </a:r>
            <a:endParaRPr lang="en-US"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Salary information field should be restricted only to HR and Management user</a:t>
            </a:r>
            <a:endParaRPr lang="en-US" sz="1900" dirty="0"/>
          </a:p>
          <a:p>
            <a:pPr marL="0" lvl="0" indent="0" algn="l" rtl="0">
              <a:spcBef>
                <a:spcPts val="0"/>
              </a:spcBef>
              <a:spcAft>
                <a:spcPts val="0"/>
              </a:spcAft>
              <a:buNone/>
            </a:pP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first reason is data security: To prevent unauthorized access to sensitive data such as salaries.</a:t>
            </a:r>
          </a:p>
          <a:p>
            <a:pPr marL="457200" lvl="0" indent="0" algn="l" rtl="0">
              <a:lnSpc>
                <a:spcPct val="100000"/>
              </a:lnSpc>
              <a:spcBef>
                <a:spcPts val="1600"/>
              </a:spcBef>
              <a:spcAft>
                <a:spcPts val="0"/>
              </a:spcAft>
              <a:buNone/>
            </a:pPr>
            <a:r>
              <a:rPr lang="en-US" sz="1700" dirty="0"/>
              <a:t>The second reason is scalability: Employee base is expected to grow, therefore the excel approach is unsustainable.</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following objects were created: Manager, </a:t>
            </a:r>
            <a:r>
              <a:rPr lang="en-US" sz="1700" dirty="0" err="1"/>
              <a:t>JobTitle</a:t>
            </a:r>
            <a:r>
              <a:rPr lang="en-US" sz="1700" dirty="0"/>
              <a:t>, Employee, </a:t>
            </a:r>
            <a:r>
              <a:rPr lang="en-US" sz="1700" dirty="0" err="1"/>
              <a:t>EmployeeJobHistory</a:t>
            </a:r>
            <a:r>
              <a:rPr lang="en-US" sz="1700" dirty="0"/>
              <a:t>, Department, Location and </a:t>
            </a:r>
            <a:r>
              <a:rPr lang="en-US" sz="1700" dirty="0" err="1"/>
              <a:t>EducationLevel</a:t>
            </a:r>
            <a:r>
              <a:rPr lang="en-US" sz="1700" dirty="0"/>
              <a:t>. I had to alter the Employee table to store the current reporting manager directly on the employee record, while still preserving the historical manager info in the </a:t>
            </a:r>
            <a:r>
              <a:rPr lang="en-US" sz="1700" dirty="0" err="1"/>
              <a:t>EmployeeJobHistory</a:t>
            </a:r>
            <a:r>
              <a:rPr lang="en-US" sz="1700" dirty="0"/>
              <a:t> table.</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US" sz="1700" dirty="0"/>
              <a:t>The most appropriate data ingestion method is ETL. An automated ETL process will ensure data consistency, integrity and compliance with the company best practices. By using ETL, we can support data transformation and validation.</a:t>
            </a:r>
            <a:endParaRPr lang="en-US" sz="19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HR department is the owner and responsible for maintaining the data.</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1) </a:t>
            </a:r>
            <a:r>
              <a:rPr lang="en" sz="1700" dirty="0"/>
              <a:t>HR department which will have full access (read/write and sensitive data). 2) Employees: Read-only access without the salary data.</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US" sz="1700" dirty="0"/>
              <a:t>In order to ensure availability and backup, replication is highly recommended. Sharding may be considered later on, if there are going to be issues with data volume or query performance.</a:t>
            </a: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Flexibility</a:t>
            </a:r>
            <a:endParaRPr sz="1900" dirty="0"/>
          </a:p>
          <a:p>
            <a:pPr marL="457200" lvl="0" indent="0" algn="l" rtl="0">
              <a:spcBef>
                <a:spcPts val="1600"/>
              </a:spcBef>
              <a:spcAft>
                <a:spcPts val="0"/>
              </a:spcAft>
              <a:buNone/>
            </a:pPr>
            <a:r>
              <a:rPr lang="en-US" sz="1700" dirty="0"/>
              <a:t>I used normalized schema design (3NF) for each table implemented.</a:t>
            </a:r>
            <a:endParaRPr sz="17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r>
              <a:rPr lang="en" sz="1700" dirty="0"/>
              <a:t>Since the HR DB stores employee records with typical CRUD operation, we will require spinning disk storage type. We don’t need in-memory, since the process doesn’t involve heavy computation in terms of complex analytics or ML.</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US" sz="1700" dirty="0"/>
              <a:t>7 Years</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a:extLst>
            <a:ext uri="{FF2B5EF4-FFF2-40B4-BE49-F238E27FC236}">
              <a16:creationId xmlns:a16="http://schemas.microsoft.com/office/drawing/2014/main" id="{0F4FE297-A9E0-A3E2-ADB3-965FC67B2F80}"/>
            </a:ext>
          </a:extLst>
        </p:cNvPr>
        <p:cNvGrpSpPr/>
        <p:nvPr/>
      </p:nvGrpSpPr>
      <p:grpSpPr>
        <a:xfrm>
          <a:off x="0" y="0"/>
          <a:ext cx="0" cy="0"/>
          <a:chOff x="0" y="0"/>
          <a:chExt cx="0" cy="0"/>
        </a:xfrm>
      </p:grpSpPr>
      <p:sp>
        <p:nvSpPr>
          <p:cNvPr id="230" name="Google Shape;230;p59">
            <a:extLst>
              <a:ext uri="{FF2B5EF4-FFF2-40B4-BE49-F238E27FC236}">
                <a16:creationId xmlns:a16="http://schemas.microsoft.com/office/drawing/2014/main" id="{A6B769DA-699A-A26B-D71A-8B0F63AE56C9}"/>
              </a:ext>
            </a:extLst>
          </p:cNvPr>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a:extLst>
              <a:ext uri="{FF2B5EF4-FFF2-40B4-BE49-F238E27FC236}">
                <a16:creationId xmlns:a16="http://schemas.microsoft.com/office/drawing/2014/main" id="{31EBD51B-0520-5643-155A-D074D6FB5870}"/>
              </a:ext>
            </a:extLst>
          </p:cNvPr>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700" dirty="0"/>
              <a:t>The appropriate backup classification is “Critical”. The data is sensitive and includes regulated employee info which according to Sarah is considered business-critical. Retention is required for at least 7 years. Therefore, loss or corruption of this data might lead to legal, compliance and operational risks.</a:t>
            </a:r>
            <a:endParaRPr sz="1700" dirty="0"/>
          </a:p>
          <a:p>
            <a:pPr marL="0" lvl="0" indent="0" algn="l" rtl="0">
              <a:lnSpc>
                <a:spcPct val="100000"/>
              </a:lnSpc>
              <a:spcBef>
                <a:spcPts val="0"/>
              </a:spcBef>
              <a:spcAft>
                <a:spcPts val="0"/>
              </a:spcAft>
              <a:buClr>
                <a:schemeClr val="dk1"/>
              </a:buClr>
              <a:buSzPts val="1100"/>
              <a:buFont typeface="Arial"/>
              <a:buNone/>
            </a:pPr>
            <a:endParaRPr sz="1700" dirty="0"/>
          </a:p>
        </p:txBody>
      </p:sp>
    </p:spTree>
    <p:extLst>
      <p:ext uri="{BB962C8B-B14F-4D97-AF65-F5344CB8AC3E}">
        <p14:creationId xmlns:p14="http://schemas.microsoft.com/office/powerpoint/2010/main" val="30850021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1749</TotalTime>
  <Words>3375</Words>
  <Application>Microsoft Office PowerPoint</Application>
  <PresentationFormat>Custom</PresentationFormat>
  <Paragraphs>293</Paragraphs>
  <Slides>36</Slides>
  <Notes>36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36</vt:i4>
      </vt:variant>
    </vt:vector>
  </HeadingPairs>
  <TitlesOfParts>
    <vt:vector size="45" baseType="lpstr">
      <vt:lpstr>Arial</vt:lpstr>
      <vt:lpstr>Open Sans Light</vt:lpstr>
      <vt:lpstr>Source Code Pro</vt:lpstr>
      <vt:lpstr>Open Sans</vt:lpstr>
      <vt:lpstr>Helvetica Neue</vt:lpstr>
      <vt:lpstr>Simple Light</vt:lpstr>
      <vt:lpstr>Simple Light</vt:lpstr>
      <vt:lpstr>Simple Light</vt:lpstr>
      <vt:lpstr>White</vt:lpstr>
      <vt:lpstr>Tech ABC Corp - HR Database </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DDL-Part 1</vt:lpstr>
      <vt:lpstr>DDL-Part2</vt:lpstr>
      <vt:lpstr>DDL-Part3</vt:lpstr>
      <vt:lpstr>DDL-Part4</vt:lpstr>
      <vt:lpstr>DDL-Part5</vt:lpstr>
      <vt:lpstr>DDL-Part6</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Christodoulou, George</dc:creator>
  <cp:lastModifiedBy>Christodoulou, George</cp:lastModifiedBy>
  <cp:revision>2</cp:revision>
  <dcterms:modified xsi:type="dcterms:W3CDTF">2025-06-07T09:39:35Z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a6f01b5-c24b-4fa8-8e8f-cee31f47fe31_Enabled">
    <vt:lpwstr>true</vt:lpwstr>
  </property>
  <property fmtid="{D5CDD505-2E9C-101B-9397-08002B2CF9AE}" pid="3" name="MSIP_Label_fa6f01b5-c24b-4fa8-8e8f-cee31f47fe31_SetDate">
    <vt:lpwstr>2025-05-31T12:30:57Z</vt:lpwstr>
  </property>
  <property fmtid="{D5CDD505-2E9C-101B-9397-08002B2CF9AE}" pid="4" name="MSIP_Label_fa6f01b5-c24b-4fa8-8e8f-cee31f47fe31_Method">
    <vt:lpwstr>Privileged</vt:lpwstr>
  </property>
  <property fmtid="{D5CDD505-2E9C-101B-9397-08002B2CF9AE}" pid="5" name="MSIP_Label_fa6f01b5-c24b-4fa8-8e8f-cee31f47fe31_Name">
    <vt:lpwstr>fa6f01b5-c24b-4fa8-8e8f-cee31f47fe31</vt:lpwstr>
  </property>
  <property fmtid="{D5CDD505-2E9C-101B-9397-08002B2CF9AE}" pid="6" name="MSIP_Label_fa6f01b5-c24b-4fa8-8e8f-cee31f47fe31_SiteId">
    <vt:lpwstr>7a916015-20ae-4ad1-9170-eefd915e9272</vt:lpwstr>
  </property>
  <property fmtid="{D5CDD505-2E9C-101B-9397-08002B2CF9AE}" pid="7" name="MSIP_Label_fa6f01b5-c24b-4fa8-8e8f-cee31f47fe31_ActionId">
    <vt:lpwstr>4d8e1215-8c6d-4cac-969a-f0c6ab8b4811</vt:lpwstr>
  </property>
  <property fmtid="{D5CDD505-2E9C-101B-9397-08002B2CF9AE}" pid="8" name="MSIP_Label_fa6f01b5-c24b-4fa8-8e8f-cee31f47fe31_ContentBits">
    <vt:lpwstr>0</vt:lpwstr>
  </property>
  <property fmtid="{D5CDD505-2E9C-101B-9397-08002B2CF9AE}" pid="9" name="MSIP_Label_fa6f01b5-c24b-4fa8-8e8f-cee31f47fe31_Tag">
    <vt:lpwstr>10, 0, 1, 1</vt:lpwstr>
  </property>
</Properties>
</file>