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3D13B9-2494-40A0-91CA-7259A512616E}" type="datetimeFigureOut">
              <a:rPr lang="en-US" smtClean="0"/>
              <a:t>11/27/2008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98AB07-095E-4CFB-82EA-C8CA7594647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Hunting Game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Cristian</a:t>
            </a:r>
            <a:r>
              <a:rPr lang="en-US" dirty="0" smtClean="0"/>
              <a:t> Tudor-</a:t>
            </a:r>
            <a:r>
              <a:rPr lang="en-US" dirty="0" err="1" smtClean="0"/>
              <a:t>Gaulea</a:t>
            </a:r>
            <a:endParaRPr lang="en-US" dirty="0" smtClean="0"/>
          </a:p>
          <a:p>
            <a:r>
              <a:rPr lang="en-US" dirty="0" smtClean="0"/>
              <a:t>George </a:t>
            </a:r>
            <a:r>
              <a:rPr lang="en-US" dirty="0" err="1" smtClean="0"/>
              <a:t>Ciobanu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Sheep World &amp; Wolf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3400420" cy="685792"/>
          </a:xfrm>
        </p:spPr>
        <p:txBody>
          <a:bodyPr/>
          <a:lstStyle/>
          <a:p>
            <a:r>
              <a:rPr lang="en-US" dirty="0" smtClean="0"/>
              <a:t>1 cell 2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00298" y="3071810"/>
            <a:ext cx="357190" cy="357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6" y="2643182"/>
            <a:ext cx="7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Wolf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496"/>
            <a:ext cx="7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Wolf 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4" idx="6"/>
          </p:cNvCxnSpPr>
          <p:nvPr/>
        </p:nvCxnSpPr>
        <p:spPr>
          <a:xfrm rot="10800000" flipV="1">
            <a:off x="2857488" y="2827847"/>
            <a:ext cx="1143008" cy="42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4" idx="2"/>
          </p:cNvCxnSpPr>
          <p:nvPr/>
        </p:nvCxnSpPr>
        <p:spPr>
          <a:xfrm>
            <a:off x="1438256" y="3042162"/>
            <a:ext cx="1062042" cy="208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80335" y="491705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80533" y="44884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Sheep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2947" y="47027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Sheep 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6" idx="6"/>
          </p:cNvCxnSpPr>
          <p:nvPr/>
        </p:nvCxnSpPr>
        <p:spPr>
          <a:xfrm rot="10800000" flipV="1">
            <a:off x="6637525" y="4673093"/>
            <a:ext cx="1143008" cy="42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6" idx="2"/>
          </p:cNvCxnSpPr>
          <p:nvPr/>
        </p:nvCxnSpPr>
        <p:spPr>
          <a:xfrm>
            <a:off x="5357818" y="4887408"/>
            <a:ext cx="922517" cy="208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5889" y="606006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Sheep 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16" idx="4"/>
          </p:cNvCxnSpPr>
          <p:nvPr/>
        </p:nvCxnSpPr>
        <p:spPr>
          <a:xfrm flipV="1">
            <a:off x="6038399" y="5274246"/>
            <a:ext cx="420531" cy="970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9635" y="5559998"/>
            <a:ext cx="461665" cy="259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0100" y="4214818"/>
            <a:ext cx="86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Wolf 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7224" y="3571876"/>
            <a:ext cx="461665" cy="259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4" idx="4"/>
          </p:cNvCxnSpPr>
          <p:nvPr/>
        </p:nvCxnSpPr>
        <p:spPr>
          <a:xfrm flipV="1">
            <a:off x="1863350" y="3429000"/>
            <a:ext cx="815543" cy="970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786058"/>
            <a:ext cx="7215238" cy="1143000"/>
          </a:xfrm>
        </p:spPr>
        <p:txBody>
          <a:bodyPr/>
          <a:lstStyle/>
          <a:p>
            <a:r>
              <a:rPr lang="en-US" dirty="0" smtClean="0"/>
              <a:t>Wolf world - deadlock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571636"/>
          </a:xfrm>
        </p:spPr>
        <p:txBody>
          <a:bodyPr>
            <a:normAutofit/>
          </a:bodyPr>
          <a:lstStyle/>
          <a:p>
            <a:r>
              <a:rPr lang="en-US" dirty="0" smtClean="0"/>
              <a:t>Wolf world – Shared view</a:t>
            </a:r>
            <a:br>
              <a:rPr lang="en-US" dirty="0" smtClean="0"/>
            </a:br>
            <a:r>
              <a:rPr lang="en-US" dirty="0" smtClean="0"/>
              <a:t>(using a lock-free matrix)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071678"/>
            <a:ext cx="8229600" cy="2286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Wolf world→</a:t>
            </a:r>
            <a:br>
              <a:rPr lang="en-US" dirty="0" smtClean="0"/>
            </a:br>
            <a:r>
              <a:rPr lang="en-US" dirty="0" smtClean="0"/>
              <a:t>Shared view→</a:t>
            </a:r>
            <a:br>
              <a:rPr lang="en-US" dirty="0" smtClean="0"/>
            </a:br>
            <a:r>
              <a:rPr lang="en-US" dirty="0" smtClean="0"/>
              <a:t>Wolf pack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215370" cy="22860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Sheep world→</a:t>
            </a:r>
            <a:br>
              <a:rPr lang="en-US" dirty="0" smtClean="0"/>
            </a:br>
            <a:r>
              <a:rPr lang="en-US" dirty="0" smtClean="0"/>
              <a:t>Shared view→</a:t>
            </a:r>
            <a:br>
              <a:rPr lang="en-US" dirty="0" smtClean="0"/>
            </a:br>
            <a:r>
              <a:rPr lang="en-US" dirty="0" smtClean="0"/>
              <a:t>Sheep herd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47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Hunting Game in C#</vt:lpstr>
      <vt:lpstr>Sheep World &amp; Wolf World</vt:lpstr>
      <vt:lpstr>Wolf world - deadlock</vt:lpstr>
      <vt:lpstr>Wolf world – Shared view (using a lock-free matrix)</vt:lpstr>
      <vt:lpstr>Wolf world→ Shared view→ Wolf pack</vt:lpstr>
      <vt:lpstr>Sheep world→ Shared view→ Sheep herd</vt:lpstr>
    </vt:vector>
  </TitlesOfParts>
  <Company>McGill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Hunting Game in C#</dc:title>
  <dc:creator>Geo</dc:creator>
  <cp:lastModifiedBy>Geo</cp:lastModifiedBy>
  <cp:revision>3</cp:revision>
  <dcterms:created xsi:type="dcterms:W3CDTF">2008-11-27T13:37:12Z</dcterms:created>
  <dcterms:modified xsi:type="dcterms:W3CDTF">2008-11-27T13:51:51Z</dcterms:modified>
</cp:coreProperties>
</file>