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2EC09-472E-0A4E-AEE2-C9507CB4242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B91DD-F28A-AF42-8181-2741385C3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B91DD-F28A-AF42-8181-2741385C31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Clarke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data from a relational database into a pub/sub system.</a:t>
            </a:r>
          </a:p>
          <a:p>
            <a:r>
              <a:rPr lang="en-US" dirty="0" smtClean="0"/>
              <a:t>Aggregate the data within the pub/sub system. </a:t>
            </a:r>
          </a:p>
          <a:p>
            <a:r>
              <a:rPr lang="en-US" dirty="0" smtClean="0"/>
              <a:t>Consume the data into a NoSQL database.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5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project is dependent on:</a:t>
            </a:r>
          </a:p>
          <a:p>
            <a:r>
              <a:rPr lang="en-US" dirty="0"/>
              <a:t>Kafka - Apache Kafka is an open-source stream-processing software platform developed by the Apache Software Foundation, written in Scala and Java. The project aims to provide a unified, high-throughput, low-latency platform for handling real-time data feeds</a:t>
            </a:r>
          </a:p>
          <a:p>
            <a:r>
              <a:rPr lang="en-US" dirty="0"/>
              <a:t>Docker - Docker is a tool designed to make it easier to create, deploy, and run applications by using containers.</a:t>
            </a:r>
          </a:p>
          <a:p>
            <a:r>
              <a:rPr lang="en-US" dirty="0" err="1"/>
              <a:t>Mysql</a:t>
            </a:r>
            <a:r>
              <a:rPr lang="en-US" dirty="0"/>
              <a:t> - An RDBMS database and was required in the project brief.</a:t>
            </a:r>
          </a:p>
          <a:p>
            <a:r>
              <a:rPr lang="en-US" dirty="0" err="1"/>
              <a:t>DynamoDB</a:t>
            </a:r>
            <a:r>
              <a:rPr lang="en-US" dirty="0"/>
              <a:t> - is a fully managed proprietary NoSQL database service that supports key-value and document data structures and is offered by Amazon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ED03601-4724-4293-A32A-3A0879C5D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E433AC3-E189-483B-9E8C-DFD5D2A186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60" y="640078"/>
            <a:ext cx="5817280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Consists of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MySQL Database with python writing rows from the dataset </a:t>
            </a: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the database.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Kafka Source Connector – To transfer data from the database to Kafka.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Kafka is used to persists </a:t>
            </a:r>
            <a:r>
              <a:rPr lang="en-US" dirty="0">
                <a:solidFill>
                  <a:schemeClr val="bg1"/>
                </a:solidFill>
              </a:rPr>
              <a:t>data and make the streaming data available to the consumer.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Kafka streams is used for lightweight transformations.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Kafka Sink Connector - To move data from Kafka into the consumer database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NoSql</a:t>
            </a:r>
            <a:r>
              <a:rPr lang="en-US" dirty="0" smtClean="0">
                <a:solidFill>
                  <a:schemeClr val="bg1"/>
                </a:solidFill>
              </a:rPr>
              <a:t> Database as the target area the aggregated data should land.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71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33976D1-3430-450C-A978-87A9A6E8E7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D6AAC78-7D86-415A-ADC1-2B47480796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2A658D9-F185-44F1-BA33-D50320D1D0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prstGeom prst="ellipse">
            <a:avLst/>
          </a:prstGeo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Discussion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Usually the best time to use when calculating metrics is the event time, this is usually set by the producer.  This gives you a near-real simulation of when the events occurred.</a:t>
            </a:r>
          </a:p>
          <a:p>
            <a:r>
              <a:rPr lang="en-US">
                <a:solidFill>
                  <a:srgbClr val="404040"/>
                </a:solidFill>
              </a:rPr>
              <a:t>Query time is set at the end by processors within Kafka.  Although Kafka is a real time streaming platform, there are still some lags in processing which can affect time based metrics.</a:t>
            </a:r>
          </a:p>
        </p:txBody>
      </p:sp>
    </p:spTree>
    <p:extLst>
      <p:ext uri="{BB962C8B-B14F-4D97-AF65-F5344CB8AC3E}">
        <p14:creationId xmlns:p14="http://schemas.microsoft.com/office/powerpoint/2010/main" val="148060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Challenges and choices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5436DB-4E8B-43A5-AE55-1C527B62E2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DynamoDB was the preferred over other NoSQL Engine, but DynamoDB has not GUI when your running locally in a container. This means the platform where you are running the container has to have awscli installed.</a:t>
            </a:r>
          </a:p>
          <a:p>
            <a:r>
              <a:rPr lang="en-US">
                <a:solidFill>
                  <a:srgbClr val="404040"/>
                </a:solidFill>
              </a:rPr>
              <a:t>Choose to use KSQL, to build streams because of its friendly SQL like interface. </a:t>
            </a:r>
          </a:p>
          <a:p>
            <a:r>
              <a:rPr lang="en-US">
                <a:solidFill>
                  <a:srgbClr val="404040"/>
                </a:solidFill>
              </a:rPr>
              <a:t>I have pulled the docker container for an OS independent reliable deployment and all shell scripts are minimal to make the project transferrable to other OSs.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820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146</TotalTime>
  <Words>373</Words>
  <Application>Microsoft Macintosh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Code Challenge</vt:lpstr>
      <vt:lpstr>Brief</vt:lpstr>
      <vt:lpstr>Project tools</vt:lpstr>
      <vt:lpstr>Architecture</vt:lpstr>
      <vt:lpstr>Architecture</vt:lpstr>
      <vt:lpstr>Discussion </vt:lpstr>
      <vt:lpstr>Challenges and choices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Challenge</dc:title>
  <dc:creator>George Clarke</dc:creator>
  <cp:lastModifiedBy>George Clarke</cp:lastModifiedBy>
  <cp:revision>13</cp:revision>
  <dcterms:created xsi:type="dcterms:W3CDTF">2020-10-25T22:04:13Z</dcterms:created>
  <dcterms:modified xsi:type="dcterms:W3CDTF">2020-10-26T09:48:31Z</dcterms:modified>
</cp:coreProperties>
</file>