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0"/>
  </p:notesMasterIdLst>
  <p:sldIdLst>
    <p:sldId id="256" r:id="rId2"/>
    <p:sldId id="257" r:id="rId3"/>
    <p:sldId id="263" r:id="rId4"/>
    <p:sldId id="258" r:id="rId5"/>
    <p:sldId id="261" r:id="rId6"/>
    <p:sldId id="262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78"/>
  </p:normalViewPr>
  <p:slideViewPr>
    <p:cSldViewPr snapToGrid="0" snapToObjects="1">
      <p:cViewPr varScale="1">
        <p:scale>
          <a:sx n="109" d="100"/>
          <a:sy n="109" d="100"/>
        </p:scale>
        <p:origin x="6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62EC09-472E-0A4E-AEE2-C9507CB4242F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B91DD-F28A-AF42-8181-2741385C3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33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B91DD-F28A-AF42-8181-2741385C31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25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10/26/20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10/26/20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10/26/20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10/26/20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10/26/20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10/26/20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10/26/20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Code Challenge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George Clarke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252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data from a relational database into a pub/sub system.</a:t>
            </a:r>
          </a:p>
          <a:p>
            <a:r>
              <a:rPr lang="en-US" dirty="0" smtClean="0"/>
              <a:t>Aggregate the data within the pub/sub system. </a:t>
            </a:r>
          </a:p>
          <a:p>
            <a:r>
              <a:rPr lang="en-US" dirty="0" smtClean="0"/>
              <a:t>Consume the data into a NoSQL database.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054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This project is dependent on:</a:t>
            </a:r>
          </a:p>
          <a:p>
            <a:r>
              <a:rPr lang="en-US" dirty="0"/>
              <a:t>Kafka - Apache Kafka is an open-source stream-processing software platform developed by the Apache Software Foundation, written in Scala and Java. The project aims to provide a unified, high-throughput, low-latency platform for handling real-time data feeds</a:t>
            </a:r>
          </a:p>
          <a:p>
            <a:r>
              <a:rPr lang="en-US" dirty="0"/>
              <a:t>Docker - Docker is a tool designed to make it easier to create, deploy, and run applications by using containers.</a:t>
            </a:r>
          </a:p>
          <a:p>
            <a:r>
              <a:rPr lang="en-US" dirty="0" err="1"/>
              <a:t>Mysql</a:t>
            </a:r>
            <a:r>
              <a:rPr lang="en-US" dirty="0"/>
              <a:t> - An RDBMS database and was required in the project brief.</a:t>
            </a:r>
          </a:p>
          <a:p>
            <a:r>
              <a:rPr lang="en-US" dirty="0" err="1"/>
              <a:t>DynamoDB</a:t>
            </a:r>
            <a:r>
              <a:rPr lang="en-US" dirty="0"/>
              <a:t> - is a fully managed proprietary NoSQL database service that supports key-value and document data structures and is offered by Amazon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61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3ED03601-4724-4293-A32A-3A0879C5D4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5E433AC3-E189-483B-9E8C-DFD5D2A1864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Architecture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360" y="640078"/>
            <a:ext cx="5817280" cy="330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45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Architecture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B403EBD-907E-4D59-98D4-A72CD1063C6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Consists of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MySQL Database with python writing rows from the dataset </a:t>
            </a:r>
            <a:r>
              <a:rPr lang="en-US" dirty="0" smtClean="0">
                <a:solidFill>
                  <a:schemeClr val="bg1"/>
                </a:solidFill>
              </a:rPr>
              <a:t>to </a:t>
            </a:r>
            <a:r>
              <a:rPr lang="en-US" dirty="0">
                <a:solidFill>
                  <a:schemeClr val="bg1"/>
                </a:solidFill>
              </a:rPr>
              <a:t>the database.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Kafka Source Connector – To transfer data from the database to Kafka.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Kafka is used to persists </a:t>
            </a:r>
            <a:r>
              <a:rPr lang="en-US" dirty="0">
                <a:solidFill>
                  <a:schemeClr val="bg1"/>
                </a:solidFill>
              </a:rPr>
              <a:t>data and make the streaming data available to the consumer. 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Kafka streams is used for lightweight transformations.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Kafka Sink Connector - To move data from Kafka into the consumer database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NoSql</a:t>
            </a:r>
            <a:r>
              <a:rPr lang="en-US" dirty="0" smtClean="0">
                <a:solidFill>
                  <a:schemeClr val="bg1"/>
                </a:solidFill>
              </a:rPr>
              <a:t> Database as the target area the aggregated data should land. 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4714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C33976D1-3430-450C-A978-87A9A6E8E7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D6AAC78-7D86-415A-ADC1-2B47480796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F2A658D9-F185-44F1-BA33-D50320D1D0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prstGeom prst="ellipse">
            <a:avLst/>
          </a:prstGeo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/>
              <a:t>Discussion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404040"/>
                </a:solidFill>
              </a:rPr>
              <a:t>Usually the best time to use when calculating metrics is the event time, this is usually set by the producer.  This gives you a near-real simulation of when the events occurred.</a:t>
            </a:r>
          </a:p>
          <a:p>
            <a:r>
              <a:rPr lang="en-US">
                <a:solidFill>
                  <a:srgbClr val="404040"/>
                </a:solidFill>
              </a:rPr>
              <a:t>Query time is set at the end by processors within Kafka.  Although Kafka is a real time streaming platform, there are still some lags in processing which can affect time based metrics.</a:t>
            </a:r>
          </a:p>
        </p:txBody>
      </p:sp>
    </p:spTree>
    <p:extLst>
      <p:ext uri="{BB962C8B-B14F-4D97-AF65-F5344CB8AC3E}">
        <p14:creationId xmlns:p14="http://schemas.microsoft.com/office/powerpoint/2010/main" val="1480607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xmlns="" id="{BAC87F6E-526A-49B5-995D-42DB656594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7894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344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300">
                <a:solidFill>
                  <a:srgbClr val="FFFFFF"/>
                </a:solidFill>
              </a:rPr>
              <a:t>Challenges and choices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5E5436DB-4E8B-43A5-AE55-1C527B62E2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18743" y="797433"/>
            <a:ext cx="5934456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0D65299F-028F-4AFC-B46A-8DB33E20FE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83335" y="960120"/>
            <a:ext cx="560527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9551" y="1444752"/>
            <a:ext cx="4652840" cy="396849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404040"/>
                </a:solidFill>
              </a:rPr>
              <a:t>DynamoDB was the preferred over other NoSQL Engine, but DynamoDB has not GUI when your running locally in a container. This means the platform where you are running the container has to have awscli installed.</a:t>
            </a:r>
          </a:p>
          <a:p>
            <a:r>
              <a:rPr lang="en-US">
                <a:solidFill>
                  <a:srgbClr val="404040"/>
                </a:solidFill>
              </a:rPr>
              <a:t>Choose to use KSQL, to build streams because of its friendly SQL like interface. </a:t>
            </a:r>
          </a:p>
          <a:p>
            <a:r>
              <a:rPr lang="en-US">
                <a:solidFill>
                  <a:srgbClr val="404040"/>
                </a:solidFill>
              </a:rPr>
              <a:t>I have pulled the docker container for an OS independent reliable deployment and all shell scripts are minimal to make the project transferrable to other OSs.</a:t>
            </a:r>
          </a:p>
          <a:p>
            <a:endParaRPr lang="en-US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282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5583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146</TotalTime>
  <Words>374</Words>
  <Application>Microsoft Macintosh PowerPoint</Application>
  <PresentationFormat>Widescreen</PresentationFormat>
  <Paragraphs>30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Gill Sans MT</vt:lpstr>
      <vt:lpstr>Arial</vt:lpstr>
      <vt:lpstr>Parcel</vt:lpstr>
      <vt:lpstr>Code Challenge</vt:lpstr>
      <vt:lpstr>Brief</vt:lpstr>
      <vt:lpstr>Project tools</vt:lpstr>
      <vt:lpstr>Architecture</vt:lpstr>
      <vt:lpstr>Architecture</vt:lpstr>
      <vt:lpstr>Discussion </vt:lpstr>
      <vt:lpstr>Challenges and choices</vt:lpstr>
      <vt:lpstr>Conclusion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Challenge</dc:title>
  <dc:creator>George Clarke</dc:creator>
  <cp:lastModifiedBy>George Clarke</cp:lastModifiedBy>
  <cp:revision>12</cp:revision>
  <dcterms:created xsi:type="dcterms:W3CDTF">2020-10-25T22:04:13Z</dcterms:created>
  <dcterms:modified xsi:type="dcterms:W3CDTF">2020-10-26T06:52:54Z</dcterms:modified>
</cp:coreProperties>
</file>