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1" r:id="rId2"/>
    <p:sldId id="256" r:id="rId3"/>
    <p:sldId id="257" r:id="rId4"/>
    <p:sldId id="258" r:id="rId5"/>
    <p:sldId id="259" r:id="rId6"/>
    <p:sldId id="260" r:id="rId7"/>
    <p:sldId id="261" r:id="rId8"/>
    <p:sldId id="262" r:id="rId9"/>
    <p:sldId id="263" r:id="rId10"/>
    <p:sldId id="264" r:id="rId11"/>
    <p:sldId id="267" r:id="rId12"/>
    <p:sldId id="266"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4556F306-0B8B-49DA-A289-B421075BAE18}">
          <p14:sldIdLst>
            <p14:sldId id="271"/>
          </p14:sldIdLst>
        </p14:section>
        <p14:section name="How to change Password of your WiFi (Hot Spot)" id="{B95ADEBD-1EDF-47FE-ADFB-BA3615D51E7A}">
          <p14:sldIdLst>
            <p14:sldId id="256"/>
            <p14:sldId id="257"/>
            <p14:sldId id="258"/>
            <p14:sldId id="259"/>
            <p14:sldId id="260"/>
            <p14:sldId id="261"/>
            <p14:sldId id="262"/>
            <p14:sldId id="263"/>
          </p14:sldIdLst>
        </p14:section>
        <p14:section name="For Bluetooth Password" id="{782A1EC5-7657-4989-B587-18DA9527BD28}">
          <p14:sldIdLst>
            <p14:sldId id="264"/>
            <p14:sldId id="267"/>
            <p14:sldId id="266"/>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D9BBAEC-77D5-466E-B75E-FF80D42796DD}" type="datetimeFigureOut">
              <a:rPr lang="en-US" smtClean="0"/>
              <a:t>9/24/2020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1258842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BBAEC-77D5-466E-B75E-FF80D42796DD}"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116712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9BBAEC-77D5-466E-B75E-FF80D42796D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2553585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9BBAEC-77D5-466E-B75E-FF80D42796D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594215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BBAEC-77D5-466E-B75E-FF80D42796D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11297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D9BBAEC-77D5-466E-B75E-FF80D42796DD}"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4206904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D9BBAEC-77D5-466E-B75E-FF80D42796DD}" type="datetimeFigureOut">
              <a:rPr lang="en-US" smtClean="0"/>
              <a:t>9/24/2020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2481402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D9BBAEC-77D5-466E-B75E-FF80D42796D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406455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D9BBAEC-77D5-466E-B75E-FF80D42796D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43953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BBAEC-77D5-466E-B75E-FF80D42796D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272207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9BBAEC-77D5-466E-B75E-FF80D42796D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290302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9BBAEC-77D5-466E-B75E-FF80D42796DD}"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207879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9BBAEC-77D5-466E-B75E-FF80D42796DD}"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375202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9BBAEC-77D5-466E-B75E-FF80D42796DD}" type="datetimeFigureOut">
              <a:rPr lang="en-US" smtClean="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33640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BBAEC-77D5-466E-B75E-FF80D42796DD}" type="datetimeFigureOut">
              <a:rPr lang="en-US" smtClean="0"/>
              <a:t>9/24/2020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1457971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BBAEC-77D5-466E-B75E-FF80D42796DD}"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85934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9BBAEC-77D5-466E-B75E-FF80D42796DD}"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FC1A96-D3C6-4FC0-B463-26610FF8FF02}" type="slidenum">
              <a:rPr lang="en-US" smtClean="0"/>
              <a:t>‹#›</a:t>
            </a:fld>
            <a:endParaRPr lang="en-US"/>
          </a:p>
        </p:txBody>
      </p:sp>
    </p:spTree>
    <p:extLst>
      <p:ext uri="{BB962C8B-B14F-4D97-AF65-F5344CB8AC3E}">
        <p14:creationId xmlns:p14="http://schemas.microsoft.com/office/powerpoint/2010/main" val="315037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D9BBAEC-77D5-466E-B75E-FF80D42796DD}" type="datetimeFigureOut">
              <a:rPr lang="en-US" smtClean="0"/>
              <a:t>9/24/2020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3FC1A96-D3C6-4FC0-B463-26610FF8FF02}" type="slidenum">
              <a:rPr lang="en-US" smtClean="0"/>
              <a:t>‹#›</a:t>
            </a:fld>
            <a:endParaRPr lang="en-US"/>
          </a:p>
        </p:txBody>
      </p:sp>
    </p:spTree>
    <p:extLst>
      <p:ext uri="{BB962C8B-B14F-4D97-AF65-F5344CB8AC3E}">
        <p14:creationId xmlns:p14="http://schemas.microsoft.com/office/powerpoint/2010/main" val="14932457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DF70-3852-45A8-8AB7-C2C6655254BE}"/>
              </a:ext>
            </a:extLst>
          </p:cNvPr>
          <p:cNvSpPr>
            <a:spLocks noGrp="1"/>
          </p:cNvSpPr>
          <p:nvPr>
            <p:ph type="title"/>
          </p:nvPr>
        </p:nvSpPr>
        <p:spPr>
          <a:xfrm>
            <a:off x="838200" y="844879"/>
            <a:ext cx="8761413" cy="706964"/>
          </a:xfrm>
        </p:spPr>
        <p:txBody>
          <a:bodyPr/>
          <a:lstStyle/>
          <a:p>
            <a:r>
              <a:rPr lang="en-US" dirty="0"/>
              <a:t>Digital Literacy Assignment</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9A8441E4-656F-4B78-B426-B151C00C7A7D}"/>
                  </a:ext>
                </a:extLst>
              </p:cNvPr>
              <p:cNvGraphicFramePr>
                <a:graphicFrameLocks noChangeAspect="1"/>
              </p:cNvGraphicFramePr>
              <p:nvPr>
                <p:extLst>
                  <p:ext uri="{D42A27DB-BD31-4B8C-83A1-F6EECF244321}">
                    <p14:modId xmlns:p14="http://schemas.microsoft.com/office/powerpoint/2010/main" val="106986158"/>
                  </p:ext>
                </p:extLst>
              </p:nvPr>
            </p:nvGraphicFramePr>
            <p:xfrm>
              <a:off x="838200" y="1825625"/>
              <a:ext cx="10515600" cy="4351338"/>
            </p:xfrm>
            <a:graphic>
              <a:graphicData uri="http://schemas.microsoft.com/office/powerpoint/2016/summaryzoom">
                <psuz:summaryZm>
                  <psuz:summaryZmObj sectionId="{B95ADEBD-1EDF-47FE-ADFB-BA3615D51E7A}">
                    <psuz:zmPr id="{2F755ABD-196D-4296-8139-60C52E1C51D6}" transitionDur="1000">
                      <p166:blipFill xmlns:p166="http://schemas.microsoft.com/office/powerpoint/2016/6/main">
                        <a:blip r:embed="rId2"/>
                        <a:stretch>
                          <a:fillRect/>
                        </a:stretch>
                      </p166:blipFill>
                      <p166:spPr xmlns:p166="http://schemas.microsoft.com/office/powerpoint/2016/6/main">
                        <a:xfrm>
                          <a:off x="437054" y="844788"/>
                          <a:ext cx="4732020" cy="2661761"/>
                        </a:xfrm>
                        <a:prstGeom prst="rect">
                          <a:avLst/>
                        </a:prstGeom>
                        <a:ln w="3175">
                          <a:solidFill>
                            <a:prstClr val="ltGray"/>
                          </a:solidFill>
                        </a:ln>
                      </p166:spPr>
                    </psuz:zmPr>
                  </psuz:summaryZmObj>
                  <psuz:summaryZmObj sectionId="{782A1EC5-7657-4989-B587-18DA9527BD28}">
                    <psuz:zmPr id="{4591061C-F4E2-4CD7-91D1-0205085D818B}" transitionDur="1000">
                      <p166:blipFill xmlns:p166="http://schemas.microsoft.com/office/powerpoint/2016/6/main">
                        <a:blip r:embed="rId3"/>
                        <a:stretch>
                          <a:fillRect/>
                        </a:stretch>
                      </p166:blipFill>
                      <p166:spPr xmlns:p166="http://schemas.microsoft.com/office/powerpoint/2016/6/main">
                        <a:xfrm>
                          <a:off x="5346525" y="844788"/>
                          <a:ext cx="4732020" cy="2661761"/>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9A8441E4-656F-4B78-B426-B151C00C7A7D}"/>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6" name="Picture 6">
                  <a:hlinkClick r:id="rId4"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75254" y="2670413"/>
                  <a:ext cx="4732020" cy="2661761"/>
                </a:xfrm>
                <a:prstGeom prst="rect">
                  <a:avLst/>
                </a:prstGeom>
                <a:ln w="3175">
                  <a:solidFill>
                    <a:prstClr val="ltGray"/>
                  </a:solidFill>
                </a:ln>
              </p:spPr>
            </p:pic>
            <p:pic>
              <p:nvPicPr>
                <p:cNvPr id="7" name="Picture 7">
                  <a:hlinkClick r:id="rId5"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184725" y="2670413"/>
                  <a:ext cx="4732020" cy="2661761"/>
                </a:xfrm>
                <a:prstGeom prst="rect">
                  <a:avLst/>
                </a:prstGeom>
                <a:ln w="3175">
                  <a:solidFill>
                    <a:prstClr val="ltGray"/>
                  </a:solidFill>
                </a:ln>
              </p:spPr>
            </p:pic>
          </p:grpSp>
        </mc:Fallback>
      </mc:AlternateContent>
    </p:spTree>
    <p:extLst>
      <p:ext uri="{BB962C8B-B14F-4D97-AF65-F5344CB8AC3E}">
        <p14:creationId xmlns:p14="http://schemas.microsoft.com/office/powerpoint/2010/main" val="249853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018AB6E-AF62-47D4-A8B4-D2A06A9CCA67}"/>
              </a:ext>
            </a:extLst>
          </p:cNvPr>
          <p:cNvSpPr>
            <a:spLocks noGrp="1"/>
          </p:cNvSpPr>
          <p:nvPr>
            <p:ph type="ctrTitle"/>
          </p:nvPr>
        </p:nvSpPr>
        <p:spPr/>
        <p:txBody>
          <a:bodyPr/>
          <a:lstStyle/>
          <a:p>
            <a:r>
              <a:rPr lang="en-US" dirty="0"/>
              <a:t>For Bluetooth Password</a:t>
            </a:r>
          </a:p>
        </p:txBody>
      </p:sp>
    </p:spTree>
    <p:extLst>
      <p:ext uri="{BB962C8B-B14F-4D97-AF65-F5344CB8AC3E}">
        <p14:creationId xmlns:p14="http://schemas.microsoft.com/office/powerpoint/2010/main" val="181495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8B2272-9495-4FCE-A208-C29A0895E70D}"/>
              </a:ext>
            </a:extLst>
          </p:cNvPr>
          <p:cNvSpPr>
            <a:spLocks noGrp="1"/>
          </p:cNvSpPr>
          <p:nvPr>
            <p:ph type="title"/>
          </p:nvPr>
        </p:nvSpPr>
        <p:spPr/>
        <p:txBody>
          <a:bodyPr/>
          <a:lstStyle/>
          <a:p>
            <a:r>
              <a:rPr lang="en-US" dirty="0"/>
              <a:t>Open Settings</a:t>
            </a:r>
          </a:p>
        </p:txBody>
      </p:sp>
      <p:sp>
        <p:nvSpPr>
          <p:cNvPr id="11" name="Text Placeholder 10">
            <a:extLst>
              <a:ext uri="{FF2B5EF4-FFF2-40B4-BE49-F238E27FC236}">
                <a16:creationId xmlns:a16="http://schemas.microsoft.com/office/drawing/2014/main" id="{4341BC8A-E0B3-412A-B621-FD9913739D4C}"/>
              </a:ext>
            </a:extLst>
          </p:cNvPr>
          <p:cNvSpPr>
            <a:spLocks noGrp="1"/>
          </p:cNvSpPr>
          <p:nvPr>
            <p:ph type="body" sz="half" idx="2"/>
          </p:nvPr>
        </p:nvSpPr>
        <p:spPr/>
        <p:txBody>
          <a:bodyPr/>
          <a:lstStyle/>
          <a:p>
            <a:r>
              <a:rPr lang="en-US" dirty="0"/>
              <a:t>In settings choose Connection setting.</a:t>
            </a:r>
          </a:p>
        </p:txBody>
      </p:sp>
      <p:pic>
        <p:nvPicPr>
          <p:cNvPr id="19" name="Picture 18">
            <a:extLst>
              <a:ext uri="{FF2B5EF4-FFF2-40B4-BE49-F238E27FC236}">
                <a16:creationId xmlns:a16="http://schemas.microsoft.com/office/drawing/2014/main" id="{D97B3D70-E6C8-4A5A-B9A0-88F9C3C4E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926" y="0"/>
            <a:ext cx="3086100" cy="6858000"/>
          </a:xfrm>
          <a:prstGeom prst="rect">
            <a:avLst/>
          </a:prstGeom>
        </p:spPr>
      </p:pic>
    </p:spTree>
    <p:extLst>
      <p:ext uri="{BB962C8B-B14F-4D97-AF65-F5344CB8AC3E}">
        <p14:creationId xmlns:p14="http://schemas.microsoft.com/office/powerpoint/2010/main" val="150198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D056DA-8ED4-4825-9CF0-8F1B4D6BEB4A}"/>
              </a:ext>
            </a:extLst>
          </p:cNvPr>
          <p:cNvSpPr>
            <a:spLocks noGrp="1"/>
          </p:cNvSpPr>
          <p:nvPr>
            <p:ph type="title"/>
          </p:nvPr>
        </p:nvSpPr>
        <p:spPr/>
        <p:txBody>
          <a:bodyPr/>
          <a:lstStyle/>
          <a:p>
            <a:r>
              <a:rPr lang="en-US" dirty="0"/>
              <a:t>In Connections Settings</a:t>
            </a:r>
          </a:p>
        </p:txBody>
      </p:sp>
      <p:sp>
        <p:nvSpPr>
          <p:cNvPr id="6" name="Text Placeholder 5">
            <a:extLst>
              <a:ext uri="{FF2B5EF4-FFF2-40B4-BE49-F238E27FC236}">
                <a16:creationId xmlns:a16="http://schemas.microsoft.com/office/drawing/2014/main" id="{B839DECE-BE9A-4BB5-BFC8-268AEED650A6}"/>
              </a:ext>
            </a:extLst>
          </p:cNvPr>
          <p:cNvSpPr>
            <a:spLocks noGrp="1"/>
          </p:cNvSpPr>
          <p:nvPr>
            <p:ph type="body" sz="half" idx="2"/>
          </p:nvPr>
        </p:nvSpPr>
        <p:spPr/>
        <p:txBody>
          <a:bodyPr/>
          <a:lstStyle/>
          <a:p>
            <a:r>
              <a:rPr lang="en-US" dirty="0"/>
              <a:t>On here choose </a:t>
            </a:r>
            <a:r>
              <a:rPr lang="en-US" dirty="0" err="1"/>
              <a:t>bluetooth</a:t>
            </a:r>
            <a:endParaRPr lang="en-US" dirty="0"/>
          </a:p>
        </p:txBody>
      </p:sp>
      <p:pic>
        <p:nvPicPr>
          <p:cNvPr id="8" name="Picture 7">
            <a:extLst>
              <a:ext uri="{FF2B5EF4-FFF2-40B4-BE49-F238E27FC236}">
                <a16:creationId xmlns:a16="http://schemas.microsoft.com/office/drawing/2014/main" id="{DA708350-8D63-4554-88C7-BB7EFBA4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995" y="0"/>
            <a:ext cx="3086100" cy="6858000"/>
          </a:xfrm>
          <a:prstGeom prst="rect">
            <a:avLst/>
          </a:prstGeom>
        </p:spPr>
      </p:pic>
    </p:spTree>
    <p:extLst>
      <p:ext uri="{BB962C8B-B14F-4D97-AF65-F5344CB8AC3E}">
        <p14:creationId xmlns:p14="http://schemas.microsoft.com/office/powerpoint/2010/main" val="415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6C928-335D-4D0F-AF41-A38523B88B9D}"/>
              </a:ext>
            </a:extLst>
          </p:cNvPr>
          <p:cNvSpPr>
            <a:spLocks noGrp="1"/>
          </p:cNvSpPr>
          <p:nvPr>
            <p:ph type="title"/>
          </p:nvPr>
        </p:nvSpPr>
        <p:spPr/>
        <p:txBody>
          <a:bodyPr/>
          <a:lstStyle/>
          <a:p>
            <a:r>
              <a:rPr lang="en-US" dirty="0"/>
              <a:t>In Bluetooth Settings</a:t>
            </a:r>
          </a:p>
        </p:txBody>
      </p:sp>
      <p:sp>
        <p:nvSpPr>
          <p:cNvPr id="4" name="Text Placeholder 3">
            <a:extLst>
              <a:ext uri="{FF2B5EF4-FFF2-40B4-BE49-F238E27FC236}">
                <a16:creationId xmlns:a16="http://schemas.microsoft.com/office/drawing/2014/main" id="{1943A312-2254-4439-8587-3F3DCEC55F7F}"/>
              </a:ext>
            </a:extLst>
          </p:cNvPr>
          <p:cNvSpPr>
            <a:spLocks noGrp="1"/>
          </p:cNvSpPr>
          <p:nvPr>
            <p:ph type="body" sz="half" idx="2"/>
          </p:nvPr>
        </p:nvSpPr>
        <p:spPr/>
        <p:txBody>
          <a:bodyPr/>
          <a:lstStyle/>
          <a:p>
            <a:r>
              <a:rPr lang="en-US" dirty="0"/>
              <a:t>Chose the device you want to connect</a:t>
            </a:r>
          </a:p>
        </p:txBody>
      </p:sp>
      <p:pic>
        <p:nvPicPr>
          <p:cNvPr id="6" name="Picture 5">
            <a:extLst>
              <a:ext uri="{FF2B5EF4-FFF2-40B4-BE49-F238E27FC236}">
                <a16:creationId xmlns:a16="http://schemas.microsoft.com/office/drawing/2014/main" id="{B9E84739-5CD8-4188-8EE4-BDD3BCF89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5693" y="0"/>
            <a:ext cx="3086100" cy="6858000"/>
          </a:xfrm>
          <a:prstGeom prst="rect">
            <a:avLst/>
          </a:prstGeom>
        </p:spPr>
      </p:pic>
    </p:spTree>
    <p:extLst>
      <p:ext uri="{BB962C8B-B14F-4D97-AF65-F5344CB8AC3E}">
        <p14:creationId xmlns:p14="http://schemas.microsoft.com/office/powerpoint/2010/main" val="2120918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85A0-B551-470B-9548-4F1D3BDAF816}"/>
              </a:ext>
            </a:extLst>
          </p:cNvPr>
          <p:cNvSpPr>
            <a:spLocks noGrp="1"/>
          </p:cNvSpPr>
          <p:nvPr>
            <p:ph type="title"/>
          </p:nvPr>
        </p:nvSpPr>
        <p:spPr/>
        <p:txBody>
          <a:bodyPr/>
          <a:lstStyle/>
          <a:p>
            <a:r>
              <a:rPr lang="en-US" dirty="0"/>
              <a:t>After you click on the device</a:t>
            </a:r>
          </a:p>
        </p:txBody>
      </p:sp>
      <p:sp>
        <p:nvSpPr>
          <p:cNvPr id="4" name="Text Placeholder 3">
            <a:extLst>
              <a:ext uri="{FF2B5EF4-FFF2-40B4-BE49-F238E27FC236}">
                <a16:creationId xmlns:a16="http://schemas.microsoft.com/office/drawing/2014/main" id="{3D5C38B1-7CB5-48E8-B974-0ECD83E1CFB5}"/>
              </a:ext>
            </a:extLst>
          </p:cNvPr>
          <p:cNvSpPr>
            <a:spLocks noGrp="1"/>
          </p:cNvSpPr>
          <p:nvPr>
            <p:ph type="body" sz="half" idx="2"/>
          </p:nvPr>
        </p:nvSpPr>
        <p:spPr/>
        <p:txBody>
          <a:bodyPr/>
          <a:lstStyle/>
          <a:p>
            <a:r>
              <a:rPr lang="en-US" dirty="0"/>
              <a:t>On here you can see the passkey to pair with other device. So Bluetooth passkey is only use to pair device with other device so you can’t randomly pair to other person Bluetooth device and the passkey always </a:t>
            </a:r>
            <a:r>
              <a:rPr lang="en-US" dirty="0" err="1"/>
              <a:t>change.So</a:t>
            </a:r>
            <a:r>
              <a:rPr lang="en-US" dirty="0"/>
              <a:t> you can’t setup your own passkey password. As you can see the passkey change on the second attempt to pair with the same device. </a:t>
            </a:r>
          </a:p>
        </p:txBody>
      </p:sp>
      <p:pic>
        <p:nvPicPr>
          <p:cNvPr id="6" name="Picture 5">
            <a:extLst>
              <a:ext uri="{FF2B5EF4-FFF2-40B4-BE49-F238E27FC236}">
                <a16:creationId xmlns:a16="http://schemas.microsoft.com/office/drawing/2014/main" id="{48AC1C77-E61E-4ACA-8583-F9362B2A9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8889" y="0"/>
            <a:ext cx="3086100" cy="6858000"/>
          </a:xfrm>
          <a:prstGeom prst="rect">
            <a:avLst/>
          </a:prstGeom>
        </p:spPr>
      </p:pic>
      <p:pic>
        <p:nvPicPr>
          <p:cNvPr id="8" name="Picture 7">
            <a:extLst>
              <a:ext uri="{FF2B5EF4-FFF2-40B4-BE49-F238E27FC236}">
                <a16:creationId xmlns:a16="http://schemas.microsoft.com/office/drawing/2014/main" id="{CAF1826C-4ECE-4206-BA31-C15576F79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775" y="0"/>
            <a:ext cx="3086100" cy="6858000"/>
          </a:xfrm>
          <a:prstGeom prst="rect">
            <a:avLst/>
          </a:prstGeom>
        </p:spPr>
      </p:pic>
    </p:spTree>
    <p:extLst>
      <p:ext uri="{BB962C8B-B14F-4D97-AF65-F5344CB8AC3E}">
        <p14:creationId xmlns:p14="http://schemas.microsoft.com/office/powerpoint/2010/main" val="845488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D57F8D-A6BF-4B2E-9FEC-4C210FF7DFE4}"/>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11072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CE44-E545-45AE-9A8A-A08B32C25DB7}"/>
              </a:ext>
            </a:extLst>
          </p:cNvPr>
          <p:cNvSpPr>
            <a:spLocks noGrp="1"/>
          </p:cNvSpPr>
          <p:nvPr>
            <p:ph type="ctrTitle"/>
          </p:nvPr>
        </p:nvSpPr>
        <p:spPr/>
        <p:txBody>
          <a:bodyPr/>
          <a:lstStyle/>
          <a:p>
            <a:r>
              <a:rPr lang="en-US" dirty="0"/>
              <a:t>How to change Password of your </a:t>
            </a:r>
            <a:r>
              <a:rPr lang="en-US" dirty="0" err="1"/>
              <a:t>WiFi</a:t>
            </a:r>
            <a:r>
              <a:rPr lang="en-US" dirty="0"/>
              <a:t> (Hot Spot)</a:t>
            </a:r>
          </a:p>
        </p:txBody>
      </p:sp>
    </p:spTree>
    <p:extLst>
      <p:ext uri="{BB962C8B-B14F-4D97-AF65-F5344CB8AC3E}">
        <p14:creationId xmlns:p14="http://schemas.microsoft.com/office/powerpoint/2010/main" val="229272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8B2272-9495-4FCE-A208-C29A0895E70D}"/>
              </a:ext>
            </a:extLst>
          </p:cNvPr>
          <p:cNvSpPr>
            <a:spLocks noGrp="1"/>
          </p:cNvSpPr>
          <p:nvPr>
            <p:ph type="title"/>
          </p:nvPr>
        </p:nvSpPr>
        <p:spPr/>
        <p:txBody>
          <a:bodyPr/>
          <a:lstStyle/>
          <a:p>
            <a:r>
              <a:rPr lang="en-US" dirty="0"/>
              <a:t>Open Settings</a:t>
            </a:r>
          </a:p>
        </p:txBody>
      </p:sp>
      <p:sp>
        <p:nvSpPr>
          <p:cNvPr id="11" name="Text Placeholder 10">
            <a:extLst>
              <a:ext uri="{FF2B5EF4-FFF2-40B4-BE49-F238E27FC236}">
                <a16:creationId xmlns:a16="http://schemas.microsoft.com/office/drawing/2014/main" id="{4341BC8A-E0B3-412A-B621-FD9913739D4C}"/>
              </a:ext>
            </a:extLst>
          </p:cNvPr>
          <p:cNvSpPr>
            <a:spLocks noGrp="1"/>
          </p:cNvSpPr>
          <p:nvPr>
            <p:ph type="body" sz="half" idx="2"/>
          </p:nvPr>
        </p:nvSpPr>
        <p:spPr/>
        <p:txBody>
          <a:bodyPr/>
          <a:lstStyle/>
          <a:p>
            <a:r>
              <a:rPr lang="en-US" dirty="0"/>
              <a:t>In settings choose Connection setting.</a:t>
            </a:r>
          </a:p>
        </p:txBody>
      </p:sp>
      <p:pic>
        <p:nvPicPr>
          <p:cNvPr id="19" name="Picture 18">
            <a:extLst>
              <a:ext uri="{FF2B5EF4-FFF2-40B4-BE49-F238E27FC236}">
                <a16:creationId xmlns:a16="http://schemas.microsoft.com/office/drawing/2014/main" id="{D97B3D70-E6C8-4A5A-B9A0-88F9C3C4E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926" y="0"/>
            <a:ext cx="3086100" cy="6858000"/>
          </a:xfrm>
          <a:prstGeom prst="rect">
            <a:avLst/>
          </a:prstGeom>
        </p:spPr>
      </p:pic>
    </p:spTree>
    <p:extLst>
      <p:ext uri="{BB962C8B-B14F-4D97-AF65-F5344CB8AC3E}">
        <p14:creationId xmlns:p14="http://schemas.microsoft.com/office/powerpoint/2010/main" val="2197619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A6BE-3402-4719-AA46-5C8340CA4F2F}"/>
              </a:ext>
            </a:extLst>
          </p:cNvPr>
          <p:cNvSpPr>
            <a:spLocks noGrp="1"/>
          </p:cNvSpPr>
          <p:nvPr>
            <p:ph type="title"/>
          </p:nvPr>
        </p:nvSpPr>
        <p:spPr/>
        <p:txBody>
          <a:bodyPr/>
          <a:lstStyle/>
          <a:p>
            <a:r>
              <a:rPr lang="en-US" dirty="0"/>
              <a:t>In Connections</a:t>
            </a:r>
          </a:p>
        </p:txBody>
      </p:sp>
      <p:sp>
        <p:nvSpPr>
          <p:cNvPr id="4" name="Text Placeholder 3">
            <a:extLst>
              <a:ext uri="{FF2B5EF4-FFF2-40B4-BE49-F238E27FC236}">
                <a16:creationId xmlns:a16="http://schemas.microsoft.com/office/drawing/2014/main" id="{7DF72FA8-DD88-4499-B71E-6BD6469338F9}"/>
              </a:ext>
            </a:extLst>
          </p:cNvPr>
          <p:cNvSpPr>
            <a:spLocks noGrp="1"/>
          </p:cNvSpPr>
          <p:nvPr>
            <p:ph type="body" sz="half" idx="2"/>
          </p:nvPr>
        </p:nvSpPr>
        <p:spPr/>
        <p:txBody>
          <a:bodyPr/>
          <a:lstStyle/>
          <a:p>
            <a:r>
              <a:rPr lang="en-US" dirty="0"/>
              <a:t>Open Mobile Hotspot and tethering </a:t>
            </a:r>
          </a:p>
        </p:txBody>
      </p:sp>
      <p:pic>
        <p:nvPicPr>
          <p:cNvPr id="8" name="Picture 7">
            <a:extLst>
              <a:ext uri="{FF2B5EF4-FFF2-40B4-BE49-F238E27FC236}">
                <a16:creationId xmlns:a16="http://schemas.microsoft.com/office/drawing/2014/main" id="{042C313C-4FC3-4754-B19C-FB180BB5C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708" y="0"/>
            <a:ext cx="3086100" cy="6858000"/>
          </a:xfrm>
          <a:prstGeom prst="rect">
            <a:avLst/>
          </a:prstGeom>
        </p:spPr>
      </p:pic>
    </p:spTree>
    <p:extLst>
      <p:ext uri="{BB962C8B-B14F-4D97-AF65-F5344CB8AC3E}">
        <p14:creationId xmlns:p14="http://schemas.microsoft.com/office/powerpoint/2010/main" val="423812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5FE0-ADCD-43BE-9B86-B62AC51DE591}"/>
              </a:ext>
            </a:extLst>
          </p:cNvPr>
          <p:cNvSpPr>
            <a:spLocks noGrp="1"/>
          </p:cNvSpPr>
          <p:nvPr>
            <p:ph type="title"/>
          </p:nvPr>
        </p:nvSpPr>
        <p:spPr/>
        <p:txBody>
          <a:bodyPr/>
          <a:lstStyle/>
          <a:p>
            <a:r>
              <a:rPr lang="en-US" dirty="0"/>
              <a:t>In Mobile Hotspot and Tethering</a:t>
            </a:r>
          </a:p>
        </p:txBody>
      </p:sp>
      <p:sp>
        <p:nvSpPr>
          <p:cNvPr id="4" name="Text Placeholder 3">
            <a:extLst>
              <a:ext uri="{FF2B5EF4-FFF2-40B4-BE49-F238E27FC236}">
                <a16:creationId xmlns:a16="http://schemas.microsoft.com/office/drawing/2014/main" id="{4485616A-4C8B-4A66-A141-A343CD311967}"/>
              </a:ext>
            </a:extLst>
          </p:cNvPr>
          <p:cNvSpPr>
            <a:spLocks noGrp="1"/>
          </p:cNvSpPr>
          <p:nvPr>
            <p:ph type="body" sz="half" idx="2"/>
          </p:nvPr>
        </p:nvSpPr>
        <p:spPr/>
        <p:txBody>
          <a:bodyPr/>
          <a:lstStyle/>
          <a:p>
            <a:r>
              <a:rPr lang="en-US" dirty="0"/>
              <a:t>Open Mobile Hotspot</a:t>
            </a:r>
          </a:p>
        </p:txBody>
      </p:sp>
      <p:pic>
        <p:nvPicPr>
          <p:cNvPr id="10" name="Picture 9">
            <a:extLst>
              <a:ext uri="{FF2B5EF4-FFF2-40B4-BE49-F238E27FC236}">
                <a16:creationId xmlns:a16="http://schemas.microsoft.com/office/drawing/2014/main" id="{8F8F24E4-F4DB-4085-A67A-E39D3BBFE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510" y="0"/>
            <a:ext cx="3086100" cy="6858000"/>
          </a:xfrm>
          <a:prstGeom prst="rect">
            <a:avLst/>
          </a:prstGeom>
        </p:spPr>
      </p:pic>
    </p:spTree>
    <p:extLst>
      <p:ext uri="{BB962C8B-B14F-4D97-AF65-F5344CB8AC3E}">
        <p14:creationId xmlns:p14="http://schemas.microsoft.com/office/powerpoint/2010/main" val="77866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F058-2177-430D-AE2E-02BC5F757770}"/>
              </a:ext>
            </a:extLst>
          </p:cNvPr>
          <p:cNvSpPr>
            <a:spLocks noGrp="1"/>
          </p:cNvSpPr>
          <p:nvPr>
            <p:ph type="title"/>
          </p:nvPr>
        </p:nvSpPr>
        <p:spPr/>
        <p:txBody>
          <a:bodyPr/>
          <a:lstStyle/>
          <a:p>
            <a:r>
              <a:rPr lang="en-US" dirty="0"/>
              <a:t>In Mobile Hotspot</a:t>
            </a:r>
          </a:p>
        </p:txBody>
      </p:sp>
      <p:sp>
        <p:nvSpPr>
          <p:cNvPr id="4" name="Text Placeholder 3">
            <a:extLst>
              <a:ext uri="{FF2B5EF4-FFF2-40B4-BE49-F238E27FC236}">
                <a16:creationId xmlns:a16="http://schemas.microsoft.com/office/drawing/2014/main" id="{81BF58AA-C517-4967-9B5A-09CA7A451C1E}"/>
              </a:ext>
            </a:extLst>
          </p:cNvPr>
          <p:cNvSpPr>
            <a:spLocks noGrp="1"/>
          </p:cNvSpPr>
          <p:nvPr>
            <p:ph type="body" sz="half" idx="2"/>
          </p:nvPr>
        </p:nvSpPr>
        <p:spPr/>
        <p:txBody>
          <a:bodyPr/>
          <a:lstStyle/>
          <a:p>
            <a:r>
              <a:rPr lang="en-US" dirty="0"/>
              <a:t>Click on top right corner for more options</a:t>
            </a:r>
          </a:p>
        </p:txBody>
      </p:sp>
      <p:pic>
        <p:nvPicPr>
          <p:cNvPr id="6" name="Picture 5">
            <a:extLst>
              <a:ext uri="{FF2B5EF4-FFF2-40B4-BE49-F238E27FC236}">
                <a16:creationId xmlns:a16="http://schemas.microsoft.com/office/drawing/2014/main" id="{C172B131-6C55-44AD-B8A4-B1E226BD3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2593" y="0"/>
            <a:ext cx="3086100" cy="6858000"/>
          </a:xfrm>
          <a:prstGeom prst="rect">
            <a:avLst/>
          </a:prstGeom>
        </p:spPr>
      </p:pic>
    </p:spTree>
    <p:extLst>
      <p:ext uri="{BB962C8B-B14F-4D97-AF65-F5344CB8AC3E}">
        <p14:creationId xmlns:p14="http://schemas.microsoft.com/office/powerpoint/2010/main" val="83310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8AD6-6C5B-443C-A5C6-45AF93281C48}"/>
              </a:ext>
            </a:extLst>
          </p:cNvPr>
          <p:cNvSpPr>
            <a:spLocks noGrp="1"/>
          </p:cNvSpPr>
          <p:nvPr>
            <p:ph type="title"/>
          </p:nvPr>
        </p:nvSpPr>
        <p:spPr/>
        <p:txBody>
          <a:bodyPr/>
          <a:lstStyle/>
          <a:p>
            <a:r>
              <a:rPr lang="en-US" dirty="0"/>
              <a:t>In More Options</a:t>
            </a:r>
          </a:p>
        </p:txBody>
      </p:sp>
      <p:sp>
        <p:nvSpPr>
          <p:cNvPr id="4" name="Text Placeholder 3">
            <a:extLst>
              <a:ext uri="{FF2B5EF4-FFF2-40B4-BE49-F238E27FC236}">
                <a16:creationId xmlns:a16="http://schemas.microsoft.com/office/drawing/2014/main" id="{F4723CB4-06AE-4D8A-B5C7-6AE2630182B6}"/>
              </a:ext>
            </a:extLst>
          </p:cNvPr>
          <p:cNvSpPr>
            <a:spLocks noGrp="1"/>
          </p:cNvSpPr>
          <p:nvPr>
            <p:ph type="body" sz="half" idx="2"/>
          </p:nvPr>
        </p:nvSpPr>
        <p:spPr/>
        <p:txBody>
          <a:bodyPr/>
          <a:lstStyle/>
          <a:p>
            <a:r>
              <a:rPr lang="en-US" dirty="0"/>
              <a:t>Choose Configure Mobile Hotspots</a:t>
            </a:r>
          </a:p>
        </p:txBody>
      </p:sp>
      <p:pic>
        <p:nvPicPr>
          <p:cNvPr id="6" name="Picture 5">
            <a:extLst>
              <a:ext uri="{FF2B5EF4-FFF2-40B4-BE49-F238E27FC236}">
                <a16:creationId xmlns:a16="http://schemas.microsoft.com/office/drawing/2014/main" id="{B35B257E-AD06-451E-9920-4959DC6D4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458" y="0"/>
            <a:ext cx="3086100" cy="6858000"/>
          </a:xfrm>
          <a:prstGeom prst="rect">
            <a:avLst/>
          </a:prstGeom>
        </p:spPr>
      </p:pic>
    </p:spTree>
    <p:extLst>
      <p:ext uri="{BB962C8B-B14F-4D97-AF65-F5344CB8AC3E}">
        <p14:creationId xmlns:p14="http://schemas.microsoft.com/office/powerpoint/2010/main" val="40022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E6D5-019A-4390-B8AF-AFA9A0582326}"/>
              </a:ext>
            </a:extLst>
          </p:cNvPr>
          <p:cNvSpPr>
            <a:spLocks noGrp="1"/>
          </p:cNvSpPr>
          <p:nvPr>
            <p:ph type="title"/>
          </p:nvPr>
        </p:nvSpPr>
        <p:spPr/>
        <p:txBody>
          <a:bodyPr/>
          <a:lstStyle/>
          <a:p>
            <a:r>
              <a:rPr lang="en-US" dirty="0"/>
              <a:t>In Configure Mobile Hotspots</a:t>
            </a:r>
          </a:p>
        </p:txBody>
      </p:sp>
      <p:sp>
        <p:nvSpPr>
          <p:cNvPr id="4" name="Text Placeholder 3">
            <a:extLst>
              <a:ext uri="{FF2B5EF4-FFF2-40B4-BE49-F238E27FC236}">
                <a16:creationId xmlns:a16="http://schemas.microsoft.com/office/drawing/2014/main" id="{F4D6778B-1C66-4E83-9EB7-BF697CEF222A}"/>
              </a:ext>
            </a:extLst>
          </p:cNvPr>
          <p:cNvSpPr>
            <a:spLocks noGrp="1"/>
          </p:cNvSpPr>
          <p:nvPr>
            <p:ph type="body" sz="half" idx="2"/>
          </p:nvPr>
        </p:nvSpPr>
        <p:spPr/>
        <p:txBody>
          <a:bodyPr/>
          <a:lstStyle/>
          <a:p>
            <a:r>
              <a:rPr lang="en-US" dirty="0"/>
              <a:t>On password option change your password you can also change your network name or type of security you want to use</a:t>
            </a:r>
          </a:p>
        </p:txBody>
      </p:sp>
      <p:pic>
        <p:nvPicPr>
          <p:cNvPr id="6" name="Picture 5">
            <a:extLst>
              <a:ext uri="{FF2B5EF4-FFF2-40B4-BE49-F238E27FC236}">
                <a16:creationId xmlns:a16="http://schemas.microsoft.com/office/drawing/2014/main" id="{32DD7ED7-D408-4194-9405-5A4A53BE8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4968" y="0"/>
            <a:ext cx="3086100" cy="6858000"/>
          </a:xfrm>
          <a:prstGeom prst="rect">
            <a:avLst/>
          </a:prstGeom>
        </p:spPr>
      </p:pic>
    </p:spTree>
    <p:extLst>
      <p:ext uri="{BB962C8B-B14F-4D97-AF65-F5344CB8AC3E}">
        <p14:creationId xmlns:p14="http://schemas.microsoft.com/office/powerpoint/2010/main" val="124656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17A6-5A6F-4132-B4F5-702984F2BBF4}"/>
              </a:ext>
            </a:extLst>
          </p:cNvPr>
          <p:cNvSpPr>
            <a:spLocks noGrp="1"/>
          </p:cNvSpPr>
          <p:nvPr>
            <p:ph type="title"/>
          </p:nvPr>
        </p:nvSpPr>
        <p:spPr/>
        <p:txBody>
          <a:bodyPr/>
          <a:lstStyle/>
          <a:p>
            <a:r>
              <a:rPr lang="en-US" dirty="0"/>
              <a:t>In Configure Mobile Hotspots</a:t>
            </a:r>
          </a:p>
        </p:txBody>
      </p:sp>
      <p:sp>
        <p:nvSpPr>
          <p:cNvPr id="4" name="Text Placeholder 3">
            <a:extLst>
              <a:ext uri="{FF2B5EF4-FFF2-40B4-BE49-F238E27FC236}">
                <a16:creationId xmlns:a16="http://schemas.microsoft.com/office/drawing/2014/main" id="{3E9681CA-669F-47A3-ADE3-0C2303B9D390}"/>
              </a:ext>
            </a:extLst>
          </p:cNvPr>
          <p:cNvSpPr>
            <a:spLocks noGrp="1"/>
          </p:cNvSpPr>
          <p:nvPr>
            <p:ph type="body" sz="half" idx="2"/>
          </p:nvPr>
        </p:nvSpPr>
        <p:spPr/>
        <p:txBody>
          <a:bodyPr/>
          <a:lstStyle/>
          <a:p>
            <a:r>
              <a:rPr lang="en-US" dirty="0"/>
              <a:t>After you change your password then click save and then you are finish.</a:t>
            </a:r>
          </a:p>
        </p:txBody>
      </p:sp>
      <p:pic>
        <p:nvPicPr>
          <p:cNvPr id="6" name="Picture 5">
            <a:extLst>
              <a:ext uri="{FF2B5EF4-FFF2-40B4-BE49-F238E27FC236}">
                <a16:creationId xmlns:a16="http://schemas.microsoft.com/office/drawing/2014/main" id="{C3E7AD34-C433-426C-8013-6861632E0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2931" y="0"/>
            <a:ext cx="3086100" cy="6858000"/>
          </a:xfrm>
          <a:prstGeom prst="rect">
            <a:avLst/>
          </a:prstGeom>
        </p:spPr>
      </p:pic>
    </p:spTree>
    <p:extLst>
      <p:ext uri="{BB962C8B-B14F-4D97-AF65-F5344CB8AC3E}">
        <p14:creationId xmlns:p14="http://schemas.microsoft.com/office/powerpoint/2010/main" val="160135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33</TotalTime>
  <Words>202</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Digital Literacy Assignment</vt:lpstr>
      <vt:lpstr>How to change Password of your WiFi (Hot Spot)</vt:lpstr>
      <vt:lpstr>Open Settings</vt:lpstr>
      <vt:lpstr>In Connections</vt:lpstr>
      <vt:lpstr>In Mobile Hotspot and Tethering</vt:lpstr>
      <vt:lpstr>In Mobile Hotspot</vt:lpstr>
      <vt:lpstr>In More Options</vt:lpstr>
      <vt:lpstr>In Configure Mobile Hotspots</vt:lpstr>
      <vt:lpstr>In Configure Mobile Hotspots</vt:lpstr>
      <vt:lpstr>For Bluetooth Password</vt:lpstr>
      <vt:lpstr>Open Settings</vt:lpstr>
      <vt:lpstr>In Connections Settings</vt:lpstr>
      <vt:lpstr>In Bluetooth Settings</vt:lpstr>
      <vt:lpstr>After you click on the device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change Password of your WiFi (Hot Spot)</dc:title>
  <dc:creator>User</dc:creator>
  <cp:lastModifiedBy>User</cp:lastModifiedBy>
  <cp:revision>4</cp:revision>
  <dcterms:created xsi:type="dcterms:W3CDTF">2020-09-24T02:02:40Z</dcterms:created>
  <dcterms:modified xsi:type="dcterms:W3CDTF">2020-09-24T02:36:40Z</dcterms:modified>
</cp:coreProperties>
</file>