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58" r:id="rId8"/>
    <p:sldId id="260" r:id="rId9"/>
    <p:sldId id="261" r:id="rId10"/>
    <p:sldId id="262" r:id="rId11"/>
    <p:sldId id="264" r:id="rId12"/>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sley Dilkes" userId="71c95e0c-30ee-4354-9e3f-a8a785ce4273" providerId="ADAL" clId="{54EA62B6-FF54-4657-BC27-25DD71E7B74F}"/>
    <pc:docChg chg="custSel modSld">
      <pc:chgData name="Lesley Dilkes" userId="71c95e0c-30ee-4354-9e3f-a8a785ce4273" providerId="ADAL" clId="{54EA62B6-FF54-4657-BC27-25DD71E7B74F}" dt="2021-09-27T09:16:58.781" v="146" actId="115"/>
      <pc:docMkLst>
        <pc:docMk/>
      </pc:docMkLst>
      <pc:sldChg chg="addSp modSp mod">
        <pc:chgData name="Lesley Dilkes" userId="71c95e0c-30ee-4354-9e3f-a8a785ce4273" providerId="ADAL" clId="{54EA62B6-FF54-4657-BC27-25DD71E7B74F}" dt="2021-09-27T09:16:58.781" v="146" actId="115"/>
        <pc:sldMkLst>
          <pc:docMk/>
          <pc:sldMk cId="1214216784" sldId="256"/>
        </pc:sldMkLst>
        <pc:spChg chg="add mod">
          <ac:chgData name="Lesley Dilkes" userId="71c95e0c-30ee-4354-9e3f-a8a785ce4273" providerId="ADAL" clId="{54EA62B6-FF54-4657-BC27-25DD71E7B74F}" dt="2021-09-27T09:16:41.645" v="145" actId="1582"/>
          <ac:spMkLst>
            <pc:docMk/>
            <pc:sldMk cId="1214216784" sldId="256"/>
            <ac:spMk id="2" creationId="{0D73E347-8583-4C88-A2B0-23131FE2DB20}"/>
          </ac:spMkLst>
        </pc:spChg>
        <pc:spChg chg="mod">
          <ac:chgData name="Lesley Dilkes" userId="71c95e0c-30ee-4354-9e3f-a8a785ce4273" providerId="ADAL" clId="{54EA62B6-FF54-4657-BC27-25DD71E7B74F}" dt="2021-09-27T09:16:58.781" v="146" actId="115"/>
          <ac:spMkLst>
            <pc:docMk/>
            <pc:sldMk cId="1214216784" sldId="256"/>
            <ac:spMk id="11" creationId="{4D9FDA24-EAA6-4AA1-B9F0-73482D5CAAE2}"/>
          </ac:spMkLst>
        </pc:spChg>
        <pc:picChg chg="mod">
          <ac:chgData name="Lesley Dilkes" userId="71c95e0c-30ee-4354-9e3f-a8a785ce4273" providerId="ADAL" clId="{54EA62B6-FF54-4657-BC27-25DD71E7B74F}" dt="2021-09-27T09:07:32.624" v="137" actId="1076"/>
          <ac:picMkLst>
            <pc:docMk/>
            <pc:sldMk cId="1214216784" sldId="256"/>
            <ac:picMk id="10" creationId="{7A276F32-7A1F-49CD-962E-E55FFA875474}"/>
          </ac:picMkLst>
        </pc:picChg>
      </pc:sldChg>
      <pc:sldChg chg="modSp mod">
        <pc:chgData name="Lesley Dilkes" userId="71c95e0c-30ee-4354-9e3f-a8a785ce4273" providerId="ADAL" clId="{54EA62B6-FF54-4657-BC27-25DD71E7B74F}" dt="2021-09-27T09:06:36.200" v="80" actId="6549"/>
        <pc:sldMkLst>
          <pc:docMk/>
          <pc:sldMk cId="1957099867" sldId="257"/>
        </pc:sldMkLst>
        <pc:spChg chg="mod">
          <ac:chgData name="Lesley Dilkes" userId="71c95e0c-30ee-4354-9e3f-a8a785ce4273" providerId="ADAL" clId="{54EA62B6-FF54-4657-BC27-25DD71E7B74F}" dt="2021-09-27T09:06:36.200" v="80" actId="6549"/>
          <ac:spMkLst>
            <pc:docMk/>
            <pc:sldMk cId="1957099867" sldId="257"/>
            <ac:spMk id="3" creationId="{8AE760C1-6BC3-43E2-9E03-58FB44DD5AF0}"/>
          </ac:spMkLst>
        </pc:spChg>
        <pc:spChg chg="mod">
          <ac:chgData name="Lesley Dilkes" userId="71c95e0c-30ee-4354-9e3f-a8a785ce4273" providerId="ADAL" clId="{54EA62B6-FF54-4657-BC27-25DD71E7B74F}" dt="2021-09-27T08:55:54.108" v="50" actId="20577"/>
          <ac:spMkLst>
            <pc:docMk/>
            <pc:sldMk cId="1957099867" sldId="257"/>
            <ac:spMk id="8" creationId="{095C2DB8-D912-452E-974C-7CEB678699ED}"/>
          </ac:spMkLst>
        </pc:spChg>
      </pc:sldChg>
      <pc:sldChg chg="modSp mod">
        <pc:chgData name="Lesley Dilkes" userId="71c95e0c-30ee-4354-9e3f-a8a785ce4273" providerId="ADAL" clId="{54EA62B6-FF54-4657-BC27-25DD71E7B74F}" dt="2021-09-27T08:56:51.523" v="56" actId="114"/>
        <pc:sldMkLst>
          <pc:docMk/>
          <pc:sldMk cId="893668692" sldId="258"/>
        </pc:sldMkLst>
        <pc:spChg chg="mod">
          <ac:chgData name="Lesley Dilkes" userId="71c95e0c-30ee-4354-9e3f-a8a785ce4273" providerId="ADAL" clId="{54EA62B6-FF54-4657-BC27-25DD71E7B74F}" dt="2021-09-27T08:56:26.444" v="55" actId="20577"/>
          <ac:spMkLst>
            <pc:docMk/>
            <pc:sldMk cId="893668692" sldId="258"/>
            <ac:spMk id="25" creationId="{0DFEF892-5B81-40FF-AB2E-9239F47F9F05}"/>
          </ac:spMkLst>
        </pc:spChg>
        <pc:spChg chg="mod">
          <ac:chgData name="Lesley Dilkes" userId="71c95e0c-30ee-4354-9e3f-a8a785ce4273" providerId="ADAL" clId="{54EA62B6-FF54-4657-BC27-25DD71E7B74F}" dt="2021-09-27T08:56:51.523" v="56" actId="114"/>
          <ac:spMkLst>
            <pc:docMk/>
            <pc:sldMk cId="893668692" sldId="258"/>
            <ac:spMk id="26" creationId="{71A69830-C99A-4977-8C7F-451CC1EFCC96}"/>
          </ac:spMkLst>
        </pc:spChg>
        <pc:spChg chg="mod">
          <ac:chgData name="Lesley Dilkes" userId="71c95e0c-30ee-4354-9e3f-a8a785ce4273" providerId="ADAL" clId="{54EA62B6-FF54-4657-BC27-25DD71E7B74F}" dt="2021-09-27T08:56:08.604" v="51" actId="20577"/>
          <ac:spMkLst>
            <pc:docMk/>
            <pc:sldMk cId="893668692" sldId="258"/>
            <ac:spMk id="29" creationId="{3C31DD79-B04F-4046-B583-7EE11A396B13}"/>
          </ac:spMkLst>
        </pc:spChg>
      </pc:sldChg>
    </pc:docChg>
  </pc:docChgLst>
  <pc:docChgLst>
    <pc:chgData name="Lesley Dilkes" userId="71c95e0c-30ee-4354-9e3f-a8a785ce4273" providerId="ADAL" clId="{5A73073B-0C9F-496F-9608-C47512EA5202}"/>
    <pc:docChg chg="undo custSel addSld delSld modSld sldOrd">
      <pc:chgData name="Lesley Dilkes" userId="71c95e0c-30ee-4354-9e3f-a8a785ce4273" providerId="ADAL" clId="{5A73073B-0C9F-496F-9608-C47512EA5202}" dt="2021-06-24T08:50:56.101" v="623" actId="14100"/>
      <pc:docMkLst>
        <pc:docMk/>
      </pc:docMkLst>
      <pc:sldChg chg="addSp modSp mod">
        <pc:chgData name="Lesley Dilkes" userId="71c95e0c-30ee-4354-9e3f-a8a785ce4273" providerId="ADAL" clId="{5A73073B-0C9F-496F-9608-C47512EA5202}" dt="2021-06-24T08:44:53.256" v="516" actId="2711"/>
        <pc:sldMkLst>
          <pc:docMk/>
          <pc:sldMk cId="1214216784" sldId="256"/>
        </pc:sldMkLst>
        <pc:spChg chg="mod">
          <ac:chgData name="Lesley Dilkes" userId="71c95e0c-30ee-4354-9e3f-a8a785ce4273" providerId="ADAL" clId="{5A73073B-0C9F-496F-9608-C47512EA5202}" dt="2021-06-24T08:43:01.141" v="505" actId="14100"/>
          <ac:spMkLst>
            <pc:docMk/>
            <pc:sldMk cId="1214216784" sldId="256"/>
            <ac:spMk id="9" creationId="{FDD1D73D-FAE1-4C35-9F8A-4F61A18B4C76}"/>
          </ac:spMkLst>
        </pc:spChg>
        <pc:spChg chg="mod">
          <ac:chgData name="Lesley Dilkes" userId="71c95e0c-30ee-4354-9e3f-a8a785ce4273" providerId="ADAL" clId="{5A73073B-0C9F-496F-9608-C47512EA5202}" dt="2021-06-24T08:44:53.256" v="516" actId="2711"/>
          <ac:spMkLst>
            <pc:docMk/>
            <pc:sldMk cId="1214216784" sldId="256"/>
            <ac:spMk id="11" creationId="{4D9FDA24-EAA6-4AA1-B9F0-73482D5CAAE2}"/>
          </ac:spMkLst>
        </pc:spChg>
        <pc:picChg chg="mod">
          <ac:chgData name="Lesley Dilkes" userId="71c95e0c-30ee-4354-9e3f-a8a785ce4273" providerId="ADAL" clId="{5A73073B-0C9F-496F-9608-C47512EA5202}" dt="2021-06-24T08:13:12.634" v="328" actId="1076"/>
          <ac:picMkLst>
            <pc:docMk/>
            <pc:sldMk cId="1214216784" sldId="256"/>
            <ac:picMk id="4" creationId="{147E4F61-06B9-4F2D-AAD2-F6D1D94F2291}"/>
          </ac:picMkLst>
        </pc:picChg>
        <pc:picChg chg="mod">
          <ac:chgData name="Lesley Dilkes" userId="71c95e0c-30ee-4354-9e3f-a8a785ce4273" providerId="ADAL" clId="{5A73073B-0C9F-496F-9608-C47512EA5202}" dt="2021-06-24T08:13:07.296" v="326" actId="1076"/>
          <ac:picMkLst>
            <pc:docMk/>
            <pc:sldMk cId="1214216784" sldId="256"/>
            <ac:picMk id="5" creationId="{BFC4E332-8361-4BAE-9F50-D640BB1D2B71}"/>
          </ac:picMkLst>
        </pc:picChg>
        <pc:picChg chg="add mod">
          <ac:chgData name="Lesley Dilkes" userId="71c95e0c-30ee-4354-9e3f-a8a785ce4273" providerId="ADAL" clId="{5A73073B-0C9F-496F-9608-C47512EA5202}" dt="2021-06-24T08:43:28.466" v="514" actId="1076"/>
          <ac:picMkLst>
            <pc:docMk/>
            <pc:sldMk cId="1214216784" sldId="256"/>
            <ac:picMk id="10" creationId="{7A276F32-7A1F-49CD-962E-E55FFA875474}"/>
          </ac:picMkLst>
        </pc:picChg>
        <pc:cxnChg chg="add">
          <ac:chgData name="Lesley Dilkes" userId="71c95e0c-30ee-4354-9e3f-a8a785ce4273" providerId="ADAL" clId="{5A73073B-0C9F-496F-9608-C47512EA5202}" dt="2021-06-24T08:13:25.099" v="330" actId="11529"/>
          <ac:cxnSpMkLst>
            <pc:docMk/>
            <pc:sldMk cId="1214216784" sldId="256"/>
            <ac:cxnSpMk id="3" creationId="{B113A895-9A84-40E3-935A-01C6FF57F516}"/>
          </ac:cxnSpMkLst>
        </pc:cxnChg>
      </pc:sldChg>
      <pc:sldChg chg="addSp modSp mod">
        <pc:chgData name="Lesley Dilkes" userId="71c95e0c-30ee-4354-9e3f-a8a785ce4273" providerId="ADAL" clId="{5A73073B-0C9F-496F-9608-C47512EA5202}" dt="2021-06-24T08:48:04.734" v="553" actId="1076"/>
        <pc:sldMkLst>
          <pc:docMk/>
          <pc:sldMk cId="1957099867" sldId="257"/>
        </pc:sldMkLst>
        <pc:spChg chg="add mod">
          <ac:chgData name="Lesley Dilkes" userId="71c95e0c-30ee-4354-9e3f-a8a785ce4273" providerId="ADAL" clId="{5A73073B-0C9F-496F-9608-C47512EA5202}" dt="2021-06-24T08:48:04.734" v="553" actId="1076"/>
          <ac:spMkLst>
            <pc:docMk/>
            <pc:sldMk cId="1957099867" sldId="257"/>
            <ac:spMk id="3" creationId="{8AE760C1-6BC3-43E2-9E03-58FB44DD5AF0}"/>
          </ac:spMkLst>
        </pc:spChg>
        <pc:spChg chg="mod">
          <ac:chgData name="Lesley Dilkes" userId="71c95e0c-30ee-4354-9e3f-a8a785ce4273" providerId="ADAL" clId="{5A73073B-0C9F-496F-9608-C47512EA5202}" dt="2021-06-24T08:47:55.183" v="552" actId="1076"/>
          <ac:spMkLst>
            <pc:docMk/>
            <pc:sldMk cId="1957099867" sldId="257"/>
            <ac:spMk id="8" creationId="{095C2DB8-D912-452E-974C-7CEB678699ED}"/>
          </ac:spMkLst>
        </pc:spChg>
        <pc:picChg chg="add mod">
          <ac:chgData name="Lesley Dilkes" userId="71c95e0c-30ee-4354-9e3f-a8a785ce4273" providerId="ADAL" clId="{5A73073B-0C9F-496F-9608-C47512EA5202}" dt="2021-06-24T08:47:38.432" v="533" actId="14100"/>
          <ac:picMkLst>
            <pc:docMk/>
            <pc:sldMk cId="1957099867" sldId="257"/>
            <ac:picMk id="6" creationId="{F1144D12-7AF3-4D11-AC3D-827A77EEA02C}"/>
          </ac:picMkLst>
        </pc:picChg>
        <pc:picChg chg="add mod">
          <ac:chgData name="Lesley Dilkes" userId="71c95e0c-30ee-4354-9e3f-a8a785ce4273" providerId="ADAL" clId="{5A73073B-0C9F-496F-9608-C47512EA5202}" dt="2021-06-24T08:47:35.596" v="532" actId="1076"/>
          <ac:picMkLst>
            <pc:docMk/>
            <pc:sldMk cId="1957099867" sldId="257"/>
            <ac:picMk id="7" creationId="{EC88706A-E92C-4B68-98D4-69334EF46C26}"/>
          </ac:picMkLst>
        </pc:picChg>
        <pc:cxnChg chg="add">
          <ac:chgData name="Lesley Dilkes" userId="71c95e0c-30ee-4354-9e3f-a8a785ce4273" providerId="ADAL" clId="{5A73073B-0C9F-496F-9608-C47512EA5202}" dt="2021-06-24T08:10:01.792" v="300" actId="11529"/>
          <ac:cxnSpMkLst>
            <pc:docMk/>
            <pc:sldMk cId="1957099867" sldId="257"/>
            <ac:cxnSpMk id="4" creationId="{28326AB4-BA2B-4E89-8FDD-B0D079832A2A}"/>
          </ac:cxnSpMkLst>
        </pc:cxnChg>
      </pc:sldChg>
      <pc:sldChg chg="addSp delSp modSp mod">
        <pc:chgData name="Lesley Dilkes" userId="71c95e0c-30ee-4354-9e3f-a8a785ce4273" providerId="ADAL" clId="{5A73073B-0C9F-496F-9608-C47512EA5202}" dt="2021-06-24T08:49:30.442" v="609" actId="115"/>
        <pc:sldMkLst>
          <pc:docMk/>
          <pc:sldMk cId="893668692" sldId="258"/>
        </pc:sldMkLst>
        <pc:spChg chg="del">
          <ac:chgData name="Lesley Dilkes" userId="71c95e0c-30ee-4354-9e3f-a8a785ce4273" providerId="ADAL" clId="{5A73073B-0C9F-496F-9608-C47512EA5202}" dt="2021-06-24T08:14:30.181" v="340" actId="478"/>
          <ac:spMkLst>
            <pc:docMk/>
            <pc:sldMk cId="893668692" sldId="258"/>
            <ac:spMk id="2" creationId="{6F5195B0-2982-45EC-9D3B-0BB010E5C5E0}"/>
          </ac:spMkLst>
        </pc:spChg>
        <pc:spChg chg="add del mod">
          <ac:chgData name="Lesley Dilkes" userId="71c95e0c-30ee-4354-9e3f-a8a785ce4273" providerId="ADAL" clId="{5A73073B-0C9F-496F-9608-C47512EA5202}" dt="2021-06-24T08:14:26.441" v="336" actId="478"/>
          <ac:spMkLst>
            <pc:docMk/>
            <pc:sldMk cId="893668692" sldId="258"/>
            <ac:spMk id="10" creationId="{A321D1A8-3D36-4C0E-A122-386369FB5FAA}"/>
          </ac:spMkLst>
        </pc:spChg>
        <pc:spChg chg="add del mod">
          <ac:chgData name="Lesley Dilkes" userId="71c95e0c-30ee-4354-9e3f-a8a785ce4273" providerId="ADAL" clId="{5A73073B-0C9F-496F-9608-C47512EA5202}" dt="2021-06-24T08:14:31.553" v="341" actId="478"/>
          <ac:spMkLst>
            <pc:docMk/>
            <pc:sldMk cId="893668692" sldId="258"/>
            <ac:spMk id="11" creationId="{EE0B6FF8-C7C8-4D27-97A8-2B418744C22A}"/>
          </ac:spMkLst>
        </pc:spChg>
        <pc:spChg chg="del">
          <ac:chgData name="Lesley Dilkes" userId="71c95e0c-30ee-4354-9e3f-a8a785ce4273" providerId="ADAL" clId="{5A73073B-0C9F-496F-9608-C47512EA5202}" dt="2021-06-24T08:14:35.653" v="345" actId="478"/>
          <ac:spMkLst>
            <pc:docMk/>
            <pc:sldMk cId="893668692" sldId="258"/>
            <ac:spMk id="12" creationId="{40CE0839-CDB8-433F-B403-56DACE265F80}"/>
          </ac:spMkLst>
        </pc:spChg>
        <pc:spChg chg="del">
          <ac:chgData name="Lesley Dilkes" userId="71c95e0c-30ee-4354-9e3f-a8a785ce4273" providerId="ADAL" clId="{5A73073B-0C9F-496F-9608-C47512EA5202}" dt="2021-06-24T08:14:34.383" v="344" actId="478"/>
          <ac:spMkLst>
            <pc:docMk/>
            <pc:sldMk cId="893668692" sldId="258"/>
            <ac:spMk id="13" creationId="{935504C8-8658-47A9-B328-118EA7B7BFEB}"/>
          </ac:spMkLst>
        </pc:spChg>
        <pc:spChg chg="add del mod">
          <ac:chgData name="Lesley Dilkes" userId="71c95e0c-30ee-4354-9e3f-a8a785ce4273" providerId="ADAL" clId="{5A73073B-0C9F-496F-9608-C47512EA5202}" dt="2021-06-24T08:14:12.713" v="333" actId="21"/>
          <ac:spMkLst>
            <pc:docMk/>
            <pc:sldMk cId="893668692" sldId="258"/>
            <ac:spMk id="18" creationId="{9F820810-9D45-4C9A-A382-545DE43F0F3D}"/>
          </ac:spMkLst>
        </pc:spChg>
        <pc:spChg chg="add del mod">
          <ac:chgData name="Lesley Dilkes" userId="71c95e0c-30ee-4354-9e3f-a8a785ce4273" providerId="ADAL" clId="{5A73073B-0C9F-496F-9608-C47512EA5202}" dt="2021-06-24T08:14:12.713" v="333" actId="21"/>
          <ac:spMkLst>
            <pc:docMk/>
            <pc:sldMk cId="893668692" sldId="258"/>
            <ac:spMk id="19" creationId="{DF86AFA9-E0F2-4B78-B31E-BE98D1E25CDE}"/>
          </ac:spMkLst>
        </pc:spChg>
        <pc:spChg chg="add del mod">
          <ac:chgData name="Lesley Dilkes" userId="71c95e0c-30ee-4354-9e3f-a8a785ce4273" providerId="ADAL" clId="{5A73073B-0C9F-496F-9608-C47512EA5202}" dt="2021-06-24T08:14:12.713" v="333" actId="21"/>
          <ac:spMkLst>
            <pc:docMk/>
            <pc:sldMk cId="893668692" sldId="258"/>
            <ac:spMk id="21" creationId="{7AACC28E-C822-450A-9579-5697B3883B8F}"/>
          </ac:spMkLst>
        </pc:spChg>
        <pc:spChg chg="add del mod">
          <ac:chgData name="Lesley Dilkes" userId="71c95e0c-30ee-4354-9e3f-a8a785ce4273" providerId="ADAL" clId="{5A73073B-0C9F-496F-9608-C47512EA5202}" dt="2021-06-24T08:14:12.713" v="333" actId="21"/>
          <ac:spMkLst>
            <pc:docMk/>
            <pc:sldMk cId="893668692" sldId="258"/>
            <ac:spMk id="22" creationId="{B0B034D0-6EBF-4709-B141-A81C1777B37B}"/>
          </ac:spMkLst>
        </pc:spChg>
        <pc:spChg chg="add mod">
          <ac:chgData name="Lesley Dilkes" userId="71c95e0c-30ee-4354-9e3f-a8a785ce4273" providerId="ADAL" clId="{5A73073B-0C9F-496F-9608-C47512EA5202}" dt="2021-06-24T08:15:03.642" v="352" actId="14100"/>
          <ac:spMkLst>
            <pc:docMk/>
            <pc:sldMk cId="893668692" sldId="258"/>
            <ac:spMk id="25" creationId="{0DFEF892-5B81-40FF-AB2E-9239F47F9F05}"/>
          </ac:spMkLst>
        </pc:spChg>
        <pc:spChg chg="add mod">
          <ac:chgData name="Lesley Dilkes" userId="71c95e0c-30ee-4354-9e3f-a8a785ce4273" providerId="ADAL" clId="{5A73073B-0C9F-496F-9608-C47512EA5202}" dt="2021-06-24T08:14:55.538" v="350" actId="14100"/>
          <ac:spMkLst>
            <pc:docMk/>
            <pc:sldMk cId="893668692" sldId="258"/>
            <ac:spMk id="26" creationId="{71A69830-C99A-4977-8C7F-451CC1EFCC96}"/>
          </ac:spMkLst>
        </pc:spChg>
        <pc:spChg chg="add mod">
          <ac:chgData name="Lesley Dilkes" userId="71c95e0c-30ee-4354-9e3f-a8a785ce4273" providerId="ADAL" clId="{5A73073B-0C9F-496F-9608-C47512EA5202}" dt="2021-06-24T08:49:16.098" v="605" actId="115"/>
          <ac:spMkLst>
            <pc:docMk/>
            <pc:sldMk cId="893668692" sldId="258"/>
            <ac:spMk id="28" creationId="{A7D3CFB3-5118-4960-88B6-196300244FFF}"/>
          </ac:spMkLst>
        </pc:spChg>
        <pc:spChg chg="add mod">
          <ac:chgData name="Lesley Dilkes" userId="71c95e0c-30ee-4354-9e3f-a8a785ce4273" providerId="ADAL" clId="{5A73073B-0C9F-496F-9608-C47512EA5202}" dt="2021-06-24T08:49:30.442" v="609" actId="115"/>
          <ac:spMkLst>
            <pc:docMk/>
            <pc:sldMk cId="893668692" sldId="258"/>
            <ac:spMk id="29" creationId="{3C31DD79-B04F-4046-B583-7EE11A396B13}"/>
          </ac:spMkLst>
        </pc:spChg>
        <pc:spChg chg="add del mod">
          <ac:chgData name="Lesley Dilkes" userId="71c95e0c-30ee-4354-9e3f-a8a785ce4273" providerId="ADAL" clId="{5A73073B-0C9F-496F-9608-C47512EA5202}" dt="2021-06-24T08:36:36.912" v="460" actId="21"/>
          <ac:spMkLst>
            <pc:docMk/>
            <pc:sldMk cId="893668692" sldId="258"/>
            <ac:spMk id="32" creationId="{2B27D5D1-68E4-421D-AACB-1FC366E157BD}"/>
          </ac:spMkLst>
        </pc:spChg>
        <pc:spChg chg="add del mod">
          <ac:chgData name="Lesley Dilkes" userId="71c95e0c-30ee-4354-9e3f-a8a785ce4273" providerId="ADAL" clId="{5A73073B-0C9F-496F-9608-C47512EA5202}" dt="2021-06-24T08:36:36.912" v="460" actId="21"/>
          <ac:spMkLst>
            <pc:docMk/>
            <pc:sldMk cId="893668692" sldId="258"/>
            <ac:spMk id="34" creationId="{B190C863-6936-4525-952E-A7DDCEDBCAEA}"/>
          </ac:spMkLst>
        </pc:spChg>
        <pc:spChg chg="add mod">
          <ac:chgData name="Lesley Dilkes" userId="71c95e0c-30ee-4354-9e3f-a8a785ce4273" providerId="ADAL" clId="{5A73073B-0C9F-496F-9608-C47512EA5202}" dt="2021-06-24T08:36:56.556" v="463" actId="1076"/>
          <ac:spMkLst>
            <pc:docMk/>
            <pc:sldMk cId="893668692" sldId="258"/>
            <ac:spMk id="36" creationId="{CB007F64-4B69-4108-9428-96002899F3D4}"/>
          </ac:spMkLst>
        </pc:spChg>
        <pc:spChg chg="add mod">
          <ac:chgData name="Lesley Dilkes" userId="71c95e0c-30ee-4354-9e3f-a8a785ce4273" providerId="ADAL" clId="{5A73073B-0C9F-496F-9608-C47512EA5202}" dt="2021-06-24T08:37:07.394" v="467" actId="14100"/>
          <ac:spMkLst>
            <pc:docMk/>
            <pc:sldMk cId="893668692" sldId="258"/>
            <ac:spMk id="38" creationId="{8846DB5B-F5DA-4EAA-A10F-F4C02068403C}"/>
          </ac:spMkLst>
        </pc:spChg>
        <pc:spChg chg="add mod">
          <ac:chgData name="Lesley Dilkes" userId="71c95e0c-30ee-4354-9e3f-a8a785ce4273" providerId="ADAL" clId="{5A73073B-0C9F-496F-9608-C47512EA5202}" dt="2021-06-24T08:37:11.322" v="468" actId="1076"/>
          <ac:spMkLst>
            <pc:docMk/>
            <pc:sldMk cId="893668692" sldId="258"/>
            <ac:spMk id="39" creationId="{C18E6FA8-FB9B-4E44-8BF1-75C329BF66A6}"/>
          </ac:spMkLst>
        </pc:spChg>
        <pc:picChg chg="del">
          <ac:chgData name="Lesley Dilkes" userId="71c95e0c-30ee-4354-9e3f-a8a785ce4273" providerId="ADAL" clId="{5A73073B-0C9F-496F-9608-C47512EA5202}" dt="2021-06-24T08:14:28.615" v="339" actId="478"/>
          <ac:picMkLst>
            <pc:docMk/>
            <pc:sldMk cId="893668692" sldId="258"/>
            <ac:picMk id="6" creationId="{57855827-2042-4735-A309-A2153FE29548}"/>
          </ac:picMkLst>
        </pc:picChg>
        <pc:picChg chg="add del mod">
          <ac:chgData name="Lesley Dilkes" userId="71c95e0c-30ee-4354-9e3f-a8a785ce4273" providerId="ADAL" clId="{5A73073B-0C9F-496F-9608-C47512EA5202}" dt="2021-06-24T08:14:27.127" v="337" actId="478"/>
          <ac:picMkLst>
            <pc:docMk/>
            <pc:sldMk cId="893668692" sldId="258"/>
            <ac:picMk id="9" creationId="{49982170-B1B7-40F9-A02B-DA58C79CFBCC}"/>
          </ac:picMkLst>
        </pc:picChg>
        <pc:picChg chg="del">
          <ac:chgData name="Lesley Dilkes" userId="71c95e0c-30ee-4354-9e3f-a8a785ce4273" providerId="ADAL" clId="{5A73073B-0C9F-496F-9608-C47512EA5202}" dt="2021-06-24T08:14:32.170" v="342" actId="478"/>
          <ac:picMkLst>
            <pc:docMk/>
            <pc:sldMk cId="893668692" sldId="258"/>
            <ac:picMk id="14" creationId="{BA48E224-51E1-459C-A4AA-DAFF0F2E67B9}"/>
          </ac:picMkLst>
        </pc:picChg>
        <pc:picChg chg="del">
          <ac:chgData name="Lesley Dilkes" userId="71c95e0c-30ee-4354-9e3f-a8a785ce4273" providerId="ADAL" clId="{5A73073B-0C9F-496F-9608-C47512EA5202}" dt="2021-06-24T08:14:36.454" v="346" actId="478"/>
          <ac:picMkLst>
            <pc:docMk/>
            <pc:sldMk cId="893668692" sldId="258"/>
            <ac:picMk id="15" creationId="{4EF1FF29-5F30-4DA6-B48B-DBB8E6478BB1}"/>
          </ac:picMkLst>
        </pc:picChg>
        <pc:picChg chg="add del mod">
          <ac:chgData name="Lesley Dilkes" userId="71c95e0c-30ee-4354-9e3f-a8a785ce4273" providerId="ADAL" clId="{5A73073B-0C9F-496F-9608-C47512EA5202}" dt="2021-06-24T08:14:27.860" v="338" actId="478"/>
          <ac:picMkLst>
            <pc:docMk/>
            <pc:sldMk cId="893668692" sldId="258"/>
            <ac:picMk id="16" creationId="{9D054AC3-72A2-41FB-A2EF-2C18748A68E5}"/>
          </ac:picMkLst>
        </pc:picChg>
        <pc:picChg chg="add del mod">
          <ac:chgData name="Lesley Dilkes" userId="71c95e0c-30ee-4354-9e3f-a8a785ce4273" providerId="ADAL" clId="{5A73073B-0C9F-496F-9608-C47512EA5202}" dt="2021-06-24T08:14:32.890" v="343" actId="478"/>
          <ac:picMkLst>
            <pc:docMk/>
            <pc:sldMk cId="893668692" sldId="258"/>
            <ac:picMk id="17" creationId="{649BD5C4-2C15-42CD-8A8F-054D6055D9D7}"/>
          </ac:picMkLst>
        </pc:picChg>
        <pc:picChg chg="add del mod">
          <ac:chgData name="Lesley Dilkes" userId="71c95e0c-30ee-4354-9e3f-a8a785ce4273" providerId="ADAL" clId="{5A73073B-0C9F-496F-9608-C47512EA5202}" dt="2021-06-24T08:14:12.713" v="333" actId="21"/>
          <ac:picMkLst>
            <pc:docMk/>
            <pc:sldMk cId="893668692" sldId="258"/>
            <ac:picMk id="20" creationId="{831DDB44-E56B-4A52-A030-4F43BBDBD7F5}"/>
          </ac:picMkLst>
        </pc:picChg>
        <pc:picChg chg="add del mod">
          <ac:chgData name="Lesley Dilkes" userId="71c95e0c-30ee-4354-9e3f-a8a785ce4273" providerId="ADAL" clId="{5A73073B-0C9F-496F-9608-C47512EA5202}" dt="2021-06-24T08:14:12.713" v="333" actId="21"/>
          <ac:picMkLst>
            <pc:docMk/>
            <pc:sldMk cId="893668692" sldId="258"/>
            <ac:picMk id="23" creationId="{567B52BE-FDBE-4D4E-B80F-4125C628E41A}"/>
          </ac:picMkLst>
        </pc:picChg>
        <pc:picChg chg="add del mod">
          <ac:chgData name="Lesley Dilkes" userId="71c95e0c-30ee-4354-9e3f-a8a785ce4273" providerId="ADAL" clId="{5A73073B-0C9F-496F-9608-C47512EA5202}" dt="2021-06-24T08:14:12.713" v="333" actId="21"/>
          <ac:picMkLst>
            <pc:docMk/>
            <pc:sldMk cId="893668692" sldId="258"/>
            <ac:picMk id="24" creationId="{0868CB43-CDA1-40EE-A39C-82AE21D31C7C}"/>
          </ac:picMkLst>
        </pc:picChg>
        <pc:picChg chg="add mod">
          <ac:chgData name="Lesley Dilkes" userId="71c95e0c-30ee-4354-9e3f-a8a785ce4273" providerId="ADAL" clId="{5A73073B-0C9F-496F-9608-C47512EA5202}" dt="2021-06-24T08:14:44.014" v="348" actId="1076"/>
          <ac:picMkLst>
            <pc:docMk/>
            <pc:sldMk cId="893668692" sldId="258"/>
            <ac:picMk id="27" creationId="{5BDAD67E-CCC7-427C-8916-586097E78E59}"/>
          </ac:picMkLst>
        </pc:picChg>
        <pc:picChg chg="add mod">
          <ac:chgData name="Lesley Dilkes" userId="71c95e0c-30ee-4354-9e3f-a8a785ce4273" providerId="ADAL" clId="{5A73073B-0C9F-496F-9608-C47512EA5202}" dt="2021-06-24T08:14:19.343" v="335" actId="1076"/>
          <ac:picMkLst>
            <pc:docMk/>
            <pc:sldMk cId="893668692" sldId="258"/>
            <ac:picMk id="30" creationId="{181323C2-6CE7-40F7-834C-30AF5E0753F0}"/>
          </ac:picMkLst>
        </pc:picChg>
        <pc:picChg chg="add mod">
          <ac:chgData name="Lesley Dilkes" userId="71c95e0c-30ee-4354-9e3f-a8a785ce4273" providerId="ADAL" clId="{5A73073B-0C9F-496F-9608-C47512EA5202}" dt="2021-06-24T08:14:19.343" v="335" actId="1076"/>
          <ac:picMkLst>
            <pc:docMk/>
            <pc:sldMk cId="893668692" sldId="258"/>
            <ac:picMk id="31" creationId="{69BDB265-B35B-4269-9E7D-DAE67AA9CD43}"/>
          </ac:picMkLst>
        </pc:picChg>
        <pc:picChg chg="add del mod">
          <ac:chgData name="Lesley Dilkes" userId="71c95e0c-30ee-4354-9e3f-a8a785ce4273" providerId="ADAL" clId="{5A73073B-0C9F-496F-9608-C47512EA5202}" dt="2021-06-24T08:36:36.912" v="460" actId="21"/>
          <ac:picMkLst>
            <pc:docMk/>
            <pc:sldMk cId="893668692" sldId="258"/>
            <ac:picMk id="33" creationId="{E2DA89C6-DF80-48DC-B63D-5805A41E215A}"/>
          </ac:picMkLst>
        </pc:picChg>
        <pc:picChg chg="add del mod">
          <ac:chgData name="Lesley Dilkes" userId="71c95e0c-30ee-4354-9e3f-a8a785ce4273" providerId="ADAL" clId="{5A73073B-0C9F-496F-9608-C47512EA5202}" dt="2021-06-24T08:36:36.912" v="460" actId="21"/>
          <ac:picMkLst>
            <pc:docMk/>
            <pc:sldMk cId="893668692" sldId="258"/>
            <ac:picMk id="35" creationId="{6E0FEB1B-7F65-4865-8AB0-9C9122989AE8}"/>
          </ac:picMkLst>
        </pc:picChg>
        <pc:picChg chg="add mod">
          <ac:chgData name="Lesley Dilkes" userId="71c95e0c-30ee-4354-9e3f-a8a785ce4273" providerId="ADAL" clId="{5A73073B-0C9F-496F-9608-C47512EA5202}" dt="2021-06-24T08:37:01.734" v="465" actId="14100"/>
          <ac:picMkLst>
            <pc:docMk/>
            <pc:sldMk cId="893668692" sldId="258"/>
            <ac:picMk id="37" creationId="{561C5432-9D22-402B-8D10-AB90D164BE7F}"/>
          </ac:picMkLst>
        </pc:picChg>
        <pc:picChg chg="add mod">
          <ac:chgData name="Lesley Dilkes" userId="71c95e0c-30ee-4354-9e3f-a8a785ce4273" providerId="ADAL" clId="{5A73073B-0C9F-496F-9608-C47512EA5202}" dt="2021-06-24T08:37:14.607" v="470" actId="14100"/>
          <ac:picMkLst>
            <pc:docMk/>
            <pc:sldMk cId="893668692" sldId="258"/>
            <ac:picMk id="40" creationId="{7516A1B8-9DB8-46BD-95AE-9598039B48EF}"/>
          </ac:picMkLst>
        </pc:picChg>
        <pc:picChg chg="add mod">
          <ac:chgData name="Lesley Dilkes" userId="71c95e0c-30ee-4354-9e3f-a8a785ce4273" providerId="ADAL" clId="{5A73073B-0C9F-496F-9608-C47512EA5202}" dt="2021-06-24T08:37:19.214" v="472" actId="14100"/>
          <ac:picMkLst>
            <pc:docMk/>
            <pc:sldMk cId="893668692" sldId="258"/>
            <ac:picMk id="41" creationId="{DC3A04BF-79A6-4126-96CA-F66172880216}"/>
          </ac:picMkLst>
        </pc:picChg>
        <pc:cxnChg chg="add">
          <ac:chgData name="Lesley Dilkes" userId="71c95e0c-30ee-4354-9e3f-a8a785ce4273" providerId="ADAL" clId="{5A73073B-0C9F-496F-9608-C47512EA5202}" dt="2021-06-24T08:15:10.553" v="353" actId="11529"/>
          <ac:cxnSpMkLst>
            <pc:docMk/>
            <pc:sldMk cId="893668692" sldId="258"/>
            <ac:cxnSpMk id="4" creationId="{E0D2A1CB-0FCA-4541-95E1-7B58AED8C883}"/>
          </ac:cxnSpMkLst>
        </pc:cxnChg>
      </pc:sldChg>
      <pc:sldChg chg="addSp modSp mod ord">
        <pc:chgData name="Lesley Dilkes" userId="71c95e0c-30ee-4354-9e3f-a8a785ce4273" providerId="ADAL" clId="{5A73073B-0C9F-496F-9608-C47512EA5202}" dt="2021-06-24T08:49:03.257" v="601" actId="113"/>
        <pc:sldMkLst>
          <pc:docMk/>
          <pc:sldMk cId="3361441251" sldId="259"/>
        </pc:sldMkLst>
        <pc:spChg chg="mod">
          <ac:chgData name="Lesley Dilkes" userId="71c95e0c-30ee-4354-9e3f-a8a785ce4273" providerId="ADAL" clId="{5A73073B-0C9F-496F-9608-C47512EA5202}" dt="2021-06-24T08:49:03.257" v="601" actId="113"/>
          <ac:spMkLst>
            <pc:docMk/>
            <pc:sldMk cId="3361441251" sldId="259"/>
            <ac:spMk id="6" creationId="{48D515B1-EB4D-4106-B84E-AB7C45A6B060}"/>
          </ac:spMkLst>
        </pc:spChg>
        <pc:spChg chg="add mod">
          <ac:chgData name="Lesley Dilkes" userId="71c95e0c-30ee-4354-9e3f-a8a785ce4273" providerId="ADAL" clId="{5A73073B-0C9F-496F-9608-C47512EA5202}" dt="2021-06-24T08:48:40.155" v="593" actId="1076"/>
          <ac:spMkLst>
            <pc:docMk/>
            <pc:sldMk cId="3361441251" sldId="259"/>
            <ac:spMk id="9" creationId="{D9FA44CC-3186-4EE1-A1D9-27DA550D2FE4}"/>
          </ac:spMkLst>
        </pc:spChg>
        <pc:spChg chg="add mod">
          <ac:chgData name="Lesley Dilkes" userId="71c95e0c-30ee-4354-9e3f-a8a785ce4273" providerId="ADAL" clId="{5A73073B-0C9F-496F-9608-C47512EA5202}" dt="2021-06-24T08:48:34.815" v="591" actId="1076"/>
          <ac:spMkLst>
            <pc:docMk/>
            <pc:sldMk cId="3361441251" sldId="259"/>
            <ac:spMk id="14" creationId="{5508D465-1F1C-486A-BEF0-AD43634FEC23}"/>
          </ac:spMkLst>
        </pc:spChg>
        <pc:picChg chg="mod">
          <ac:chgData name="Lesley Dilkes" userId="71c95e0c-30ee-4354-9e3f-a8a785ce4273" providerId="ADAL" clId="{5A73073B-0C9F-496F-9608-C47512EA5202}" dt="2021-06-24T08:11:54.866" v="314" actId="1076"/>
          <ac:picMkLst>
            <pc:docMk/>
            <pc:sldMk cId="3361441251" sldId="259"/>
            <ac:picMk id="8" creationId="{19AE06C3-B6B8-4030-8754-1A48528F064B}"/>
          </ac:picMkLst>
        </pc:picChg>
        <pc:picChg chg="mod">
          <ac:chgData name="Lesley Dilkes" userId="71c95e0c-30ee-4354-9e3f-a8a785ce4273" providerId="ADAL" clId="{5A73073B-0C9F-496F-9608-C47512EA5202}" dt="2021-06-24T08:12:02.548" v="318" actId="14100"/>
          <ac:picMkLst>
            <pc:docMk/>
            <pc:sldMk cId="3361441251" sldId="259"/>
            <ac:picMk id="10" creationId="{48A60766-7940-413C-8B78-083B3EB5A794}"/>
          </ac:picMkLst>
        </pc:picChg>
        <pc:picChg chg="mod">
          <ac:chgData name="Lesley Dilkes" userId="71c95e0c-30ee-4354-9e3f-a8a785ce4273" providerId="ADAL" clId="{5A73073B-0C9F-496F-9608-C47512EA5202}" dt="2021-06-24T08:11:59.004" v="317" actId="1076"/>
          <ac:picMkLst>
            <pc:docMk/>
            <pc:sldMk cId="3361441251" sldId="259"/>
            <ac:picMk id="11" creationId="{B0643AB5-18F9-4661-B29C-E1141695F7A0}"/>
          </ac:picMkLst>
        </pc:picChg>
        <pc:picChg chg="mod">
          <ac:chgData name="Lesley Dilkes" userId="71c95e0c-30ee-4354-9e3f-a8a785ce4273" providerId="ADAL" clId="{5A73073B-0C9F-496F-9608-C47512EA5202}" dt="2021-06-24T08:11:56.222" v="315" actId="1076"/>
          <ac:picMkLst>
            <pc:docMk/>
            <pc:sldMk cId="3361441251" sldId="259"/>
            <ac:picMk id="12" creationId="{B7C241CD-0DBB-4F83-AC82-03A24B8CCA85}"/>
          </ac:picMkLst>
        </pc:picChg>
        <pc:picChg chg="add mod">
          <ac:chgData name="Lesley Dilkes" userId="71c95e0c-30ee-4354-9e3f-a8a785ce4273" providerId="ADAL" clId="{5A73073B-0C9F-496F-9608-C47512EA5202}" dt="2021-06-24T08:48:36.701" v="592" actId="1076"/>
          <ac:picMkLst>
            <pc:docMk/>
            <pc:sldMk cId="3361441251" sldId="259"/>
            <ac:picMk id="13" creationId="{917A8E8E-7934-4D3A-A5A5-48AF13D2D20B}"/>
          </ac:picMkLst>
        </pc:picChg>
        <pc:cxnChg chg="add">
          <ac:chgData name="Lesley Dilkes" userId="71c95e0c-30ee-4354-9e3f-a8a785ce4273" providerId="ADAL" clId="{5A73073B-0C9F-496F-9608-C47512EA5202}" dt="2021-06-24T08:12:16.136" v="320" actId="11529"/>
          <ac:cxnSpMkLst>
            <pc:docMk/>
            <pc:sldMk cId="3361441251" sldId="259"/>
            <ac:cxnSpMk id="3" creationId="{C926BD13-D798-4E1F-AA19-25ABB24A952A}"/>
          </ac:cxnSpMkLst>
        </pc:cxnChg>
      </pc:sldChg>
      <pc:sldChg chg="addSp modSp mod">
        <pc:chgData name="Lesley Dilkes" userId="71c95e0c-30ee-4354-9e3f-a8a785ce4273" providerId="ADAL" clId="{5A73073B-0C9F-496F-9608-C47512EA5202}" dt="2021-06-24T08:49:56.262" v="612" actId="1076"/>
        <pc:sldMkLst>
          <pc:docMk/>
          <pc:sldMk cId="1396662906" sldId="260"/>
        </pc:sldMkLst>
        <pc:spChg chg="add mod">
          <ac:chgData name="Lesley Dilkes" userId="71c95e0c-30ee-4354-9e3f-a8a785ce4273" providerId="ADAL" clId="{5A73073B-0C9F-496F-9608-C47512EA5202}" dt="2021-06-24T08:49:56.262" v="612" actId="1076"/>
          <ac:spMkLst>
            <pc:docMk/>
            <pc:sldMk cId="1396662906" sldId="260"/>
            <ac:spMk id="15" creationId="{9D5CCFDE-7D9A-44D0-B8CE-DBF8189E56DB}"/>
          </ac:spMkLst>
        </pc:spChg>
        <pc:spChg chg="add mod">
          <ac:chgData name="Lesley Dilkes" userId="71c95e0c-30ee-4354-9e3f-a8a785ce4273" providerId="ADAL" clId="{5A73073B-0C9F-496F-9608-C47512EA5202}" dt="2021-06-24T08:36:45.345" v="462" actId="1076"/>
          <ac:spMkLst>
            <pc:docMk/>
            <pc:sldMk cId="1396662906" sldId="260"/>
            <ac:spMk id="16" creationId="{7E2E9475-DCB9-4F2E-B21F-35A6BCB91612}"/>
          </ac:spMkLst>
        </pc:spChg>
        <pc:spChg chg="add mod">
          <ac:chgData name="Lesley Dilkes" userId="71c95e0c-30ee-4354-9e3f-a8a785ce4273" providerId="ADAL" clId="{5A73073B-0C9F-496F-9608-C47512EA5202}" dt="2021-06-24T08:36:45.345" v="462" actId="1076"/>
          <ac:spMkLst>
            <pc:docMk/>
            <pc:sldMk cId="1396662906" sldId="260"/>
            <ac:spMk id="18" creationId="{D2524D21-6EA3-4194-B83C-CC6D0C26D1B3}"/>
          </ac:spMkLst>
        </pc:spChg>
        <pc:picChg chg="add mod">
          <ac:chgData name="Lesley Dilkes" userId="71c95e0c-30ee-4354-9e3f-a8a785ce4273" providerId="ADAL" clId="{5A73073B-0C9F-496F-9608-C47512EA5202}" dt="2021-06-24T08:36:45.345" v="462" actId="1076"/>
          <ac:picMkLst>
            <pc:docMk/>
            <pc:sldMk cId="1396662906" sldId="260"/>
            <ac:picMk id="17" creationId="{E708CBD8-7EA8-4640-B799-4A28BC57459A}"/>
          </ac:picMkLst>
        </pc:picChg>
        <pc:picChg chg="add mod">
          <ac:chgData name="Lesley Dilkes" userId="71c95e0c-30ee-4354-9e3f-a8a785ce4273" providerId="ADAL" clId="{5A73073B-0C9F-496F-9608-C47512EA5202}" dt="2021-06-24T08:36:45.345" v="462" actId="1076"/>
          <ac:picMkLst>
            <pc:docMk/>
            <pc:sldMk cId="1396662906" sldId="260"/>
            <ac:picMk id="19" creationId="{0FAC0445-438C-456E-BCAF-2DAC52EADA91}"/>
          </ac:picMkLst>
        </pc:picChg>
        <pc:cxnChg chg="add">
          <ac:chgData name="Lesley Dilkes" userId="71c95e0c-30ee-4354-9e3f-a8a785ce4273" providerId="ADAL" clId="{5A73073B-0C9F-496F-9608-C47512EA5202}" dt="2021-06-24T08:16:28.480" v="358" actId="11529"/>
          <ac:cxnSpMkLst>
            <pc:docMk/>
            <pc:sldMk cId="1396662906" sldId="260"/>
            <ac:cxnSpMk id="3" creationId="{4D8C5782-7761-418A-A7EC-DCAA2230D4DB}"/>
          </ac:cxnSpMkLst>
        </pc:cxnChg>
      </pc:sldChg>
      <pc:sldChg chg="addSp delSp modSp mod">
        <pc:chgData name="Lesley Dilkes" userId="71c95e0c-30ee-4354-9e3f-a8a785ce4273" providerId="ADAL" clId="{5A73073B-0C9F-496F-9608-C47512EA5202}" dt="2021-06-24T08:50:11.915" v="615" actId="115"/>
        <pc:sldMkLst>
          <pc:docMk/>
          <pc:sldMk cId="1549049437" sldId="261"/>
        </pc:sldMkLst>
        <pc:spChg chg="del">
          <ac:chgData name="Lesley Dilkes" userId="71c95e0c-30ee-4354-9e3f-a8a785ce4273" providerId="ADAL" clId="{5A73073B-0C9F-496F-9608-C47512EA5202}" dt="2021-06-24T08:17:40.189" v="368" actId="478"/>
          <ac:spMkLst>
            <pc:docMk/>
            <pc:sldMk cId="1549049437" sldId="261"/>
            <ac:spMk id="8" creationId="{11622259-8E91-4874-83F0-13DDE67B228B}"/>
          </ac:spMkLst>
        </pc:spChg>
        <pc:spChg chg="add mod">
          <ac:chgData name="Lesley Dilkes" userId="71c95e0c-30ee-4354-9e3f-a8a785ce4273" providerId="ADAL" clId="{5A73073B-0C9F-496F-9608-C47512EA5202}" dt="2021-06-24T08:17:55.655" v="373" actId="1076"/>
          <ac:spMkLst>
            <pc:docMk/>
            <pc:sldMk cId="1549049437" sldId="261"/>
            <ac:spMk id="9" creationId="{013AEB22-493B-499C-89F9-4FE66579BD2E}"/>
          </ac:spMkLst>
        </pc:spChg>
        <pc:spChg chg="mod">
          <ac:chgData name="Lesley Dilkes" userId="71c95e0c-30ee-4354-9e3f-a8a785ce4273" providerId="ADAL" clId="{5A73073B-0C9F-496F-9608-C47512EA5202}" dt="2021-06-24T08:18:02.937" v="377" actId="1076"/>
          <ac:spMkLst>
            <pc:docMk/>
            <pc:sldMk cId="1549049437" sldId="261"/>
            <ac:spMk id="13" creationId="{8BF3881D-0EC4-4BC2-8741-89D2E35D8640}"/>
          </ac:spMkLst>
        </pc:spChg>
        <pc:spChg chg="add del mod">
          <ac:chgData name="Lesley Dilkes" userId="71c95e0c-30ee-4354-9e3f-a8a785ce4273" providerId="ADAL" clId="{5A73073B-0C9F-496F-9608-C47512EA5202}" dt="2021-06-24T08:41:26.409" v="485" actId="21"/>
          <ac:spMkLst>
            <pc:docMk/>
            <pc:sldMk cId="1549049437" sldId="261"/>
            <ac:spMk id="16" creationId="{FC7929F8-3224-4173-BE6B-4458220D697C}"/>
          </ac:spMkLst>
        </pc:spChg>
        <pc:spChg chg="add del mod">
          <ac:chgData name="Lesley Dilkes" userId="71c95e0c-30ee-4354-9e3f-a8a785ce4273" providerId="ADAL" clId="{5A73073B-0C9F-496F-9608-C47512EA5202}" dt="2021-06-24T08:41:26.409" v="485" actId="21"/>
          <ac:spMkLst>
            <pc:docMk/>
            <pc:sldMk cId="1549049437" sldId="261"/>
            <ac:spMk id="17" creationId="{E1A18B38-AD2F-4FDC-8AE4-974B20679E7F}"/>
          </ac:spMkLst>
        </pc:spChg>
        <pc:spChg chg="add del mod">
          <ac:chgData name="Lesley Dilkes" userId="71c95e0c-30ee-4354-9e3f-a8a785ce4273" providerId="ADAL" clId="{5A73073B-0C9F-496F-9608-C47512EA5202}" dt="2021-06-24T08:41:26.409" v="485" actId="21"/>
          <ac:spMkLst>
            <pc:docMk/>
            <pc:sldMk cId="1549049437" sldId="261"/>
            <ac:spMk id="21" creationId="{979E2FC8-A7E0-456B-9047-E1A1EA223BD2}"/>
          </ac:spMkLst>
        </pc:spChg>
        <pc:spChg chg="add mod">
          <ac:chgData name="Lesley Dilkes" userId="71c95e0c-30ee-4354-9e3f-a8a785ce4273" providerId="ADAL" clId="{5A73073B-0C9F-496F-9608-C47512EA5202}" dt="2021-06-24T08:41:53.800" v="491" actId="1076"/>
          <ac:spMkLst>
            <pc:docMk/>
            <pc:sldMk cId="1549049437" sldId="261"/>
            <ac:spMk id="23" creationId="{126D34BC-9333-4F80-93CA-95852549EEA4}"/>
          </ac:spMkLst>
        </pc:spChg>
        <pc:spChg chg="add mod">
          <ac:chgData name="Lesley Dilkes" userId="71c95e0c-30ee-4354-9e3f-a8a785ce4273" providerId="ADAL" clId="{5A73073B-0C9F-496F-9608-C47512EA5202}" dt="2021-06-24T08:50:11.915" v="615" actId="115"/>
          <ac:spMkLst>
            <pc:docMk/>
            <pc:sldMk cId="1549049437" sldId="261"/>
            <ac:spMk id="25" creationId="{4CA40CB9-6411-4C50-ABF7-403A833D53CD}"/>
          </ac:spMkLst>
        </pc:spChg>
        <pc:picChg chg="del">
          <ac:chgData name="Lesley Dilkes" userId="71c95e0c-30ee-4354-9e3f-a8a785ce4273" providerId="ADAL" clId="{5A73073B-0C9F-496F-9608-C47512EA5202}" dt="2021-06-24T08:17:38.333" v="366" actId="478"/>
          <ac:picMkLst>
            <pc:docMk/>
            <pc:sldMk cId="1549049437" sldId="261"/>
            <ac:picMk id="10" creationId="{4C708ED1-36A9-4B51-84A9-DD2633C7E71E}"/>
          </ac:picMkLst>
        </pc:picChg>
        <pc:picChg chg="mod">
          <ac:chgData name="Lesley Dilkes" userId="71c95e0c-30ee-4354-9e3f-a8a785ce4273" providerId="ADAL" clId="{5A73073B-0C9F-496F-9608-C47512EA5202}" dt="2021-06-24T08:18:00.312" v="376" actId="1076"/>
          <ac:picMkLst>
            <pc:docMk/>
            <pc:sldMk cId="1549049437" sldId="261"/>
            <ac:picMk id="11" creationId="{AF707205-AE18-44FC-94E9-C40DDA2FB5E7}"/>
          </ac:picMkLst>
        </pc:picChg>
        <pc:picChg chg="del">
          <ac:chgData name="Lesley Dilkes" userId="71c95e0c-30ee-4354-9e3f-a8a785ce4273" providerId="ADAL" clId="{5A73073B-0C9F-496F-9608-C47512EA5202}" dt="2021-06-24T08:17:38.965" v="367" actId="478"/>
          <ac:picMkLst>
            <pc:docMk/>
            <pc:sldMk cId="1549049437" sldId="261"/>
            <ac:picMk id="12" creationId="{95339342-E4EC-4D38-A0F9-6E1BD8C768F2}"/>
          </ac:picMkLst>
        </pc:picChg>
        <pc:picChg chg="add mod">
          <ac:chgData name="Lesley Dilkes" userId="71c95e0c-30ee-4354-9e3f-a8a785ce4273" providerId="ADAL" clId="{5A73073B-0C9F-496F-9608-C47512EA5202}" dt="2021-06-24T08:17:57.458" v="374" actId="1076"/>
          <ac:picMkLst>
            <pc:docMk/>
            <pc:sldMk cId="1549049437" sldId="261"/>
            <ac:picMk id="14" creationId="{C9BC717E-AE54-43A6-967C-E8BB302E13F5}"/>
          </ac:picMkLst>
        </pc:picChg>
        <pc:picChg chg="add mod">
          <ac:chgData name="Lesley Dilkes" userId="71c95e0c-30ee-4354-9e3f-a8a785ce4273" providerId="ADAL" clId="{5A73073B-0C9F-496F-9608-C47512EA5202}" dt="2021-06-24T08:17:58.762" v="375" actId="1076"/>
          <ac:picMkLst>
            <pc:docMk/>
            <pc:sldMk cId="1549049437" sldId="261"/>
            <ac:picMk id="15" creationId="{717A5E1D-B79D-408E-9FBA-CE2F92674296}"/>
          </ac:picMkLst>
        </pc:picChg>
        <pc:picChg chg="add del mod">
          <ac:chgData name="Lesley Dilkes" userId="71c95e0c-30ee-4354-9e3f-a8a785ce4273" providerId="ADAL" clId="{5A73073B-0C9F-496F-9608-C47512EA5202}" dt="2021-06-24T08:41:26.409" v="485" actId="21"/>
          <ac:picMkLst>
            <pc:docMk/>
            <pc:sldMk cId="1549049437" sldId="261"/>
            <ac:picMk id="18" creationId="{0464B38D-76DA-46F4-880D-A17FA5055520}"/>
          </ac:picMkLst>
        </pc:picChg>
        <pc:picChg chg="add del mod">
          <ac:chgData name="Lesley Dilkes" userId="71c95e0c-30ee-4354-9e3f-a8a785ce4273" providerId="ADAL" clId="{5A73073B-0C9F-496F-9608-C47512EA5202}" dt="2021-06-24T08:41:26.409" v="485" actId="21"/>
          <ac:picMkLst>
            <pc:docMk/>
            <pc:sldMk cId="1549049437" sldId="261"/>
            <ac:picMk id="19" creationId="{CD33B074-483D-43F6-B630-B2125E8FFB4B}"/>
          </ac:picMkLst>
        </pc:picChg>
        <pc:picChg chg="add del mod">
          <ac:chgData name="Lesley Dilkes" userId="71c95e0c-30ee-4354-9e3f-a8a785ce4273" providerId="ADAL" clId="{5A73073B-0C9F-496F-9608-C47512EA5202}" dt="2021-06-24T08:41:26.409" v="485" actId="21"/>
          <ac:picMkLst>
            <pc:docMk/>
            <pc:sldMk cId="1549049437" sldId="261"/>
            <ac:picMk id="20" creationId="{E930B0C1-6715-4A51-AF86-3B78B8D9E32F}"/>
          </ac:picMkLst>
        </pc:picChg>
        <pc:picChg chg="add del mod">
          <ac:chgData name="Lesley Dilkes" userId="71c95e0c-30ee-4354-9e3f-a8a785ce4273" providerId="ADAL" clId="{5A73073B-0C9F-496F-9608-C47512EA5202}" dt="2021-06-24T08:41:31.917" v="487" actId="21"/>
          <ac:picMkLst>
            <pc:docMk/>
            <pc:sldMk cId="1549049437" sldId="261"/>
            <ac:picMk id="22" creationId="{46E6F25F-7592-4783-8B3E-5B249C288F3E}"/>
          </ac:picMkLst>
        </pc:picChg>
        <pc:picChg chg="add mod">
          <ac:chgData name="Lesley Dilkes" userId="71c95e0c-30ee-4354-9e3f-a8a785ce4273" providerId="ADAL" clId="{5A73073B-0C9F-496F-9608-C47512EA5202}" dt="2021-06-24T08:41:53.800" v="491" actId="1076"/>
          <ac:picMkLst>
            <pc:docMk/>
            <pc:sldMk cId="1549049437" sldId="261"/>
            <ac:picMk id="24" creationId="{794DDB85-2587-4A38-986A-F229BFD6D137}"/>
          </ac:picMkLst>
        </pc:picChg>
        <pc:cxnChg chg="add">
          <ac:chgData name="Lesley Dilkes" userId="71c95e0c-30ee-4354-9e3f-a8a785ce4273" providerId="ADAL" clId="{5A73073B-0C9F-496F-9608-C47512EA5202}" dt="2021-06-24T08:17:22.818" v="363" actId="11529"/>
          <ac:cxnSpMkLst>
            <pc:docMk/>
            <pc:sldMk cId="1549049437" sldId="261"/>
            <ac:cxnSpMk id="3" creationId="{3FA7375D-0662-4902-BC78-AFB5723F1D0C}"/>
          </ac:cxnSpMkLst>
        </pc:cxnChg>
      </pc:sldChg>
      <pc:sldChg chg="addSp delSp modSp mod">
        <pc:chgData name="Lesley Dilkes" userId="71c95e0c-30ee-4354-9e3f-a8a785ce4273" providerId="ADAL" clId="{5A73073B-0C9F-496F-9608-C47512EA5202}" dt="2021-06-24T08:50:25.052" v="617" actId="14100"/>
        <pc:sldMkLst>
          <pc:docMk/>
          <pc:sldMk cId="2340383294" sldId="262"/>
        </pc:sldMkLst>
        <pc:spChg chg="mod">
          <ac:chgData name="Lesley Dilkes" userId="71c95e0c-30ee-4354-9e3f-a8a785ce4273" providerId="ADAL" clId="{5A73073B-0C9F-496F-9608-C47512EA5202}" dt="2021-06-24T08:50:25.052" v="617" actId="14100"/>
          <ac:spMkLst>
            <pc:docMk/>
            <pc:sldMk cId="2340383294" sldId="262"/>
            <ac:spMk id="8" creationId="{1332D9BB-9352-4728-894A-75A05A5B7B54}"/>
          </ac:spMkLst>
        </pc:spChg>
        <pc:spChg chg="add del mod">
          <ac:chgData name="Lesley Dilkes" userId="71c95e0c-30ee-4354-9e3f-a8a785ce4273" providerId="ADAL" clId="{5A73073B-0C9F-496F-9608-C47512EA5202}" dt="2021-06-24T08:40:44.705" v="476" actId="21"/>
          <ac:spMkLst>
            <pc:docMk/>
            <pc:sldMk cId="2340383294" sldId="262"/>
            <ac:spMk id="9" creationId="{C23CEC1E-8F77-4041-8631-491C2027FAB8}"/>
          </ac:spMkLst>
        </pc:spChg>
        <pc:spChg chg="add del mod">
          <ac:chgData name="Lesley Dilkes" userId="71c95e0c-30ee-4354-9e3f-a8a785ce4273" providerId="ADAL" clId="{5A73073B-0C9F-496F-9608-C47512EA5202}" dt="2021-06-24T08:40:44.705" v="476" actId="21"/>
          <ac:spMkLst>
            <pc:docMk/>
            <pc:sldMk cId="2340383294" sldId="262"/>
            <ac:spMk id="21" creationId="{D99C9DEE-A473-4871-BE87-46B6109BE454}"/>
          </ac:spMkLst>
        </pc:spChg>
        <pc:spChg chg="add del mod">
          <ac:chgData name="Lesley Dilkes" userId="71c95e0c-30ee-4354-9e3f-a8a785ce4273" providerId="ADAL" clId="{5A73073B-0C9F-496F-9608-C47512EA5202}" dt="2021-06-24T08:40:44.705" v="476" actId="21"/>
          <ac:spMkLst>
            <pc:docMk/>
            <pc:sldMk cId="2340383294" sldId="262"/>
            <ac:spMk id="23" creationId="{ABC09620-D9CC-4B13-A560-B4100A837E47}"/>
          </ac:spMkLst>
        </pc:spChg>
        <pc:spChg chg="add mod">
          <ac:chgData name="Lesley Dilkes" userId="71c95e0c-30ee-4354-9e3f-a8a785ce4273" providerId="ADAL" clId="{5A73073B-0C9F-496F-9608-C47512EA5202}" dt="2021-06-24T08:50:21.459" v="616" actId="14100"/>
          <ac:spMkLst>
            <pc:docMk/>
            <pc:sldMk cId="2340383294" sldId="262"/>
            <ac:spMk id="25" creationId="{F8E31649-CCDA-4E8A-A11D-9951DD4E07FE}"/>
          </ac:spMkLst>
        </pc:spChg>
        <pc:picChg chg="add del mod">
          <ac:chgData name="Lesley Dilkes" userId="71c95e0c-30ee-4354-9e3f-a8a785ce4273" providerId="ADAL" clId="{5A73073B-0C9F-496F-9608-C47512EA5202}" dt="2021-06-24T08:40:44.705" v="476" actId="21"/>
          <ac:picMkLst>
            <pc:docMk/>
            <pc:sldMk cId="2340383294" sldId="262"/>
            <ac:picMk id="16" creationId="{342B8CD3-9BB7-490C-80C8-417A3B18BE22}"/>
          </ac:picMkLst>
        </pc:picChg>
        <pc:picChg chg="add del mod">
          <ac:chgData name="Lesley Dilkes" userId="71c95e0c-30ee-4354-9e3f-a8a785ce4273" providerId="ADAL" clId="{5A73073B-0C9F-496F-9608-C47512EA5202}" dt="2021-06-24T08:40:44.705" v="476" actId="21"/>
          <ac:picMkLst>
            <pc:docMk/>
            <pc:sldMk cId="2340383294" sldId="262"/>
            <ac:picMk id="17" creationId="{6CAD299B-96F2-4753-A0C8-74CF3C042C81}"/>
          </ac:picMkLst>
        </pc:picChg>
        <pc:picChg chg="add del mod">
          <ac:chgData name="Lesley Dilkes" userId="71c95e0c-30ee-4354-9e3f-a8a785ce4273" providerId="ADAL" clId="{5A73073B-0C9F-496F-9608-C47512EA5202}" dt="2021-06-24T08:40:44.705" v="476" actId="21"/>
          <ac:picMkLst>
            <pc:docMk/>
            <pc:sldMk cId="2340383294" sldId="262"/>
            <ac:picMk id="18" creationId="{B786BE84-F9B2-448D-8693-E5C8B7B6D1FA}"/>
          </ac:picMkLst>
        </pc:picChg>
        <pc:picChg chg="add del mod">
          <ac:chgData name="Lesley Dilkes" userId="71c95e0c-30ee-4354-9e3f-a8a785ce4273" providerId="ADAL" clId="{5A73073B-0C9F-496F-9608-C47512EA5202}" dt="2021-06-24T08:40:44.705" v="476" actId="21"/>
          <ac:picMkLst>
            <pc:docMk/>
            <pc:sldMk cId="2340383294" sldId="262"/>
            <ac:picMk id="19" creationId="{0CE78340-6E36-4F79-9ACA-2963FA8149AC}"/>
          </ac:picMkLst>
        </pc:picChg>
        <pc:picChg chg="add del mod">
          <ac:chgData name="Lesley Dilkes" userId="71c95e0c-30ee-4354-9e3f-a8a785ce4273" providerId="ADAL" clId="{5A73073B-0C9F-496F-9608-C47512EA5202}" dt="2021-06-24T08:40:44.705" v="476" actId="21"/>
          <ac:picMkLst>
            <pc:docMk/>
            <pc:sldMk cId="2340383294" sldId="262"/>
            <ac:picMk id="20" creationId="{F45F9399-43BD-4029-A62D-A6B4059239AB}"/>
          </ac:picMkLst>
        </pc:picChg>
        <pc:picChg chg="add del mod">
          <ac:chgData name="Lesley Dilkes" userId="71c95e0c-30ee-4354-9e3f-a8a785ce4273" providerId="ADAL" clId="{5A73073B-0C9F-496F-9608-C47512EA5202}" dt="2021-06-24T08:40:44.705" v="476" actId="21"/>
          <ac:picMkLst>
            <pc:docMk/>
            <pc:sldMk cId="2340383294" sldId="262"/>
            <ac:picMk id="22" creationId="{23DECE8F-2B07-4224-875A-49D359C7BCA6}"/>
          </ac:picMkLst>
        </pc:picChg>
        <pc:picChg chg="add del mod">
          <ac:chgData name="Lesley Dilkes" userId="71c95e0c-30ee-4354-9e3f-a8a785ce4273" providerId="ADAL" clId="{5A73073B-0C9F-496F-9608-C47512EA5202}" dt="2021-06-24T08:42:16.583" v="496" actId="21"/>
          <ac:picMkLst>
            <pc:docMk/>
            <pc:sldMk cId="2340383294" sldId="262"/>
            <ac:picMk id="24" creationId="{76D4BD24-90D5-47DB-AE94-DA4F13148F2C}"/>
          </ac:picMkLst>
        </pc:picChg>
        <pc:picChg chg="add mod">
          <ac:chgData name="Lesley Dilkes" userId="71c95e0c-30ee-4354-9e3f-a8a785ce4273" providerId="ADAL" clId="{5A73073B-0C9F-496F-9608-C47512EA5202}" dt="2021-06-24T08:42:38.714" v="502" actId="1076"/>
          <ac:picMkLst>
            <pc:docMk/>
            <pc:sldMk cId="2340383294" sldId="262"/>
            <ac:picMk id="26" creationId="{AB70A1AF-3E1B-4F60-877B-CB6B69E97F71}"/>
          </ac:picMkLst>
        </pc:picChg>
        <pc:picChg chg="add mod">
          <ac:chgData name="Lesley Dilkes" userId="71c95e0c-30ee-4354-9e3f-a8a785ce4273" providerId="ADAL" clId="{5A73073B-0C9F-496F-9608-C47512EA5202}" dt="2021-06-24T08:42:39.631" v="503" actId="1076"/>
          <ac:picMkLst>
            <pc:docMk/>
            <pc:sldMk cId="2340383294" sldId="262"/>
            <ac:picMk id="27" creationId="{CD0BD879-1C72-4319-890D-BD6D6FF7586B}"/>
          </ac:picMkLst>
        </pc:picChg>
        <pc:cxnChg chg="add">
          <ac:chgData name="Lesley Dilkes" userId="71c95e0c-30ee-4354-9e3f-a8a785ce4273" providerId="ADAL" clId="{5A73073B-0C9F-496F-9608-C47512EA5202}" dt="2021-06-24T08:19:36.086" v="395" actId="11529"/>
          <ac:cxnSpMkLst>
            <pc:docMk/>
            <pc:sldMk cId="2340383294" sldId="262"/>
            <ac:cxnSpMk id="3" creationId="{76DD1C75-2465-4717-BAE8-8C695620AD2E}"/>
          </ac:cxnSpMkLst>
        </pc:cxnChg>
      </pc:sldChg>
      <pc:sldChg chg="addSp delSp modSp add del mod">
        <pc:chgData name="Lesley Dilkes" userId="71c95e0c-30ee-4354-9e3f-a8a785ce4273" providerId="ADAL" clId="{5A73073B-0C9F-496F-9608-C47512EA5202}" dt="2021-06-24T08:42:42.866" v="504" actId="47"/>
        <pc:sldMkLst>
          <pc:docMk/>
          <pc:sldMk cId="346246618" sldId="263"/>
        </pc:sldMkLst>
        <pc:spChg chg="del">
          <ac:chgData name="Lesley Dilkes" userId="71c95e0c-30ee-4354-9e3f-a8a785ce4273" providerId="ADAL" clId="{5A73073B-0C9F-496F-9608-C47512EA5202}" dt="2021-06-24T08:32:35.181" v="416" actId="478"/>
          <ac:spMkLst>
            <pc:docMk/>
            <pc:sldMk cId="346246618" sldId="263"/>
            <ac:spMk id="8" creationId="{1332D9BB-9352-4728-894A-75A05A5B7B54}"/>
          </ac:spMkLst>
        </pc:spChg>
        <pc:spChg chg="del">
          <ac:chgData name="Lesley Dilkes" userId="71c95e0c-30ee-4354-9e3f-a8a785ce4273" providerId="ADAL" clId="{5A73073B-0C9F-496F-9608-C47512EA5202}" dt="2021-06-24T08:32:22.640" v="403" actId="478"/>
          <ac:spMkLst>
            <pc:docMk/>
            <pc:sldMk cId="346246618" sldId="263"/>
            <ac:spMk id="9" creationId="{C23CEC1E-8F77-4041-8631-491C2027FAB8}"/>
          </ac:spMkLst>
        </pc:spChg>
        <pc:spChg chg="del">
          <ac:chgData name="Lesley Dilkes" userId="71c95e0c-30ee-4354-9e3f-a8a785ce4273" providerId="ADAL" clId="{5A73073B-0C9F-496F-9608-C47512EA5202}" dt="2021-06-24T08:32:38.618" v="420" actId="478"/>
          <ac:spMkLst>
            <pc:docMk/>
            <pc:sldMk cId="346246618" sldId="263"/>
            <ac:spMk id="13" creationId="{CD72BA71-7E96-4CA9-ACAC-A894F2A3E85D}"/>
          </ac:spMkLst>
        </pc:spChg>
        <pc:spChg chg="del mod">
          <ac:chgData name="Lesley Dilkes" userId="71c95e0c-30ee-4354-9e3f-a8a785ce4273" providerId="ADAL" clId="{5A73073B-0C9F-496F-9608-C47512EA5202}" dt="2021-06-24T08:32:30.421" v="413" actId="478"/>
          <ac:spMkLst>
            <pc:docMk/>
            <pc:sldMk cId="346246618" sldId="263"/>
            <ac:spMk id="21" creationId="{D99C9DEE-A473-4871-BE87-46B6109BE454}"/>
          </ac:spMkLst>
        </pc:spChg>
        <pc:spChg chg="del">
          <ac:chgData name="Lesley Dilkes" userId="71c95e0c-30ee-4354-9e3f-a8a785ce4273" providerId="ADAL" clId="{5A73073B-0C9F-496F-9608-C47512EA5202}" dt="2021-06-24T08:32:32.608" v="415" actId="478"/>
          <ac:spMkLst>
            <pc:docMk/>
            <pc:sldMk cId="346246618" sldId="263"/>
            <ac:spMk id="23" creationId="{ABC09620-D9CC-4B13-A560-B4100A837E47}"/>
          </ac:spMkLst>
        </pc:spChg>
        <pc:spChg chg="add del mod">
          <ac:chgData name="Lesley Dilkes" userId="71c95e0c-30ee-4354-9e3f-a8a785ce4273" providerId="ADAL" clId="{5A73073B-0C9F-496F-9608-C47512EA5202}" dt="2021-06-24T08:41:46.304" v="489" actId="21"/>
          <ac:spMkLst>
            <pc:docMk/>
            <pc:sldMk cId="346246618" sldId="263"/>
            <ac:spMk id="25" creationId="{088515F8-B457-4034-A357-A19346471186}"/>
          </ac:spMkLst>
        </pc:spChg>
        <pc:spChg chg="add del mod">
          <ac:chgData name="Lesley Dilkes" userId="71c95e0c-30ee-4354-9e3f-a8a785ce4273" providerId="ADAL" clId="{5A73073B-0C9F-496F-9608-C47512EA5202}" dt="2021-06-24T08:41:46.304" v="489" actId="21"/>
          <ac:spMkLst>
            <pc:docMk/>
            <pc:sldMk cId="346246618" sldId="263"/>
            <ac:spMk id="27" creationId="{8240D263-A7DB-4270-9068-D19ACB02E9AE}"/>
          </ac:spMkLst>
        </pc:spChg>
        <pc:spChg chg="add del mod">
          <ac:chgData name="Lesley Dilkes" userId="71c95e0c-30ee-4354-9e3f-a8a785ce4273" providerId="ADAL" clId="{5A73073B-0C9F-496F-9608-C47512EA5202}" dt="2021-06-24T08:42:01.142" v="493" actId="21"/>
          <ac:spMkLst>
            <pc:docMk/>
            <pc:sldMk cId="346246618" sldId="263"/>
            <ac:spMk id="28" creationId="{83EB0CDF-228F-4DB7-85EC-B5B423D3EFFA}"/>
          </ac:spMkLst>
        </pc:spChg>
        <pc:picChg chg="del">
          <ac:chgData name="Lesley Dilkes" userId="71c95e0c-30ee-4354-9e3f-a8a785ce4273" providerId="ADAL" clId="{5A73073B-0C9F-496F-9608-C47512EA5202}" dt="2021-06-24T08:32:36.967" v="419" actId="478"/>
          <ac:picMkLst>
            <pc:docMk/>
            <pc:sldMk cId="346246618" sldId="263"/>
            <ac:picMk id="10" creationId="{D3DFAF6D-375A-49FB-952C-542076F49291}"/>
          </ac:picMkLst>
        </pc:picChg>
        <pc:picChg chg="del">
          <ac:chgData name="Lesley Dilkes" userId="71c95e0c-30ee-4354-9e3f-a8a785ce4273" providerId="ADAL" clId="{5A73073B-0C9F-496F-9608-C47512EA5202}" dt="2021-06-24T08:32:36.460" v="418" actId="478"/>
          <ac:picMkLst>
            <pc:docMk/>
            <pc:sldMk cId="346246618" sldId="263"/>
            <ac:picMk id="11" creationId="{FD676704-5D99-4807-A0B8-B1EBE86C9D0A}"/>
          </ac:picMkLst>
        </pc:picChg>
        <pc:picChg chg="del">
          <ac:chgData name="Lesley Dilkes" userId="71c95e0c-30ee-4354-9e3f-a8a785ce4273" providerId="ADAL" clId="{5A73073B-0C9F-496F-9608-C47512EA5202}" dt="2021-06-24T08:32:35.944" v="417" actId="478"/>
          <ac:picMkLst>
            <pc:docMk/>
            <pc:sldMk cId="346246618" sldId="263"/>
            <ac:picMk id="12" creationId="{67E3A0BA-D70C-4E22-B940-F99254B37E7F}"/>
          </ac:picMkLst>
        </pc:picChg>
        <pc:picChg chg="del">
          <ac:chgData name="Lesley Dilkes" userId="71c95e0c-30ee-4354-9e3f-a8a785ce4273" providerId="ADAL" clId="{5A73073B-0C9F-496F-9608-C47512EA5202}" dt="2021-06-24T08:32:39.388" v="421" actId="478"/>
          <ac:picMkLst>
            <pc:docMk/>
            <pc:sldMk cId="346246618" sldId="263"/>
            <ac:picMk id="14" creationId="{63B9FC16-A857-4ABF-BA29-D02E9E435513}"/>
          </ac:picMkLst>
        </pc:picChg>
        <pc:picChg chg="del">
          <ac:chgData name="Lesley Dilkes" userId="71c95e0c-30ee-4354-9e3f-a8a785ce4273" providerId="ADAL" clId="{5A73073B-0C9F-496F-9608-C47512EA5202}" dt="2021-06-24T08:32:39.836" v="422" actId="478"/>
          <ac:picMkLst>
            <pc:docMk/>
            <pc:sldMk cId="346246618" sldId="263"/>
            <ac:picMk id="15" creationId="{7CFF992E-C9C5-483C-8226-B08BFCCA0BF9}"/>
          </ac:picMkLst>
        </pc:picChg>
        <pc:picChg chg="del mod">
          <ac:chgData name="Lesley Dilkes" userId="71c95e0c-30ee-4354-9e3f-a8a785ce4273" providerId="ADAL" clId="{5A73073B-0C9F-496F-9608-C47512EA5202}" dt="2021-06-24T08:32:23.806" v="405" actId="478"/>
          <ac:picMkLst>
            <pc:docMk/>
            <pc:sldMk cId="346246618" sldId="263"/>
            <ac:picMk id="16" creationId="{342B8CD3-9BB7-490C-80C8-417A3B18BE22}"/>
          </ac:picMkLst>
        </pc:picChg>
        <pc:picChg chg="del mod">
          <ac:chgData name="Lesley Dilkes" userId="71c95e0c-30ee-4354-9e3f-a8a785ce4273" providerId="ADAL" clId="{5A73073B-0C9F-496F-9608-C47512EA5202}" dt="2021-06-24T08:32:24.393" v="407" actId="478"/>
          <ac:picMkLst>
            <pc:docMk/>
            <pc:sldMk cId="346246618" sldId="263"/>
            <ac:picMk id="17" creationId="{6CAD299B-96F2-4753-A0C8-74CF3C042C81}"/>
          </ac:picMkLst>
        </pc:picChg>
        <pc:picChg chg="del">
          <ac:chgData name="Lesley Dilkes" userId="71c95e0c-30ee-4354-9e3f-a8a785ce4273" providerId="ADAL" clId="{5A73073B-0C9F-496F-9608-C47512EA5202}" dt="2021-06-24T08:32:24.947" v="408" actId="478"/>
          <ac:picMkLst>
            <pc:docMk/>
            <pc:sldMk cId="346246618" sldId="263"/>
            <ac:picMk id="18" creationId="{B786BE84-F9B2-448D-8693-E5C8B7B6D1FA}"/>
          </ac:picMkLst>
        </pc:picChg>
        <pc:picChg chg="del">
          <ac:chgData name="Lesley Dilkes" userId="71c95e0c-30ee-4354-9e3f-a8a785ce4273" providerId="ADAL" clId="{5A73073B-0C9F-496F-9608-C47512EA5202}" dt="2021-06-24T08:32:26.682" v="410" actId="478"/>
          <ac:picMkLst>
            <pc:docMk/>
            <pc:sldMk cId="346246618" sldId="263"/>
            <ac:picMk id="19" creationId="{0CE78340-6E36-4F79-9ACA-2963FA8149AC}"/>
          </ac:picMkLst>
        </pc:picChg>
        <pc:picChg chg="del">
          <ac:chgData name="Lesley Dilkes" userId="71c95e0c-30ee-4354-9e3f-a8a785ce4273" providerId="ADAL" clId="{5A73073B-0C9F-496F-9608-C47512EA5202}" dt="2021-06-24T08:32:25.626" v="409" actId="478"/>
          <ac:picMkLst>
            <pc:docMk/>
            <pc:sldMk cId="346246618" sldId="263"/>
            <ac:picMk id="20" creationId="{F45F9399-43BD-4029-A62D-A6B4059239AB}"/>
          </ac:picMkLst>
        </pc:picChg>
        <pc:picChg chg="del">
          <ac:chgData name="Lesley Dilkes" userId="71c95e0c-30ee-4354-9e3f-a8a785ce4273" providerId="ADAL" clId="{5A73073B-0C9F-496F-9608-C47512EA5202}" dt="2021-06-24T08:32:28.170" v="412" actId="478"/>
          <ac:picMkLst>
            <pc:docMk/>
            <pc:sldMk cId="346246618" sldId="263"/>
            <ac:picMk id="22" creationId="{23DECE8F-2B07-4224-875A-49D359C7BCA6}"/>
          </ac:picMkLst>
        </pc:picChg>
        <pc:picChg chg="del">
          <ac:chgData name="Lesley Dilkes" userId="71c95e0c-30ee-4354-9e3f-a8a785ce4273" providerId="ADAL" clId="{5A73073B-0C9F-496F-9608-C47512EA5202}" dt="2021-06-24T08:32:31.291" v="414" actId="478"/>
          <ac:picMkLst>
            <pc:docMk/>
            <pc:sldMk cId="346246618" sldId="263"/>
            <ac:picMk id="24" creationId="{76D4BD24-90D5-47DB-AE94-DA4F13148F2C}"/>
          </ac:picMkLst>
        </pc:picChg>
        <pc:picChg chg="add del mod">
          <ac:chgData name="Lesley Dilkes" userId="71c95e0c-30ee-4354-9e3f-a8a785ce4273" providerId="ADAL" clId="{5A73073B-0C9F-496F-9608-C47512EA5202}" dt="2021-06-24T08:41:46.304" v="489" actId="21"/>
          <ac:picMkLst>
            <pc:docMk/>
            <pc:sldMk cId="346246618" sldId="263"/>
            <ac:picMk id="26" creationId="{1CB69F7F-C28F-40F9-8CDA-609ACB4F3D97}"/>
          </ac:picMkLst>
        </pc:picChg>
        <pc:picChg chg="add del mod">
          <ac:chgData name="Lesley Dilkes" userId="71c95e0c-30ee-4354-9e3f-a8a785ce4273" providerId="ADAL" clId="{5A73073B-0C9F-496F-9608-C47512EA5202}" dt="2021-06-24T08:42:01.142" v="493" actId="21"/>
          <ac:picMkLst>
            <pc:docMk/>
            <pc:sldMk cId="346246618" sldId="263"/>
            <ac:picMk id="29" creationId="{C687AA93-E600-4111-A107-E23AA7949E12}"/>
          </ac:picMkLst>
        </pc:picChg>
        <pc:picChg chg="add del mod">
          <ac:chgData name="Lesley Dilkes" userId="71c95e0c-30ee-4354-9e3f-a8a785ce4273" providerId="ADAL" clId="{5A73073B-0C9F-496F-9608-C47512EA5202}" dt="2021-06-24T08:42:31.729" v="499" actId="21"/>
          <ac:picMkLst>
            <pc:docMk/>
            <pc:sldMk cId="346246618" sldId="263"/>
            <ac:picMk id="30" creationId="{F43A0D1E-AED9-4247-946A-49E1B5143EFB}"/>
          </ac:picMkLst>
        </pc:picChg>
      </pc:sldChg>
      <pc:sldChg chg="addSp delSp modSp add del mod">
        <pc:chgData name="Lesley Dilkes" userId="71c95e0c-30ee-4354-9e3f-a8a785ce4273" providerId="ADAL" clId="{5A73073B-0C9F-496F-9608-C47512EA5202}" dt="2021-06-24T08:19:27.974" v="393" actId="47"/>
        <pc:sldMkLst>
          <pc:docMk/>
          <pc:sldMk cId="750930773" sldId="263"/>
        </pc:sldMkLst>
        <pc:spChg chg="del">
          <ac:chgData name="Lesley Dilkes" userId="71c95e0c-30ee-4354-9e3f-a8a785ce4273" providerId="ADAL" clId="{5A73073B-0C9F-496F-9608-C47512EA5202}" dt="2021-06-23T13:23:11.431" v="3" actId="478"/>
          <ac:spMkLst>
            <pc:docMk/>
            <pc:sldMk cId="750930773" sldId="263"/>
            <ac:spMk id="8" creationId="{1332D9BB-9352-4728-894A-75A05A5B7B54}"/>
          </ac:spMkLst>
        </pc:spChg>
        <pc:spChg chg="del">
          <ac:chgData name="Lesley Dilkes" userId="71c95e0c-30ee-4354-9e3f-a8a785ce4273" providerId="ADAL" clId="{5A73073B-0C9F-496F-9608-C47512EA5202}" dt="2021-06-23T13:23:14.812" v="8" actId="478"/>
          <ac:spMkLst>
            <pc:docMk/>
            <pc:sldMk cId="750930773" sldId="263"/>
            <ac:spMk id="13" creationId="{CD72BA71-7E96-4CA9-ACAC-A894F2A3E85D}"/>
          </ac:spMkLst>
        </pc:spChg>
        <pc:spChg chg="add del mod">
          <ac:chgData name="Lesley Dilkes" userId="71c95e0c-30ee-4354-9e3f-a8a785ce4273" providerId="ADAL" clId="{5A73073B-0C9F-496F-9608-C47512EA5202}" dt="2021-06-24T08:19:12.401" v="387" actId="21"/>
          <ac:spMkLst>
            <pc:docMk/>
            <pc:sldMk cId="750930773" sldId="263"/>
            <ac:spMk id="16" creationId="{C5FBEBE6-3227-4FE2-B538-3902281328D6}"/>
          </ac:spMkLst>
        </pc:spChg>
        <pc:spChg chg="add del mod">
          <ac:chgData name="Lesley Dilkes" userId="71c95e0c-30ee-4354-9e3f-a8a785ce4273" providerId="ADAL" clId="{5A73073B-0C9F-496F-9608-C47512EA5202}" dt="2021-06-24T08:19:12.401" v="387" actId="21"/>
          <ac:spMkLst>
            <pc:docMk/>
            <pc:sldMk cId="750930773" sldId="263"/>
            <ac:spMk id="22" creationId="{02FB51B2-002B-4697-BC2B-CF38936F3D51}"/>
          </ac:spMkLst>
        </pc:spChg>
        <pc:spChg chg="add del mod">
          <ac:chgData name="Lesley Dilkes" userId="71c95e0c-30ee-4354-9e3f-a8a785ce4273" providerId="ADAL" clId="{5A73073B-0C9F-496F-9608-C47512EA5202}" dt="2021-06-24T08:19:12.401" v="387" actId="21"/>
          <ac:spMkLst>
            <pc:docMk/>
            <pc:sldMk cId="750930773" sldId="263"/>
            <ac:spMk id="24" creationId="{F497561F-3D6E-4BF4-BD55-C93CF881D081}"/>
          </ac:spMkLst>
        </pc:spChg>
        <pc:picChg chg="del">
          <ac:chgData name="Lesley Dilkes" userId="71c95e0c-30ee-4354-9e3f-a8a785ce4273" providerId="ADAL" clId="{5A73073B-0C9F-496F-9608-C47512EA5202}" dt="2021-06-23T13:23:13.195" v="7" actId="478"/>
          <ac:picMkLst>
            <pc:docMk/>
            <pc:sldMk cId="750930773" sldId="263"/>
            <ac:picMk id="10" creationId="{D3DFAF6D-375A-49FB-952C-542076F49291}"/>
          </ac:picMkLst>
        </pc:picChg>
        <pc:picChg chg="del mod">
          <ac:chgData name="Lesley Dilkes" userId="71c95e0c-30ee-4354-9e3f-a8a785ce4273" providerId="ADAL" clId="{5A73073B-0C9F-496F-9608-C47512EA5202}" dt="2021-06-23T13:23:12.763" v="6" actId="478"/>
          <ac:picMkLst>
            <pc:docMk/>
            <pc:sldMk cId="750930773" sldId="263"/>
            <ac:picMk id="11" creationId="{FD676704-5D99-4807-A0B8-B1EBE86C9D0A}"/>
          </ac:picMkLst>
        </pc:picChg>
        <pc:picChg chg="del">
          <ac:chgData name="Lesley Dilkes" userId="71c95e0c-30ee-4354-9e3f-a8a785ce4273" providerId="ADAL" clId="{5A73073B-0C9F-496F-9608-C47512EA5202}" dt="2021-06-23T13:23:12.247" v="4" actId="478"/>
          <ac:picMkLst>
            <pc:docMk/>
            <pc:sldMk cId="750930773" sldId="263"/>
            <ac:picMk id="12" creationId="{67E3A0BA-D70C-4E22-B940-F99254B37E7F}"/>
          </ac:picMkLst>
        </pc:picChg>
        <pc:picChg chg="del">
          <ac:chgData name="Lesley Dilkes" userId="71c95e0c-30ee-4354-9e3f-a8a785ce4273" providerId="ADAL" clId="{5A73073B-0C9F-496F-9608-C47512EA5202}" dt="2021-06-23T13:23:15.466" v="9" actId="478"/>
          <ac:picMkLst>
            <pc:docMk/>
            <pc:sldMk cId="750930773" sldId="263"/>
            <ac:picMk id="14" creationId="{63B9FC16-A857-4ABF-BA29-D02E9E435513}"/>
          </ac:picMkLst>
        </pc:picChg>
        <pc:picChg chg="del">
          <ac:chgData name="Lesley Dilkes" userId="71c95e0c-30ee-4354-9e3f-a8a785ce4273" providerId="ADAL" clId="{5A73073B-0C9F-496F-9608-C47512EA5202}" dt="2021-06-23T13:23:16.013" v="10" actId="478"/>
          <ac:picMkLst>
            <pc:docMk/>
            <pc:sldMk cId="750930773" sldId="263"/>
            <ac:picMk id="15" creationId="{7CFF992E-C9C5-483C-8226-B08BFCCA0BF9}"/>
          </ac:picMkLst>
        </pc:picChg>
        <pc:picChg chg="add del mod">
          <ac:chgData name="Lesley Dilkes" userId="71c95e0c-30ee-4354-9e3f-a8a785ce4273" providerId="ADAL" clId="{5A73073B-0C9F-496F-9608-C47512EA5202}" dt="2021-06-24T08:19:12.401" v="387" actId="21"/>
          <ac:picMkLst>
            <pc:docMk/>
            <pc:sldMk cId="750930773" sldId="263"/>
            <ac:picMk id="17" creationId="{75F7DD61-CEAE-4574-BB26-3CFA2C15AA35}"/>
          </ac:picMkLst>
        </pc:picChg>
        <pc:picChg chg="add del mod">
          <ac:chgData name="Lesley Dilkes" userId="71c95e0c-30ee-4354-9e3f-a8a785ce4273" providerId="ADAL" clId="{5A73073B-0C9F-496F-9608-C47512EA5202}" dt="2021-06-24T08:19:12.401" v="387" actId="21"/>
          <ac:picMkLst>
            <pc:docMk/>
            <pc:sldMk cId="750930773" sldId="263"/>
            <ac:picMk id="18" creationId="{00717278-838A-4F25-9716-4BF4D441D03D}"/>
          </ac:picMkLst>
        </pc:picChg>
        <pc:picChg chg="add del mod">
          <ac:chgData name="Lesley Dilkes" userId="71c95e0c-30ee-4354-9e3f-a8a785ce4273" providerId="ADAL" clId="{5A73073B-0C9F-496F-9608-C47512EA5202}" dt="2021-06-24T08:19:12.401" v="387" actId="21"/>
          <ac:picMkLst>
            <pc:docMk/>
            <pc:sldMk cId="750930773" sldId="263"/>
            <ac:picMk id="19" creationId="{7D3F1401-0380-4BFB-AAD5-074F0EF50497}"/>
          </ac:picMkLst>
        </pc:picChg>
        <pc:picChg chg="add del mod">
          <ac:chgData name="Lesley Dilkes" userId="71c95e0c-30ee-4354-9e3f-a8a785ce4273" providerId="ADAL" clId="{5A73073B-0C9F-496F-9608-C47512EA5202}" dt="2021-06-24T08:19:12.401" v="387" actId="21"/>
          <ac:picMkLst>
            <pc:docMk/>
            <pc:sldMk cId="750930773" sldId="263"/>
            <ac:picMk id="20" creationId="{1EC433C7-2241-4516-9B84-5BCD7E9DE6D2}"/>
          </ac:picMkLst>
        </pc:picChg>
        <pc:picChg chg="add del mod">
          <ac:chgData name="Lesley Dilkes" userId="71c95e0c-30ee-4354-9e3f-a8a785ce4273" providerId="ADAL" clId="{5A73073B-0C9F-496F-9608-C47512EA5202}" dt="2021-06-24T08:19:12.401" v="387" actId="21"/>
          <ac:picMkLst>
            <pc:docMk/>
            <pc:sldMk cId="750930773" sldId="263"/>
            <ac:picMk id="21" creationId="{00A79A4B-27A1-4872-9EFC-10CE35EA7C7B}"/>
          </ac:picMkLst>
        </pc:picChg>
        <pc:picChg chg="add del mod">
          <ac:chgData name="Lesley Dilkes" userId="71c95e0c-30ee-4354-9e3f-a8a785ce4273" providerId="ADAL" clId="{5A73073B-0C9F-496F-9608-C47512EA5202}" dt="2021-06-24T08:19:12.401" v="387" actId="21"/>
          <ac:picMkLst>
            <pc:docMk/>
            <pc:sldMk cId="750930773" sldId="263"/>
            <ac:picMk id="23" creationId="{4E733D94-7020-4C3C-B2A4-DB2D9EF3D359}"/>
          </ac:picMkLst>
        </pc:picChg>
        <pc:picChg chg="add del mod">
          <ac:chgData name="Lesley Dilkes" userId="71c95e0c-30ee-4354-9e3f-a8a785ce4273" providerId="ADAL" clId="{5A73073B-0C9F-496F-9608-C47512EA5202}" dt="2021-06-24T08:19:21.371" v="390" actId="21"/>
          <ac:picMkLst>
            <pc:docMk/>
            <pc:sldMk cId="750930773" sldId="263"/>
            <ac:picMk id="25" creationId="{AB67F5CF-449C-4304-A6AA-EECE47A9B5F6}"/>
          </ac:picMkLst>
        </pc:picChg>
      </pc:sldChg>
      <pc:sldChg chg="addSp delSp modSp add mod">
        <pc:chgData name="Lesley Dilkes" userId="71c95e0c-30ee-4354-9e3f-a8a785ce4273" providerId="ADAL" clId="{5A73073B-0C9F-496F-9608-C47512EA5202}" dt="2021-06-24T08:50:56.101" v="623" actId="14100"/>
        <pc:sldMkLst>
          <pc:docMk/>
          <pc:sldMk cId="791211081" sldId="264"/>
        </pc:sldMkLst>
        <pc:spChg chg="add mod">
          <ac:chgData name="Lesley Dilkes" userId="71c95e0c-30ee-4354-9e3f-a8a785ce4273" providerId="ADAL" clId="{5A73073B-0C9F-496F-9608-C47512EA5202}" dt="2021-06-24T08:40:53.523" v="481"/>
          <ac:spMkLst>
            <pc:docMk/>
            <pc:sldMk cId="791211081" sldId="264"/>
            <ac:spMk id="9" creationId="{AE71AF9F-E900-486A-954C-2427843284B1}"/>
          </ac:spMkLst>
        </pc:spChg>
        <pc:spChg chg="add mod">
          <ac:chgData name="Lesley Dilkes" userId="71c95e0c-30ee-4354-9e3f-a8a785ce4273" providerId="ADAL" clId="{5A73073B-0C9F-496F-9608-C47512EA5202}" dt="2021-06-24T08:40:53.523" v="481"/>
          <ac:spMkLst>
            <pc:docMk/>
            <pc:sldMk cId="791211081" sldId="264"/>
            <ac:spMk id="15" creationId="{C0476DA7-09AB-434A-B628-D16CA4B3CE2E}"/>
          </ac:spMkLst>
        </pc:spChg>
        <pc:spChg chg="add mod">
          <ac:chgData name="Lesley Dilkes" userId="71c95e0c-30ee-4354-9e3f-a8a785ce4273" providerId="ADAL" clId="{5A73073B-0C9F-496F-9608-C47512EA5202}" dt="2021-06-24T08:40:53.523" v="481"/>
          <ac:spMkLst>
            <pc:docMk/>
            <pc:sldMk cId="791211081" sldId="264"/>
            <ac:spMk id="17" creationId="{2135DCC8-95C8-48B8-AE17-6D5478EEEF50}"/>
          </ac:spMkLst>
        </pc:spChg>
        <pc:spChg chg="add mod">
          <ac:chgData name="Lesley Dilkes" userId="71c95e0c-30ee-4354-9e3f-a8a785ce4273" providerId="ADAL" clId="{5A73073B-0C9F-496F-9608-C47512EA5202}" dt="2021-06-24T08:50:56.101" v="623" actId="14100"/>
          <ac:spMkLst>
            <pc:docMk/>
            <pc:sldMk cId="791211081" sldId="264"/>
            <ac:spMk id="18" creationId="{8001F325-AC36-4C1F-83BC-3DAD31C69B26}"/>
          </ac:spMkLst>
        </pc:spChg>
        <pc:spChg chg="add mod">
          <ac:chgData name="Lesley Dilkes" userId="71c95e0c-30ee-4354-9e3f-a8a785ce4273" providerId="ADAL" clId="{5A73073B-0C9F-496F-9608-C47512EA5202}" dt="2021-06-24T08:50:48.614" v="622" actId="1076"/>
          <ac:spMkLst>
            <pc:docMk/>
            <pc:sldMk cId="791211081" sldId="264"/>
            <ac:spMk id="19" creationId="{26B1B853-692E-47FA-9CF5-46CE59510B97}"/>
          </ac:spMkLst>
        </pc:spChg>
        <pc:spChg chg="add mod">
          <ac:chgData name="Lesley Dilkes" userId="71c95e0c-30ee-4354-9e3f-a8a785ce4273" providerId="ADAL" clId="{5A73073B-0C9F-496F-9608-C47512EA5202}" dt="2021-06-24T08:41:28.506" v="486"/>
          <ac:spMkLst>
            <pc:docMk/>
            <pc:sldMk cId="791211081" sldId="264"/>
            <ac:spMk id="23" creationId="{1767C6E9-88AE-4C1C-9B74-ACFD7B7175CB}"/>
          </ac:spMkLst>
        </pc:spChg>
        <pc:spChg chg="del mod">
          <ac:chgData name="Lesley Dilkes" userId="71c95e0c-30ee-4354-9e3f-a8a785ce4273" providerId="ADAL" clId="{5A73073B-0C9F-496F-9608-C47512EA5202}" dt="2021-06-24T08:40:51.688" v="479" actId="478"/>
          <ac:spMkLst>
            <pc:docMk/>
            <pc:sldMk cId="791211081" sldId="264"/>
            <ac:spMk id="25" creationId="{088515F8-B457-4034-A357-A19346471186}"/>
          </ac:spMkLst>
        </pc:spChg>
        <pc:spChg chg="del">
          <ac:chgData name="Lesley Dilkes" userId="71c95e0c-30ee-4354-9e3f-a8a785ce4273" providerId="ADAL" clId="{5A73073B-0C9F-496F-9608-C47512EA5202}" dt="2021-06-24T08:40:49.537" v="477" actId="478"/>
          <ac:spMkLst>
            <pc:docMk/>
            <pc:sldMk cId="791211081" sldId="264"/>
            <ac:spMk id="27" creationId="{8240D263-A7DB-4270-9068-D19ACB02E9AE}"/>
          </ac:spMkLst>
        </pc:spChg>
        <pc:spChg chg="del">
          <ac:chgData name="Lesley Dilkes" userId="71c95e0c-30ee-4354-9e3f-a8a785ce4273" providerId="ADAL" clId="{5A73073B-0C9F-496F-9608-C47512EA5202}" dt="2021-06-24T08:40:59.401" v="482" actId="478"/>
          <ac:spMkLst>
            <pc:docMk/>
            <pc:sldMk cId="791211081" sldId="264"/>
            <ac:spMk id="28" creationId="{83EB0CDF-228F-4DB7-85EC-B5B423D3EFFA}"/>
          </ac:spMkLst>
        </pc:spChg>
        <pc:picChg chg="add mod">
          <ac:chgData name="Lesley Dilkes" userId="71c95e0c-30ee-4354-9e3f-a8a785ce4273" providerId="ADAL" clId="{5A73073B-0C9F-496F-9608-C47512EA5202}" dt="2021-06-24T08:40:53.523" v="481"/>
          <ac:picMkLst>
            <pc:docMk/>
            <pc:sldMk cId="791211081" sldId="264"/>
            <ac:picMk id="10" creationId="{1D0B7F61-3A6C-4A04-BFA6-4E4B3F4468AD}"/>
          </ac:picMkLst>
        </pc:picChg>
        <pc:picChg chg="add mod">
          <ac:chgData name="Lesley Dilkes" userId="71c95e0c-30ee-4354-9e3f-a8a785ce4273" providerId="ADAL" clId="{5A73073B-0C9F-496F-9608-C47512EA5202}" dt="2021-06-24T08:40:53.523" v="481"/>
          <ac:picMkLst>
            <pc:docMk/>
            <pc:sldMk cId="791211081" sldId="264"/>
            <ac:picMk id="11" creationId="{D7875BB0-5CDF-4D4F-818F-3C6C7286DDB4}"/>
          </ac:picMkLst>
        </pc:picChg>
        <pc:picChg chg="add mod">
          <ac:chgData name="Lesley Dilkes" userId="71c95e0c-30ee-4354-9e3f-a8a785ce4273" providerId="ADAL" clId="{5A73073B-0C9F-496F-9608-C47512EA5202}" dt="2021-06-24T08:40:53.523" v="481"/>
          <ac:picMkLst>
            <pc:docMk/>
            <pc:sldMk cId="791211081" sldId="264"/>
            <ac:picMk id="12" creationId="{E38D7FD0-EB66-4AC4-9748-1BA1794FE584}"/>
          </ac:picMkLst>
        </pc:picChg>
        <pc:picChg chg="add mod">
          <ac:chgData name="Lesley Dilkes" userId="71c95e0c-30ee-4354-9e3f-a8a785ce4273" providerId="ADAL" clId="{5A73073B-0C9F-496F-9608-C47512EA5202}" dt="2021-06-24T08:40:53.523" v="481"/>
          <ac:picMkLst>
            <pc:docMk/>
            <pc:sldMk cId="791211081" sldId="264"/>
            <ac:picMk id="13" creationId="{0D28CCA6-ED7E-45B2-8016-2A3CDFE6BDA0}"/>
          </ac:picMkLst>
        </pc:picChg>
        <pc:picChg chg="add mod">
          <ac:chgData name="Lesley Dilkes" userId="71c95e0c-30ee-4354-9e3f-a8a785ce4273" providerId="ADAL" clId="{5A73073B-0C9F-496F-9608-C47512EA5202}" dt="2021-06-24T08:40:53.523" v="481"/>
          <ac:picMkLst>
            <pc:docMk/>
            <pc:sldMk cId="791211081" sldId="264"/>
            <ac:picMk id="14" creationId="{3B0D8B0D-9061-4878-AB0C-145C3EAA6328}"/>
          </ac:picMkLst>
        </pc:picChg>
        <pc:picChg chg="add mod">
          <ac:chgData name="Lesley Dilkes" userId="71c95e0c-30ee-4354-9e3f-a8a785ce4273" providerId="ADAL" clId="{5A73073B-0C9F-496F-9608-C47512EA5202}" dt="2021-06-24T08:40:53.523" v="481"/>
          <ac:picMkLst>
            <pc:docMk/>
            <pc:sldMk cId="791211081" sldId="264"/>
            <ac:picMk id="16" creationId="{C2BE1E0A-FE9E-40CB-9C6B-A4A8EE68D6B8}"/>
          </ac:picMkLst>
        </pc:picChg>
        <pc:picChg chg="add mod">
          <ac:chgData name="Lesley Dilkes" userId="71c95e0c-30ee-4354-9e3f-a8a785ce4273" providerId="ADAL" clId="{5A73073B-0C9F-496F-9608-C47512EA5202}" dt="2021-06-24T08:41:28.506" v="486"/>
          <ac:picMkLst>
            <pc:docMk/>
            <pc:sldMk cId="791211081" sldId="264"/>
            <ac:picMk id="20" creationId="{F2616499-CDF0-4CF7-8E81-DA3EB6D47A15}"/>
          </ac:picMkLst>
        </pc:picChg>
        <pc:picChg chg="add mod">
          <ac:chgData name="Lesley Dilkes" userId="71c95e0c-30ee-4354-9e3f-a8a785ce4273" providerId="ADAL" clId="{5A73073B-0C9F-496F-9608-C47512EA5202}" dt="2021-06-24T08:41:28.506" v="486"/>
          <ac:picMkLst>
            <pc:docMk/>
            <pc:sldMk cId="791211081" sldId="264"/>
            <ac:picMk id="21" creationId="{47A15AAC-C52C-4444-B3B0-E1AE9B231FED}"/>
          </ac:picMkLst>
        </pc:picChg>
        <pc:picChg chg="add mod">
          <ac:chgData name="Lesley Dilkes" userId="71c95e0c-30ee-4354-9e3f-a8a785ce4273" providerId="ADAL" clId="{5A73073B-0C9F-496F-9608-C47512EA5202}" dt="2021-06-24T08:41:28.506" v="486"/>
          <ac:picMkLst>
            <pc:docMk/>
            <pc:sldMk cId="791211081" sldId="264"/>
            <ac:picMk id="22" creationId="{B1C9AEE5-07AF-45FB-B475-91259252716E}"/>
          </ac:picMkLst>
        </pc:picChg>
        <pc:picChg chg="add mod">
          <ac:chgData name="Lesley Dilkes" userId="71c95e0c-30ee-4354-9e3f-a8a785ce4273" providerId="ADAL" clId="{5A73073B-0C9F-496F-9608-C47512EA5202}" dt="2021-06-24T08:41:34.514" v="488"/>
          <ac:picMkLst>
            <pc:docMk/>
            <pc:sldMk cId="791211081" sldId="264"/>
            <ac:picMk id="24" creationId="{BFA384A4-2079-4982-8027-E7E772F5A8AE}"/>
          </ac:picMkLst>
        </pc:picChg>
        <pc:picChg chg="del">
          <ac:chgData name="Lesley Dilkes" userId="71c95e0c-30ee-4354-9e3f-a8a785ce4273" providerId="ADAL" clId="{5A73073B-0C9F-496F-9608-C47512EA5202}" dt="2021-06-24T08:40:52.506" v="480" actId="478"/>
          <ac:picMkLst>
            <pc:docMk/>
            <pc:sldMk cId="791211081" sldId="264"/>
            <ac:picMk id="26" creationId="{1CB69F7F-C28F-40F9-8CDA-609ACB4F3D97}"/>
          </ac:picMkLst>
        </pc:picChg>
        <pc:picChg chg="del">
          <ac:chgData name="Lesley Dilkes" userId="71c95e0c-30ee-4354-9e3f-a8a785ce4273" providerId="ADAL" clId="{5A73073B-0C9F-496F-9608-C47512EA5202}" dt="2021-06-24T08:41:00.218" v="483" actId="478"/>
          <ac:picMkLst>
            <pc:docMk/>
            <pc:sldMk cId="791211081" sldId="264"/>
            <ac:picMk id="29" creationId="{C687AA93-E600-4111-A107-E23AA7949E12}"/>
          </ac:picMkLst>
        </pc:picChg>
        <pc:picChg chg="del">
          <ac:chgData name="Lesley Dilkes" userId="71c95e0c-30ee-4354-9e3f-a8a785ce4273" providerId="ADAL" clId="{5A73073B-0C9F-496F-9608-C47512EA5202}" dt="2021-06-24T08:41:00.751" v="484" actId="478"/>
          <ac:picMkLst>
            <pc:docMk/>
            <pc:sldMk cId="791211081" sldId="264"/>
            <ac:picMk id="30" creationId="{F43A0D1E-AED9-4247-946A-49E1B5143EFB}"/>
          </ac:picMkLst>
        </pc:picChg>
        <pc:picChg chg="add mod">
          <ac:chgData name="Lesley Dilkes" userId="71c95e0c-30ee-4354-9e3f-a8a785ce4273" providerId="ADAL" clId="{5A73073B-0C9F-496F-9608-C47512EA5202}" dt="2021-06-24T08:42:28.508" v="498" actId="1076"/>
          <ac:picMkLst>
            <pc:docMk/>
            <pc:sldMk cId="791211081" sldId="264"/>
            <ac:picMk id="31" creationId="{D942A9CA-E5BE-4E12-82EA-04105E0AF371}"/>
          </ac:picMkLst>
        </pc:picChg>
      </pc:sldChg>
      <pc:sldChg chg="addSp delSp modSp add del mod">
        <pc:chgData name="Lesley Dilkes" userId="71c95e0c-30ee-4354-9e3f-a8a785ce4273" providerId="ADAL" clId="{5A73073B-0C9F-496F-9608-C47512EA5202}" dt="2021-06-24T08:19:29.231" v="394" actId="47"/>
        <pc:sldMkLst>
          <pc:docMk/>
          <pc:sldMk cId="834431804" sldId="264"/>
        </pc:sldMkLst>
        <pc:spChg chg="del">
          <ac:chgData name="Lesley Dilkes" userId="71c95e0c-30ee-4354-9e3f-a8a785ce4273" providerId="ADAL" clId="{5A73073B-0C9F-496F-9608-C47512EA5202}" dt="2021-06-23T13:23:18.916" v="11" actId="478"/>
          <ac:spMkLst>
            <pc:docMk/>
            <pc:sldMk cId="834431804" sldId="264"/>
            <ac:spMk id="8" creationId="{1332D9BB-9352-4728-894A-75A05A5B7B54}"/>
          </ac:spMkLst>
        </pc:spChg>
        <pc:spChg chg="del">
          <ac:chgData name="Lesley Dilkes" userId="71c95e0c-30ee-4354-9e3f-a8a785ce4273" providerId="ADAL" clId="{5A73073B-0C9F-496F-9608-C47512EA5202}" dt="2021-06-23T13:23:23.146" v="16" actId="478"/>
          <ac:spMkLst>
            <pc:docMk/>
            <pc:sldMk cId="834431804" sldId="264"/>
            <ac:spMk id="13" creationId="{CD72BA71-7E96-4CA9-ACAC-A894F2A3E85D}"/>
          </ac:spMkLst>
        </pc:spChg>
        <pc:spChg chg="add del mod">
          <ac:chgData name="Lesley Dilkes" userId="71c95e0c-30ee-4354-9e3f-a8a785ce4273" providerId="ADAL" clId="{5A73073B-0C9F-496F-9608-C47512EA5202}" dt="2021-06-24T08:18:30.389" v="380" actId="21"/>
          <ac:spMkLst>
            <pc:docMk/>
            <pc:sldMk cId="834431804" sldId="264"/>
            <ac:spMk id="16" creationId="{C034D737-E9C7-46F3-A42C-F78622082D3C}"/>
          </ac:spMkLst>
        </pc:spChg>
        <pc:spChg chg="add del mod">
          <ac:chgData name="Lesley Dilkes" userId="71c95e0c-30ee-4354-9e3f-a8a785ce4273" providerId="ADAL" clId="{5A73073B-0C9F-496F-9608-C47512EA5202}" dt="2021-06-24T08:18:30.389" v="380" actId="21"/>
          <ac:spMkLst>
            <pc:docMk/>
            <pc:sldMk cId="834431804" sldId="264"/>
            <ac:spMk id="17" creationId="{25B8C709-4D95-42DE-86AF-2D7E158A43B5}"/>
          </ac:spMkLst>
        </pc:spChg>
        <pc:spChg chg="add del mod">
          <ac:chgData name="Lesley Dilkes" userId="71c95e0c-30ee-4354-9e3f-a8a785ce4273" providerId="ADAL" clId="{5A73073B-0C9F-496F-9608-C47512EA5202}" dt="2021-06-24T08:18:30.389" v="380" actId="21"/>
          <ac:spMkLst>
            <pc:docMk/>
            <pc:sldMk cId="834431804" sldId="264"/>
            <ac:spMk id="21" creationId="{DF82D57D-3E69-4763-A913-38F94AC475F0}"/>
          </ac:spMkLst>
        </pc:spChg>
        <pc:picChg chg="del">
          <ac:chgData name="Lesley Dilkes" userId="71c95e0c-30ee-4354-9e3f-a8a785ce4273" providerId="ADAL" clId="{5A73073B-0C9F-496F-9608-C47512EA5202}" dt="2021-06-23T13:23:20.658" v="15" actId="478"/>
          <ac:picMkLst>
            <pc:docMk/>
            <pc:sldMk cId="834431804" sldId="264"/>
            <ac:picMk id="10" creationId="{D3DFAF6D-375A-49FB-952C-542076F49291}"/>
          </ac:picMkLst>
        </pc:picChg>
        <pc:picChg chg="del mod">
          <ac:chgData name="Lesley Dilkes" userId="71c95e0c-30ee-4354-9e3f-a8a785ce4273" providerId="ADAL" clId="{5A73073B-0C9F-496F-9608-C47512EA5202}" dt="2021-06-23T13:23:20.103" v="14" actId="478"/>
          <ac:picMkLst>
            <pc:docMk/>
            <pc:sldMk cId="834431804" sldId="264"/>
            <ac:picMk id="11" creationId="{FD676704-5D99-4807-A0B8-B1EBE86C9D0A}"/>
          </ac:picMkLst>
        </pc:picChg>
        <pc:picChg chg="del">
          <ac:chgData name="Lesley Dilkes" userId="71c95e0c-30ee-4354-9e3f-a8a785ce4273" providerId="ADAL" clId="{5A73073B-0C9F-496F-9608-C47512EA5202}" dt="2021-06-23T13:23:19.617" v="12" actId="478"/>
          <ac:picMkLst>
            <pc:docMk/>
            <pc:sldMk cId="834431804" sldId="264"/>
            <ac:picMk id="12" creationId="{67E3A0BA-D70C-4E22-B940-F99254B37E7F}"/>
          </ac:picMkLst>
        </pc:picChg>
        <pc:picChg chg="del">
          <ac:chgData name="Lesley Dilkes" userId="71c95e0c-30ee-4354-9e3f-a8a785ce4273" providerId="ADAL" clId="{5A73073B-0C9F-496F-9608-C47512EA5202}" dt="2021-06-23T13:23:23.647" v="17" actId="478"/>
          <ac:picMkLst>
            <pc:docMk/>
            <pc:sldMk cId="834431804" sldId="264"/>
            <ac:picMk id="14" creationId="{63B9FC16-A857-4ABF-BA29-D02E9E435513}"/>
          </ac:picMkLst>
        </pc:picChg>
        <pc:picChg chg="del">
          <ac:chgData name="Lesley Dilkes" userId="71c95e0c-30ee-4354-9e3f-a8a785ce4273" providerId="ADAL" clId="{5A73073B-0C9F-496F-9608-C47512EA5202}" dt="2021-06-23T13:23:24.093" v="18" actId="478"/>
          <ac:picMkLst>
            <pc:docMk/>
            <pc:sldMk cId="834431804" sldId="264"/>
            <ac:picMk id="15" creationId="{7CFF992E-C9C5-483C-8226-B08BFCCA0BF9}"/>
          </ac:picMkLst>
        </pc:picChg>
        <pc:picChg chg="add del mod">
          <ac:chgData name="Lesley Dilkes" userId="71c95e0c-30ee-4354-9e3f-a8a785ce4273" providerId="ADAL" clId="{5A73073B-0C9F-496F-9608-C47512EA5202}" dt="2021-06-24T08:18:30.389" v="380" actId="21"/>
          <ac:picMkLst>
            <pc:docMk/>
            <pc:sldMk cId="834431804" sldId="264"/>
            <ac:picMk id="18" creationId="{CA4D4830-9BD3-40B4-B811-FC781E4E341E}"/>
          </ac:picMkLst>
        </pc:picChg>
        <pc:picChg chg="add del mod">
          <ac:chgData name="Lesley Dilkes" userId="71c95e0c-30ee-4354-9e3f-a8a785ce4273" providerId="ADAL" clId="{5A73073B-0C9F-496F-9608-C47512EA5202}" dt="2021-06-24T08:18:30.389" v="380" actId="21"/>
          <ac:picMkLst>
            <pc:docMk/>
            <pc:sldMk cId="834431804" sldId="264"/>
            <ac:picMk id="19" creationId="{68D3119A-D129-4CC6-BF5C-959F7278C93A}"/>
          </ac:picMkLst>
        </pc:picChg>
        <pc:picChg chg="add del mod">
          <ac:chgData name="Lesley Dilkes" userId="71c95e0c-30ee-4354-9e3f-a8a785ce4273" providerId="ADAL" clId="{5A73073B-0C9F-496F-9608-C47512EA5202}" dt="2021-06-24T08:18:30.389" v="380" actId="21"/>
          <ac:picMkLst>
            <pc:docMk/>
            <pc:sldMk cId="834431804" sldId="264"/>
            <ac:picMk id="20" creationId="{2C2C90ED-51DF-4BCC-BA5A-1DB3BDF0F5DC}"/>
          </ac:picMkLst>
        </pc:picChg>
        <pc:picChg chg="add del mod">
          <ac:chgData name="Lesley Dilkes" userId="71c95e0c-30ee-4354-9e3f-a8a785ce4273" providerId="ADAL" clId="{5A73073B-0C9F-496F-9608-C47512EA5202}" dt="2021-06-24T08:18:35.833" v="382" actId="21"/>
          <ac:picMkLst>
            <pc:docMk/>
            <pc:sldMk cId="834431804" sldId="264"/>
            <ac:picMk id="22" creationId="{C5594C6A-88AD-47EC-A331-B21987B40189}"/>
          </ac:picMkLst>
        </pc:picChg>
      </pc:sldChg>
      <pc:sldChg chg="addSp delSp modSp add del mod">
        <pc:chgData name="Lesley Dilkes" userId="71c95e0c-30ee-4354-9e3f-a8a785ce4273" providerId="ADAL" clId="{5A73073B-0C9F-496F-9608-C47512EA5202}" dt="2021-06-24T08:18:19.359" v="379" actId="47"/>
        <pc:sldMkLst>
          <pc:docMk/>
          <pc:sldMk cId="695904385" sldId="265"/>
        </pc:sldMkLst>
        <pc:spChg chg="del">
          <ac:chgData name="Lesley Dilkes" userId="71c95e0c-30ee-4354-9e3f-a8a785ce4273" providerId="ADAL" clId="{5A73073B-0C9F-496F-9608-C47512EA5202}" dt="2021-06-23T13:23:26.484" v="19" actId="478"/>
          <ac:spMkLst>
            <pc:docMk/>
            <pc:sldMk cId="695904385" sldId="265"/>
            <ac:spMk id="8" creationId="{1332D9BB-9352-4728-894A-75A05A5B7B54}"/>
          </ac:spMkLst>
        </pc:spChg>
        <pc:spChg chg="del">
          <ac:chgData name="Lesley Dilkes" userId="71c95e0c-30ee-4354-9e3f-a8a785ce4273" providerId="ADAL" clId="{5A73073B-0C9F-496F-9608-C47512EA5202}" dt="2021-06-23T13:23:29.471" v="23" actId="478"/>
          <ac:spMkLst>
            <pc:docMk/>
            <pc:sldMk cId="695904385" sldId="265"/>
            <ac:spMk id="13" creationId="{CD72BA71-7E96-4CA9-ACAC-A894F2A3E85D}"/>
          </ac:spMkLst>
        </pc:spChg>
        <pc:spChg chg="add del mod">
          <ac:chgData name="Lesley Dilkes" userId="71c95e0c-30ee-4354-9e3f-a8a785ce4273" providerId="ADAL" clId="{5A73073B-0C9F-496F-9608-C47512EA5202}" dt="2021-06-24T08:16:34.997" v="359" actId="21"/>
          <ac:spMkLst>
            <pc:docMk/>
            <pc:sldMk cId="695904385" sldId="265"/>
            <ac:spMk id="16" creationId="{F6288C08-E514-40C8-9E46-A7748F9E3456}"/>
          </ac:spMkLst>
        </pc:spChg>
        <pc:spChg chg="add del mod">
          <ac:chgData name="Lesley Dilkes" userId="71c95e0c-30ee-4354-9e3f-a8a785ce4273" providerId="ADAL" clId="{5A73073B-0C9F-496F-9608-C47512EA5202}" dt="2021-06-24T08:09:03.340" v="296" actId="21"/>
          <ac:spMkLst>
            <pc:docMk/>
            <pc:sldMk cId="695904385" sldId="265"/>
            <ac:spMk id="17" creationId="{06159C4F-814D-405A-8A74-B8983D6B88F5}"/>
          </ac:spMkLst>
        </pc:spChg>
        <pc:picChg chg="del">
          <ac:chgData name="Lesley Dilkes" userId="71c95e0c-30ee-4354-9e3f-a8a785ce4273" providerId="ADAL" clId="{5A73073B-0C9F-496F-9608-C47512EA5202}" dt="2021-06-23T13:23:28.099" v="22" actId="478"/>
          <ac:picMkLst>
            <pc:docMk/>
            <pc:sldMk cId="695904385" sldId="265"/>
            <ac:picMk id="10" creationId="{D3DFAF6D-375A-49FB-952C-542076F49291}"/>
          </ac:picMkLst>
        </pc:picChg>
        <pc:picChg chg="del">
          <ac:chgData name="Lesley Dilkes" userId="71c95e0c-30ee-4354-9e3f-a8a785ce4273" providerId="ADAL" clId="{5A73073B-0C9F-496F-9608-C47512EA5202}" dt="2021-06-23T13:23:27.652" v="21" actId="478"/>
          <ac:picMkLst>
            <pc:docMk/>
            <pc:sldMk cId="695904385" sldId="265"/>
            <ac:picMk id="11" creationId="{FD676704-5D99-4807-A0B8-B1EBE86C9D0A}"/>
          </ac:picMkLst>
        </pc:picChg>
        <pc:picChg chg="del">
          <ac:chgData name="Lesley Dilkes" userId="71c95e0c-30ee-4354-9e3f-a8a785ce4273" providerId="ADAL" clId="{5A73073B-0C9F-496F-9608-C47512EA5202}" dt="2021-06-23T13:23:27.129" v="20" actId="478"/>
          <ac:picMkLst>
            <pc:docMk/>
            <pc:sldMk cId="695904385" sldId="265"/>
            <ac:picMk id="12" creationId="{67E3A0BA-D70C-4E22-B940-F99254B37E7F}"/>
          </ac:picMkLst>
        </pc:picChg>
        <pc:picChg chg="del">
          <ac:chgData name="Lesley Dilkes" userId="71c95e0c-30ee-4354-9e3f-a8a785ce4273" providerId="ADAL" clId="{5A73073B-0C9F-496F-9608-C47512EA5202}" dt="2021-06-23T13:23:29.957" v="24" actId="478"/>
          <ac:picMkLst>
            <pc:docMk/>
            <pc:sldMk cId="695904385" sldId="265"/>
            <ac:picMk id="14" creationId="{63B9FC16-A857-4ABF-BA29-D02E9E435513}"/>
          </ac:picMkLst>
        </pc:picChg>
        <pc:picChg chg="del">
          <ac:chgData name="Lesley Dilkes" userId="71c95e0c-30ee-4354-9e3f-a8a785ce4273" providerId="ADAL" clId="{5A73073B-0C9F-496F-9608-C47512EA5202}" dt="2021-06-23T13:23:30.389" v="25" actId="478"/>
          <ac:picMkLst>
            <pc:docMk/>
            <pc:sldMk cId="695904385" sldId="265"/>
            <ac:picMk id="15" creationId="{7CFF992E-C9C5-483C-8226-B08BFCCA0BF9}"/>
          </ac:picMkLst>
        </pc:picChg>
      </pc:sldChg>
      <pc:sldChg chg="addSp delSp modSp add del mod">
        <pc:chgData name="Lesley Dilkes" userId="71c95e0c-30ee-4354-9e3f-a8a785ce4273" providerId="ADAL" clId="{5A73073B-0C9F-496F-9608-C47512EA5202}" dt="2021-06-24T08:18:18.288" v="378" actId="47"/>
        <pc:sldMkLst>
          <pc:docMk/>
          <pc:sldMk cId="3601362413" sldId="266"/>
        </pc:sldMkLst>
        <pc:spChg chg="add del mod">
          <ac:chgData name="Lesley Dilkes" userId="71c95e0c-30ee-4354-9e3f-a8a785ce4273" providerId="ADAL" clId="{5A73073B-0C9F-496F-9608-C47512EA5202}" dt="2021-06-23T13:33:52.343" v="170" actId="478"/>
          <ac:spMkLst>
            <pc:docMk/>
            <pc:sldMk cId="3601362413" sldId="266"/>
            <ac:spMk id="2" creationId="{6549FBE7-A284-401F-B107-CE187BE48F28}"/>
          </ac:spMkLst>
        </pc:spChg>
        <pc:spChg chg="add del mod">
          <ac:chgData name="Lesley Dilkes" userId="71c95e0c-30ee-4354-9e3f-a8a785ce4273" providerId="ADAL" clId="{5A73073B-0C9F-496F-9608-C47512EA5202}" dt="2021-06-24T08:15:41.793" v="354" actId="21"/>
          <ac:spMkLst>
            <pc:docMk/>
            <pc:sldMk cId="3601362413" sldId="266"/>
            <ac:spMk id="6" creationId="{E0FE28A9-5401-4531-A26F-299BA057D86A}"/>
          </ac:spMkLst>
        </pc:spChg>
        <pc:spChg chg="add del mod">
          <ac:chgData name="Lesley Dilkes" userId="71c95e0c-30ee-4354-9e3f-a8a785ce4273" providerId="ADAL" clId="{5A73073B-0C9F-496F-9608-C47512EA5202}" dt="2021-06-24T08:15:41.793" v="354" actId="21"/>
          <ac:spMkLst>
            <pc:docMk/>
            <pc:sldMk cId="3601362413" sldId="266"/>
            <ac:spMk id="9" creationId="{883A1EC6-05E4-4616-9AD0-1E9E4FAE00CD}"/>
          </ac:spMkLst>
        </pc:spChg>
        <pc:spChg chg="add del mod">
          <ac:chgData name="Lesley Dilkes" userId="71c95e0c-30ee-4354-9e3f-a8a785ce4273" providerId="ADAL" clId="{5A73073B-0C9F-496F-9608-C47512EA5202}" dt="2021-06-24T08:15:41.793" v="354" actId="21"/>
          <ac:spMkLst>
            <pc:docMk/>
            <pc:sldMk cId="3601362413" sldId="266"/>
            <ac:spMk id="12" creationId="{176BD060-5D6E-4F9E-A1C3-3DF682B478C5}"/>
          </ac:spMkLst>
        </pc:spChg>
        <pc:spChg chg="add del mod">
          <ac:chgData name="Lesley Dilkes" userId="71c95e0c-30ee-4354-9e3f-a8a785ce4273" providerId="ADAL" clId="{5A73073B-0C9F-496F-9608-C47512EA5202}" dt="2021-06-24T08:15:41.793" v="354" actId="21"/>
          <ac:spMkLst>
            <pc:docMk/>
            <pc:sldMk cId="3601362413" sldId="266"/>
            <ac:spMk id="15" creationId="{7824B597-108A-4D8E-A355-67191E2F57DB}"/>
          </ac:spMkLst>
        </pc:spChg>
        <pc:spChg chg="del">
          <ac:chgData name="Lesley Dilkes" userId="71c95e0c-30ee-4354-9e3f-a8a785ce4273" providerId="ADAL" clId="{5A73073B-0C9F-496F-9608-C47512EA5202}" dt="2021-06-23T13:33:25.173" v="166" actId="478"/>
          <ac:spMkLst>
            <pc:docMk/>
            <pc:sldMk cId="3601362413" sldId="266"/>
            <ac:spMk id="16" creationId="{F6288C08-E514-40C8-9E46-A7748F9E3456}"/>
          </ac:spMkLst>
        </pc:spChg>
        <pc:spChg chg="add del mod">
          <ac:chgData name="Lesley Dilkes" userId="71c95e0c-30ee-4354-9e3f-a8a785ce4273" providerId="ADAL" clId="{5A73073B-0C9F-496F-9608-C47512EA5202}" dt="2021-06-24T08:15:41.793" v="354" actId="21"/>
          <ac:spMkLst>
            <pc:docMk/>
            <pc:sldMk cId="3601362413" sldId="266"/>
            <ac:spMk id="17" creationId="{E4DFB3D8-C034-4837-980C-DC7104224295}"/>
          </ac:spMkLst>
        </pc:spChg>
        <pc:spChg chg="add del mod">
          <ac:chgData name="Lesley Dilkes" userId="71c95e0c-30ee-4354-9e3f-a8a785ce4273" providerId="ADAL" clId="{5A73073B-0C9F-496F-9608-C47512EA5202}" dt="2021-06-24T08:12:43.172" v="321" actId="21"/>
          <ac:spMkLst>
            <pc:docMk/>
            <pc:sldMk cId="3601362413" sldId="266"/>
            <ac:spMk id="21" creationId="{C93B5C42-834A-42C9-BB9B-5EB755CA6663}"/>
          </ac:spMkLst>
        </pc:spChg>
        <pc:spChg chg="add del mod">
          <ac:chgData name="Lesley Dilkes" userId="71c95e0c-30ee-4354-9e3f-a8a785ce4273" providerId="ADAL" clId="{5A73073B-0C9F-496F-9608-C47512EA5202}" dt="2021-06-24T08:12:43.172" v="321" actId="21"/>
          <ac:spMkLst>
            <pc:docMk/>
            <pc:sldMk cId="3601362413" sldId="266"/>
            <ac:spMk id="24" creationId="{EAEB8C05-D290-41A9-96EF-4665A56D4EA4}"/>
          </ac:spMkLst>
        </pc:spChg>
        <pc:picChg chg="add del mod">
          <ac:chgData name="Lesley Dilkes" userId="71c95e0c-30ee-4354-9e3f-a8a785ce4273" providerId="ADAL" clId="{5A73073B-0C9F-496F-9608-C47512EA5202}" dt="2021-06-24T08:15:41.793" v="354" actId="21"/>
          <ac:picMkLst>
            <pc:docMk/>
            <pc:sldMk cId="3601362413" sldId="266"/>
            <ac:picMk id="7" creationId="{9ACBE354-8CD2-4461-8D75-03E48EE68E4E}"/>
          </ac:picMkLst>
        </pc:picChg>
        <pc:picChg chg="add del mod">
          <ac:chgData name="Lesley Dilkes" userId="71c95e0c-30ee-4354-9e3f-a8a785ce4273" providerId="ADAL" clId="{5A73073B-0C9F-496F-9608-C47512EA5202}" dt="2021-06-24T08:15:41.793" v="354" actId="21"/>
          <ac:picMkLst>
            <pc:docMk/>
            <pc:sldMk cId="3601362413" sldId="266"/>
            <ac:picMk id="10" creationId="{53702D0A-7F70-4DA4-BB10-F78FE9B15666}"/>
          </ac:picMkLst>
        </pc:picChg>
        <pc:picChg chg="add del mod">
          <ac:chgData name="Lesley Dilkes" userId="71c95e0c-30ee-4354-9e3f-a8a785ce4273" providerId="ADAL" clId="{5A73073B-0C9F-496F-9608-C47512EA5202}" dt="2021-06-24T08:15:41.793" v="354" actId="21"/>
          <ac:picMkLst>
            <pc:docMk/>
            <pc:sldMk cId="3601362413" sldId="266"/>
            <ac:picMk id="13" creationId="{E9F1A2E8-7B7E-4262-93F9-8EEACD37B38A}"/>
          </ac:picMkLst>
        </pc:picChg>
        <pc:picChg chg="add del mod">
          <ac:chgData name="Lesley Dilkes" userId="71c95e0c-30ee-4354-9e3f-a8a785ce4273" providerId="ADAL" clId="{5A73073B-0C9F-496F-9608-C47512EA5202}" dt="2021-06-24T08:15:52.096" v="356" actId="21"/>
          <ac:picMkLst>
            <pc:docMk/>
            <pc:sldMk cId="3601362413" sldId="266"/>
            <ac:picMk id="18" creationId="{49486B7D-56C0-4AC9-98AB-7920962DF897}"/>
          </ac:picMkLst>
        </pc:picChg>
        <pc:picChg chg="add del mod">
          <ac:chgData name="Lesley Dilkes" userId="71c95e0c-30ee-4354-9e3f-a8a785ce4273" providerId="ADAL" clId="{5A73073B-0C9F-496F-9608-C47512EA5202}" dt="2021-06-24T08:15:41.793" v="354" actId="21"/>
          <ac:picMkLst>
            <pc:docMk/>
            <pc:sldMk cId="3601362413" sldId="266"/>
            <ac:picMk id="19" creationId="{6C7DA643-6F10-4B5F-A36D-E3DCF04B94BB}"/>
          </ac:picMkLst>
        </pc:picChg>
        <pc:picChg chg="add del mod">
          <ac:chgData name="Lesley Dilkes" userId="71c95e0c-30ee-4354-9e3f-a8a785ce4273" providerId="ADAL" clId="{5A73073B-0C9F-496F-9608-C47512EA5202}" dt="2021-06-24T08:12:43.172" v="321" actId="21"/>
          <ac:picMkLst>
            <pc:docMk/>
            <pc:sldMk cId="3601362413" sldId="266"/>
            <ac:picMk id="22" creationId="{C253D48A-5D9C-4037-891A-7A98DC5ED090}"/>
          </ac:picMkLst>
        </pc:picChg>
        <pc:picChg chg="add del mod">
          <ac:chgData name="Lesley Dilkes" userId="71c95e0c-30ee-4354-9e3f-a8a785ce4273" providerId="ADAL" clId="{5A73073B-0C9F-496F-9608-C47512EA5202}" dt="2021-06-23T13:33:52.343" v="170" actId="478"/>
          <ac:picMkLst>
            <pc:docMk/>
            <pc:sldMk cId="3601362413" sldId="266"/>
            <ac:picMk id="2049" creationId="{200285D6-CA54-4581-AEB4-66C039E7A56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68E1-3CD2-4750-A2D8-71EE2964CC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B4DF4B-184F-43A8-B518-2F802B223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729E8A7-89D3-4E34-9883-91B4E1989E68}"/>
              </a:ext>
            </a:extLst>
          </p:cNvPr>
          <p:cNvSpPr>
            <a:spLocks noGrp="1"/>
          </p:cNvSpPr>
          <p:nvPr>
            <p:ph type="dt" sz="half" idx="10"/>
          </p:nvPr>
        </p:nvSpPr>
        <p:spPr/>
        <p:txBody>
          <a:bodyPr/>
          <a:lstStyle/>
          <a:p>
            <a:fld id="{A7348A87-9025-45B6-A177-A20642AFF087}" type="datetimeFigureOut">
              <a:rPr lang="en-GB" smtClean="0"/>
              <a:t>27/09/2021</a:t>
            </a:fld>
            <a:endParaRPr lang="en-GB"/>
          </a:p>
        </p:txBody>
      </p:sp>
      <p:sp>
        <p:nvSpPr>
          <p:cNvPr id="5" name="Footer Placeholder 4">
            <a:extLst>
              <a:ext uri="{FF2B5EF4-FFF2-40B4-BE49-F238E27FC236}">
                <a16:creationId xmlns:a16="http://schemas.microsoft.com/office/drawing/2014/main" id="{F31AAE2E-7AA3-4AE6-85B9-CC86589611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7E5F0D-2A97-4DE8-98CD-68C28402B290}"/>
              </a:ext>
            </a:extLst>
          </p:cNvPr>
          <p:cNvSpPr>
            <a:spLocks noGrp="1"/>
          </p:cNvSpPr>
          <p:nvPr>
            <p:ph type="sldNum" sz="quarter" idx="12"/>
          </p:nvPr>
        </p:nvSpPr>
        <p:spPr/>
        <p:txBody>
          <a:bodyPr/>
          <a:lstStyle/>
          <a:p>
            <a:fld id="{5CB124DF-6598-4976-BD4C-2F82695F1CC4}" type="slidenum">
              <a:rPr lang="en-GB" smtClean="0"/>
              <a:t>‹#›</a:t>
            </a:fld>
            <a:endParaRPr lang="en-GB"/>
          </a:p>
        </p:txBody>
      </p:sp>
    </p:spTree>
    <p:extLst>
      <p:ext uri="{BB962C8B-B14F-4D97-AF65-F5344CB8AC3E}">
        <p14:creationId xmlns:p14="http://schemas.microsoft.com/office/powerpoint/2010/main" val="218252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A1A3-DD86-4B21-B656-15CFC28A823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B72758-530E-4C71-966E-C7A35898EB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E73D36-BB82-4B33-86AC-FEEE84373E8A}"/>
              </a:ext>
            </a:extLst>
          </p:cNvPr>
          <p:cNvSpPr>
            <a:spLocks noGrp="1"/>
          </p:cNvSpPr>
          <p:nvPr>
            <p:ph type="dt" sz="half" idx="10"/>
          </p:nvPr>
        </p:nvSpPr>
        <p:spPr/>
        <p:txBody>
          <a:bodyPr/>
          <a:lstStyle/>
          <a:p>
            <a:fld id="{A7348A87-9025-45B6-A177-A20642AFF087}" type="datetimeFigureOut">
              <a:rPr lang="en-GB" smtClean="0"/>
              <a:t>27/09/2021</a:t>
            </a:fld>
            <a:endParaRPr lang="en-GB"/>
          </a:p>
        </p:txBody>
      </p:sp>
      <p:sp>
        <p:nvSpPr>
          <p:cNvPr id="5" name="Footer Placeholder 4">
            <a:extLst>
              <a:ext uri="{FF2B5EF4-FFF2-40B4-BE49-F238E27FC236}">
                <a16:creationId xmlns:a16="http://schemas.microsoft.com/office/drawing/2014/main" id="{B697734F-5160-4B2F-8C06-8B71D56635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383FCA-2782-4205-8340-9E8D0CDA2869}"/>
              </a:ext>
            </a:extLst>
          </p:cNvPr>
          <p:cNvSpPr>
            <a:spLocks noGrp="1"/>
          </p:cNvSpPr>
          <p:nvPr>
            <p:ph type="sldNum" sz="quarter" idx="12"/>
          </p:nvPr>
        </p:nvSpPr>
        <p:spPr/>
        <p:txBody>
          <a:bodyPr/>
          <a:lstStyle/>
          <a:p>
            <a:fld id="{5CB124DF-6598-4976-BD4C-2F82695F1CC4}" type="slidenum">
              <a:rPr lang="en-GB" smtClean="0"/>
              <a:t>‹#›</a:t>
            </a:fld>
            <a:endParaRPr lang="en-GB"/>
          </a:p>
        </p:txBody>
      </p:sp>
    </p:spTree>
    <p:extLst>
      <p:ext uri="{BB962C8B-B14F-4D97-AF65-F5344CB8AC3E}">
        <p14:creationId xmlns:p14="http://schemas.microsoft.com/office/powerpoint/2010/main" val="88682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6E645F-95F4-4BCD-AE80-2782D19431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7012BA-62F7-4D72-92BF-2C942067D1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F0E57-BA1A-47D9-84CA-1369C2CA464A}"/>
              </a:ext>
            </a:extLst>
          </p:cNvPr>
          <p:cNvSpPr>
            <a:spLocks noGrp="1"/>
          </p:cNvSpPr>
          <p:nvPr>
            <p:ph type="dt" sz="half" idx="10"/>
          </p:nvPr>
        </p:nvSpPr>
        <p:spPr/>
        <p:txBody>
          <a:bodyPr/>
          <a:lstStyle/>
          <a:p>
            <a:fld id="{A7348A87-9025-45B6-A177-A20642AFF087}" type="datetimeFigureOut">
              <a:rPr lang="en-GB" smtClean="0"/>
              <a:t>27/09/2021</a:t>
            </a:fld>
            <a:endParaRPr lang="en-GB"/>
          </a:p>
        </p:txBody>
      </p:sp>
      <p:sp>
        <p:nvSpPr>
          <p:cNvPr id="5" name="Footer Placeholder 4">
            <a:extLst>
              <a:ext uri="{FF2B5EF4-FFF2-40B4-BE49-F238E27FC236}">
                <a16:creationId xmlns:a16="http://schemas.microsoft.com/office/drawing/2014/main" id="{241D46CC-AC23-4420-8BC2-C5823073F8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331D20-3913-42B7-9BBC-C0903C6A94B3}"/>
              </a:ext>
            </a:extLst>
          </p:cNvPr>
          <p:cNvSpPr>
            <a:spLocks noGrp="1"/>
          </p:cNvSpPr>
          <p:nvPr>
            <p:ph type="sldNum" sz="quarter" idx="12"/>
          </p:nvPr>
        </p:nvSpPr>
        <p:spPr/>
        <p:txBody>
          <a:bodyPr/>
          <a:lstStyle/>
          <a:p>
            <a:fld id="{5CB124DF-6598-4976-BD4C-2F82695F1CC4}" type="slidenum">
              <a:rPr lang="en-GB" smtClean="0"/>
              <a:t>‹#›</a:t>
            </a:fld>
            <a:endParaRPr lang="en-GB"/>
          </a:p>
        </p:txBody>
      </p:sp>
    </p:spTree>
    <p:extLst>
      <p:ext uri="{BB962C8B-B14F-4D97-AF65-F5344CB8AC3E}">
        <p14:creationId xmlns:p14="http://schemas.microsoft.com/office/powerpoint/2010/main" val="85952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9C47-5CBA-4D81-BA63-4BB40F55BE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C77DD9-FC5E-4056-B876-22E739884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929C6F-A0C1-4905-8E53-5B7F2E8EB4B7}"/>
              </a:ext>
            </a:extLst>
          </p:cNvPr>
          <p:cNvSpPr>
            <a:spLocks noGrp="1"/>
          </p:cNvSpPr>
          <p:nvPr>
            <p:ph type="dt" sz="half" idx="10"/>
          </p:nvPr>
        </p:nvSpPr>
        <p:spPr/>
        <p:txBody>
          <a:bodyPr/>
          <a:lstStyle/>
          <a:p>
            <a:fld id="{A7348A87-9025-45B6-A177-A20642AFF087}" type="datetimeFigureOut">
              <a:rPr lang="en-GB" smtClean="0"/>
              <a:t>27/09/2021</a:t>
            </a:fld>
            <a:endParaRPr lang="en-GB"/>
          </a:p>
        </p:txBody>
      </p:sp>
      <p:sp>
        <p:nvSpPr>
          <p:cNvPr id="5" name="Footer Placeholder 4">
            <a:extLst>
              <a:ext uri="{FF2B5EF4-FFF2-40B4-BE49-F238E27FC236}">
                <a16:creationId xmlns:a16="http://schemas.microsoft.com/office/drawing/2014/main" id="{F07002B6-D611-4ABE-9C2E-8D1068A2A4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77BD03-64DE-429D-AF1A-A0F12DF4784E}"/>
              </a:ext>
            </a:extLst>
          </p:cNvPr>
          <p:cNvSpPr>
            <a:spLocks noGrp="1"/>
          </p:cNvSpPr>
          <p:nvPr>
            <p:ph type="sldNum" sz="quarter" idx="12"/>
          </p:nvPr>
        </p:nvSpPr>
        <p:spPr/>
        <p:txBody>
          <a:bodyPr/>
          <a:lstStyle/>
          <a:p>
            <a:fld id="{5CB124DF-6598-4976-BD4C-2F82695F1CC4}" type="slidenum">
              <a:rPr lang="en-GB" smtClean="0"/>
              <a:t>‹#›</a:t>
            </a:fld>
            <a:endParaRPr lang="en-GB"/>
          </a:p>
        </p:txBody>
      </p:sp>
    </p:spTree>
    <p:extLst>
      <p:ext uri="{BB962C8B-B14F-4D97-AF65-F5344CB8AC3E}">
        <p14:creationId xmlns:p14="http://schemas.microsoft.com/office/powerpoint/2010/main" val="277229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696A-CF2D-428A-9022-A7443CC6BA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3953A72-136D-4084-8B0F-B8D0E37E0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3C9A29-1732-4235-B95C-44534FA167CD}"/>
              </a:ext>
            </a:extLst>
          </p:cNvPr>
          <p:cNvSpPr>
            <a:spLocks noGrp="1"/>
          </p:cNvSpPr>
          <p:nvPr>
            <p:ph type="dt" sz="half" idx="10"/>
          </p:nvPr>
        </p:nvSpPr>
        <p:spPr/>
        <p:txBody>
          <a:bodyPr/>
          <a:lstStyle/>
          <a:p>
            <a:fld id="{A7348A87-9025-45B6-A177-A20642AFF087}" type="datetimeFigureOut">
              <a:rPr lang="en-GB" smtClean="0"/>
              <a:t>27/09/2021</a:t>
            </a:fld>
            <a:endParaRPr lang="en-GB"/>
          </a:p>
        </p:txBody>
      </p:sp>
      <p:sp>
        <p:nvSpPr>
          <p:cNvPr id="5" name="Footer Placeholder 4">
            <a:extLst>
              <a:ext uri="{FF2B5EF4-FFF2-40B4-BE49-F238E27FC236}">
                <a16:creationId xmlns:a16="http://schemas.microsoft.com/office/drawing/2014/main" id="{DFF44712-0E2C-4046-A465-6CB8B1BA26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BDE6B4-A761-46C6-8D98-E3EC61B38D4B}"/>
              </a:ext>
            </a:extLst>
          </p:cNvPr>
          <p:cNvSpPr>
            <a:spLocks noGrp="1"/>
          </p:cNvSpPr>
          <p:nvPr>
            <p:ph type="sldNum" sz="quarter" idx="12"/>
          </p:nvPr>
        </p:nvSpPr>
        <p:spPr/>
        <p:txBody>
          <a:bodyPr/>
          <a:lstStyle/>
          <a:p>
            <a:fld id="{5CB124DF-6598-4976-BD4C-2F82695F1CC4}" type="slidenum">
              <a:rPr lang="en-GB" smtClean="0"/>
              <a:t>‹#›</a:t>
            </a:fld>
            <a:endParaRPr lang="en-GB"/>
          </a:p>
        </p:txBody>
      </p:sp>
    </p:spTree>
    <p:extLst>
      <p:ext uri="{BB962C8B-B14F-4D97-AF65-F5344CB8AC3E}">
        <p14:creationId xmlns:p14="http://schemas.microsoft.com/office/powerpoint/2010/main" val="37887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4D86-A2EC-4A13-B692-C5E63CA1FA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E13728-B2CC-49A1-BC5F-AB297EAB82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D9B5FB-2483-459E-AB58-DD0344BCD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B177D5-DAFE-4B57-8D10-24C0E53DD721}"/>
              </a:ext>
            </a:extLst>
          </p:cNvPr>
          <p:cNvSpPr>
            <a:spLocks noGrp="1"/>
          </p:cNvSpPr>
          <p:nvPr>
            <p:ph type="dt" sz="half" idx="10"/>
          </p:nvPr>
        </p:nvSpPr>
        <p:spPr/>
        <p:txBody>
          <a:bodyPr/>
          <a:lstStyle/>
          <a:p>
            <a:fld id="{A7348A87-9025-45B6-A177-A20642AFF087}" type="datetimeFigureOut">
              <a:rPr lang="en-GB" smtClean="0"/>
              <a:t>27/09/2021</a:t>
            </a:fld>
            <a:endParaRPr lang="en-GB"/>
          </a:p>
        </p:txBody>
      </p:sp>
      <p:sp>
        <p:nvSpPr>
          <p:cNvPr id="6" name="Footer Placeholder 5">
            <a:extLst>
              <a:ext uri="{FF2B5EF4-FFF2-40B4-BE49-F238E27FC236}">
                <a16:creationId xmlns:a16="http://schemas.microsoft.com/office/drawing/2014/main" id="{30014FA8-CDCC-45DA-817C-F446EFCB06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973DEF-316D-4046-9D1C-B5A31EAA817D}"/>
              </a:ext>
            </a:extLst>
          </p:cNvPr>
          <p:cNvSpPr>
            <a:spLocks noGrp="1"/>
          </p:cNvSpPr>
          <p:nvPr>
            <p:ph type="sldNum" sz="quarter" idx="12"/>
          </p:nvPr>
        </p:nvSpPr>
        <p:spPr/>
        <p:txBody>
          <a:bodyPr/>
          <a:lstStyle/>
          <a:p>
            <a:fld id="{5CB124DF-6598-4976-BD4C-2F82695F1CC4}" type="slidenum">
              <a:rPr lang="en-GB" smtClean="0"/>
              <a:t>‹#›</a:t>
            </a:fld>
            <a:endParaRPr lang="en-GB"/>
          </a:p>
        </p:txBody>
      </p:sp>
    </p:spTree>
    <p:extLst>
      <p:ext uri="{BB962C8B-B14F-4D97-AF65-F5344CB8AC3E}">
        <p14:creationId xmlns:p14="http://schemas.microsoft.com/office/powerpoint/2010/main" val="5806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061B-64B3-4312-B217-DB046C8EC28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F23118-D462-4CC9-AA6A-0041357E5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E17F58-6DEF-4FF4-B69D-F428873DAC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1B6F37E-0681-4841-B1A5-A41EC00EE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72D7D-A6F7-4C23-98D4-24E959B758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10C0EE9-3C0F-48D2-8B89-6191C19E0558}"/>
              </a:ext>
            </a:extLst>
          </p:cNvPr>
          <p:cNvSpPr>
            <a:spLocks noGrp="1"/>
          </p:cNvSpPr>
          <p:nvPr>
            <p:ph type="dt" sz="half" idx="10"/>
          </p:nvPr>
        </p:nvSpPr>
        <p:spPr/>
        <p:txBody>
          <a:bodyPr/>
          <a:lstStyle/>
          <a:p>
            <a:fld id="{A7348A87-9025-45B6-A177-A20642AFF087}" type="datetimeFigureOut">
              <a:rPr lang="en-GB" smtClean="0"/>
              <a:t>27/09/2021</a:t>
            </a:fld>
            <a:endParaRPr lang="en-GB"/>
          </a:p>
        </p:txBody>
      </p:sp>
      <p:sp>
        <p:nvSpPr>
          <p:cNvPr id="8" name="Footer Placeholder 7">
            <a:extLst>
              <a:ext uri="{FF2B5EF4-FFF2-40B4-BE49-F238E27FC236}">
                <a16:creationId xmlns:a16="http://schemas.microsoft.com/office/drawing/2014/main" id="{2DF848D0-E4F8-446C-B175-118B3C3091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D17345-17D8-4066-AC53-DA96172DF5E8}"/>
              </a:ext>
            </a:extLst>
          </p:cNvPr>
          <p:cNvSpPr>
            <a:spLocks noGrp="1"/>
          </p:cNvSpPr>
          <p:nvPr>
            <p:ph type="sldNum" sz="quarter" idx="12"/>
          </p:nvPr>
        </p:nvSpPr>
        <p:spPr/>
        <p:txBody>
          <a:bodyPr/>
          <a:lstStyle/>
          <a:p>
            <a:fld id="{5CB124DF-6598-4976-BD4C-2F82695F1CC4}" type="slidenum">
              <a:rPr lang="en-GB" smtClean="0"/>
              <a:t>‹#›</a:t>
            </a:fld>
            <a:endParaRPr lang="en-GB"/>
          </a:p>
        </p:txBody>
      </p:sp>
    </p:spTree>
    <p:extLst>
      <p:ext uri="{BB962C8B-B14F-4D97-AF65-F5344CB8AC3E}">
        <p14:creationId xmlns:p14="http://schemas.microsoft.com/office/powerpoint/2010/main" val="268620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DD8A-847F-438C-8486-1D226BDD2F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83B594-D43A-409A-B146-AEAB5460051E}"/>
              </a:ext>
            </a:extLst>
          </p:cNvPr>
          <p:cNvSpPr>
            <a:spLocks noGrp="1"/>
          </p:cNvSpPr>
          <p:nvPr>
            <p:ph type="dt" sz="half" idx="10"/>
          </p:nvPr>
        </p:nvSpPr>
        <p:spPr/>
        <p:txBody>
          <a:bodyPr/>
          <a:lstStyle/>
          <a:p>
            <a:fld id="{A7348A87-9025-45B6-A177-A20642AFF087}" type="datetimeFigureOut">
              <a:rPr lang="en-GB" smtClean="0"/>
              <a:t>27/09/2021</a:t>
            </a:fld>
            <a:endParaRPr lang="en-GB"/>
          </a:p>
        </p:txBody>
      </p:sp>
      <p:sp>
        <p:nvSpPr>
          <p:cNvPr id="4" name="Footer Placeholder 3">
            <a:extLst>
              <a:ext uri="{FF2B5EF4-FFF2-40B4-BE49-F238E27FC236}">
                <a16:creationId xmlns:a16="http://schemas.microsoft.com/office/drawing/2014/main" id="{BAB7BB96-DD89-43D4-B768-45A671BECF8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0F81253-C097-45F4-825B-6C9C9B387F90}"/>
              </a:ext>
            </a:extLst>
          </p:cNvPr>
          <p:cNvSpPr>
            <a:spLocks noGrp="1"/>
          </p:cNvSpPr>
          <p:nvPr>
            <p:ph type="sldNum" sz="quarter" idx="12"/>
          </p:nvPr>
        </p:nvSpPr>
        <p:spPr/>
        <p:txBody>
          <a:bodyPr/>
          <a:lstStyle/>
          <a:p>
            <a:fld id="{5CB124DF-6598-4976-BD4C-2F82695F1CC4}" type="slidenum">
              <a:rPr lang="en-GB" smtClean="0"/>
              <a:t>‹#›</a:t>
            </a:fld>
            <a:endParaRPr lang="en-GB"/>
          </a:p>
        </p:txBody>
      </p:sp>
    </p:spTree>
    <p:extLst>
      <p:ext uri="{BB962C8B-B14F-4D97-AF65-F5344CB8AC3E}">
        <p14:creationId xmlns:p14="http://schemas.microsoft.com/office/powerpoint/2010/main" val="35464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53A90-AA0E-4EA6-BF72-B4CB2974AA23}"/>
              </a:ext>
            </a:extLst>
          </p:cNvPr>
          <p:cNvSpPr>
            <a:spLocks noGrp="1"/>
          </p:cNvSpPr>
          <p:nvPr>
            <p:ph type="dt" sz="half" idx="10"/>
          </p:nvPr>
        </p:nvSpPr>
        <p:spPr/>
        <p:txBody>
          <a:bodyPr/>
          <a:lstStyle/>
          <a:p>
            <a:fld id="{A7348A87-9025-45B6-A177-A20642AFF087}" type="datetimeFigureOut">
              <a:rPr lang="en-GB" smtClean="0"/>
              <a:t>27/09/2021</a:t>
            </a:fld>
            <a:endParaRPr lang="en-GB"/>
          </a:p>
        </p:txBody>
      </p:sp>
      <p:sp>
        <p:nvSpPr>
          <p:cNvPr id="3" name="Footer Placeholder 2">
            <a:extLst>
              <a:ext uri="{FF2B5EF4-FFF2-40B4-BE49-F238E27FC236}">
                <a16:creationId xmlns:a16="http://schemas.microsoft.com/office/drawing/2014/main" id="{DE1D3B96-BDAF-4AE0-B8BB-8550BE0667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BB10D77-526B-4960-9BC5-81AE1DBBCA24}"/>
              </a:ext>
            </a:extLst>
          </p:cNvPr>
          <p:cNvSpPr>
            <a:spLocks noGrp="1"/>
          </p:cNvSpPr>
          <p:nvPr>
            <p:ph type="sldNum" sz="quarter" idx="12"/>
          </p:nvPr>
        </p:nvSpPr>
        <p:spPr/>
        <p:txBody>
          <a:bodyPr/>
          <a:lstStyle/>
          <a:p>
            <a:fld id="{5CB124DF-6598-4976-BD4C-2F82695F1CC4}" type="slidenum">
              <a:rPr lang="en-GB" smtClean="0"/>
              <a:t>‹#›</a:t>
            </a:fld>
            <a:endParaRPr lang="en-GB"/>
          </a:p>
        </p:txBody>
      </p:sp>
    </p:spTree>
    <p:extLst>
      <p:ext uri="{BB962C8B-B14F-4D97-AF65-F5344CB8AC3E}">
        <p14:creationId xmlns:p14="http://schemas.microsoft.com/office/powerpoint/2010/main" val="1816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1F1B-086E-47AD-8388-0F7878D68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A274B76-E7B7-4479-B06C-C4C70FFF4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D7F1BD-DD9A-4D8D-9614-18463995C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A7ED0-4723-46BE-9F4A-F5A99CE61972}"/>
              </a:ext>
            </a:extLst>
          </p:cNvPr>
          <p:cNvSpPr>
            <a:spLocks noGrp="1"/>
          </p:cNvSpPr>
          <p:nvPr>
            <p:ph type="dt" sz="half" idx="10"/>
          </p:nvPr>
        </p:nvSpPr>
        <p:spPr/>
        <p:txBody>
          <a:bodyPr/>
          <a:lstStyle/>
          <a:p>
            <a:fld id="{A7348A87-9025-45B6-A177-A20642AFF087}" type="datetimeFigureOut">
              <a:rPr lang="en-GB" smtClean="0"/>
              <a:t>27/09/2021</a:t>
            </a:fld>
            <a:endParaRPr lang="en-GB"/>
          </a:p>
        </p:txBody>
      </p:sp>
      <p:sp>
        <p:nvSpPr>
          <p:cNvPr id="6" name="Footer Placeholder 5">
            <a:extLst>
              <a:ext uri="{FF2B5EF4-FFF2-40B4-BE49-F238E27FC236}">
                <a16:creationId xmlns:a16="http://schemas.microsoft.com/office/drawing/2014/main" id="{37455EE3-F3C2-47DA-9CD8-A798786889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290C6C-DDCF-4926-8F52-A11E1DAC7F8D}"/>
              </a:ext>
            </a:extLst>
          </p:cNvPr>
          <p:cNvSpPr>
            <a:spLocks noGrp="1"/>
          </p:cNvSpPr>
          <p:nvPr>
            <p:ph type="sldNum" sz="quarter" idx="12"/>
          </p:nvPr>
        </p:nvSpPr>
        <p:spPr/>
        <p:txBody>
          <a:bodyPr/>
          <a:lstStyle/>
          <a:p>
            <a:fld id="{5CB124DF-6598-4976-BD4C-2F82695F1CC4}" type="slidenum">
              <a:rPr lang="en-GB" smtClean="0"/>
              <a:t>‹#›</a:t>
            </a:fld>
            <a:endParaRPr lang="en-GB"/>
          </a:p>
        </p:txBody>
      </p:sp>
    </p:spTree>
    <p:extLst>
      <p:ext uri="{BB962C8B-B14F-4D97-AF65-F5344CB8AC3E}">
        <p14:creationId xmlns:p14="http://schemas.microsoft.com/office/powerpoint/2010/main" val="27286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C07B-2FEC-4664-8BDF-E6758F8A2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A8D4854-4227-4199-89D3-76D2A5F90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DB16A4C-62C0-4364-B05A-B2DE29FBC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6E9CED-9015-4626-9827-9BB1B3AC7861}"/>
              </a:ext>
            </a:extLst>
          </p:cNvPr>
          <p:cNvSpPr>
            <a:spLocks noGrp="1"/>
          </p:cNvSpPr>
          <p:nvPr>
            <p:ph type="dt" sz="half" idx="10"/>
          </p:nvPr>
        </p:nvSpPr>
        <p:spPr/>
        <p:txBody>
          <a:bodyPr/>
          <a:lstStyle/>
          <a:p>
            <a:fld id="{A7348A87-9025-45B6-A177-A20642AFF087}" type="datetimeFigureOut">
              <a:rPr lang="en-GB" smtClean="0"/>
              <a:t>27/09/2021</a:t>
            </a:fld>
            <a:endParaRPr lang="en-GB"/>
          </a:p>
        </p:txBody>
      </p:sp>
      <p:sp>
        <p:nvSpPr>
          <p:cNvPr id="6" name="Footer Placeholder 5">
            <a:extLst>
              <a:ext uri="{FF2B5EF4-FFF2-40B4-BE49-F238E27FC236}">
                <a16:creationId xmlns:a16="http://schemas.microsoft.com/office/drawing/2014/main" id="{4BBEA49B-BB06-4454-A3AD-1CFB4F1411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B40805-52D7-4862-96C3-A56095230830}"/>
              </a:ext>
            </a:extLst>
          </p:cNvPr>
          <p:cNvSpPr>
            <a:spLocks noGrp="1"/>
          </p:cNvSpPr>
          <p:nvPr>
            <p:ph type="sldNum" sz="quarter" idx="12"/>
          </p:nvPr>
        </p:nvSpPr>
        <p:spPr/>
        <p:txBody>
          <a:bodyPr/>
          <a:lstStyle/>
          <a:p>
            <a:fld id="{5CB124DF-6598-4976-BD4C-2F82695F1CC4}" type="slidenum">
              <a:rPr lang="en-GB" smtClean="0"/>
              <a:t>‹#›</a:t>
            </a:fld>
            <a:endParaRPr lang="en-GB"/>
          </a:p>
        </p:txBody>
      </p:sp>
    </p:spTree>
    <p:extLst>
      <p:ext uri="{BB962C8B-B14F-4D97-AF65-F5344CB8AC3E}">
        <p14:creationId xmlns:p14="http://schemas.microsoft.com/office/powerpoint/2010/main" val="25516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A2842E-0C3F-4BB1-842D-4D02040FED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E0487C-EEAD-48FC-B5BE-08C2E0587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23B4EE-CFEC-472D-B805-496B811F63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48A87-9025-45B6-A177-A20642AFF087}" type="datetimeFigureOut">
              <a:rPr lang="en-GB" smtClean="0"/>
              <a:t>27/09/2021</a:t>
            </a:fld>
            <a:endParaRPr lang="en-GB"/>
          </a:p>
        </p:txBody>
      </p:sp>
      <p:sp>
        <p:nvSpPr>
          <p:cNvPr id="5" name="Footer Placeholder 4">
            <a:extLst>
              <a:ext uri="{FF2B5EF4-FFF2-40B4-BE49-F238E27FC236}">
                <a16:creationId xmlns:a16="http://schemas.microsoft.com/office/drawing/2014/main" id="{5BDD698D-9914-4AEA-BE6E-2214263C4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7F3CFF-F7C4-4CD3-96B8-DE164BAC5D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124DF-6598-4976-BD4C-2F82695F1CC4}" type="slidenum">
              <a:rPr lang="en-GB" smtClean="0"/>
              <a:t>‹#›</a:t>
            </a:fld>
            <a:endParaRPr lang="en-GB"/>
          </a:p>
        </p:txBody>
      </p:sp>
    </p:spTree>
    <p:extLst>
      <p:ext uri="{BB962C8B-B14F-4D97-AF65-F5344CB8AC3E}">
        <p14:creationId xmlns:p14="http://schemas.microsoft.com/office/powerpoint/2010/main" val="332008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hyperlink" Target="http://www.northyorkmoors.org.uk/visiting/see-and-do/attractions/ryedale-folk-museum" TargetMode="External"/><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2.jpeg"/><Relationship Id="rId7" Type="http://schemas.openxmlformats.org/officeDocument/2006/relationships/image" Target="../media/image15.jp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hyperlink" Target="http://www.yorkshire.com/destinations/yorkshire-coast" TargetMode="External"/><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jpeg"/><Relationship Id="rId2" Type="http://schemas.openxmlformats.org/officeDocument/2006/relationships/image" Target="../media/image17.jpg"/><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eg"/><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hyperlink" Target="http://www.northyorkmoors.org.uk/visiting/see-and-do/attractions/ryedale-folk-museum" TargetMode="External"/><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g"/><Relationship Id="rId7" Type="http://schemas.openxmlformats.org/officeDocument/2006/relationships/image" Target="../media/image32.jpeg"/><Relationship Id="rId2" Type="http://schemas.openxmlformats.org/officeDocument/2006/relationships/image" Target="../media/image27.jpg"/><Relationship Id="rId1" Type="http://schemas.openxmlformats.org/officeDocument/2006/relationships/slideLayout" Target="../slideLayouts/slideLayout1.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8.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5.jpg"/><Relationship Id="rId7" Type="http://schemas.openxmlformats.org/officeDocument/2006/relationships/image" Target="../media/image39.jpg"/><Relationship Id="rId12" Type="http://schemas.openxmlformats.org/officeDocument/2006/relationships/image" Target="../media/image44.jpg"/><Relationship Id="rId2" Type="http://schemas.openxmlformats.org/officeDocument/2006/relationships/image" Target="../media/image34.jpg"/><Relationship Id="rId1" Type="http://schemas.openxmlformats.org/officeDocument/2006/relationships/slideLayout" Target="../slideLayouts/slideLayout1.xml"/><Relationship Id="rId6" Type="http://schemas.openxmlformats.org/officeDocument/2006/relationships/image" Target="../media/image38.jpeg"/><Relationship Id="rId11" Type="http://schemas.openxmlformats.org/officeDocument/2006/relationships/image" Target="../media/image43.jpg"/><Relationship Id="rId5" Type="http://schemas.openxmlformats.org/officeDocument/2006/relationships/image" Target="../media/image37.jpeg"/><Relationship Id="rId10" Type="http://schemas.openxmlformats.org/officeDocument/2006/relationships/image" Target="../media/image42.jpeg"/><Relationship Id="rId4" Type="http://schemas.openxmlformats.org/officeDocument/2006/relationships/image" Target="../media/image36.jpg"/><Relationship Id="rId9" Type="http://schemas.openxmlformats.org/officeDocument/2006/relationships/image" Target="../media/image4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building, outdoor, brick, painted&#10;&#10;Description automatically generated">
            <a:extLst>
              <a:ext uri="{FF2B5EF4-FFF2-40B4-BE49-F238E27FC236}">
                <a16:creationId xmlns:a16="http://schemas.microsoft.com/office/drawing/2014/main" id="{147E4F61-06B9-4F2D-AAD2-F6D1D94F229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052023" y="663786"/>
            <a:ext cx="2253379" cy="1287660"/>
          </a:xfrm>
          <a:prstGeom prst="rect">
            <a:avLst/>
          </a:prstGeom>
        </p:spPr>
      </p:pic>
      <p:pic>
        <p:nvPicPr>
          <p:cNvPr id="5" name="Picture 4" descr="A picture containing building, outdoor, sky, house&#10;&#10;Description automatically generated">
            <a:extLst>
              <a:ext uri="{FF2B5EF4-FFF2-40B4-BE49-F238E27FC236}">
                <a16:creationId xmlns:a16="http://schemas.microsoft.com/office/drawing/2014/main" id="{BFC4E332-8361-4BAE-9F50-D640BB1D2B7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962606" y="636935"/>
            <a:ext cx="1824886" cy="1218716"/>
          </a:xfrm>
          <a:prstGeom prst="rect">
            <a:avLst/>
          </a:prstGeom>
        </p:spPr>
      </p:pic>
      <p:sp>
        <p:nvSpPr>
          <p:cNvPr id="7" name="TextBox 6">
            <a:extLst>
              <a:ext uri="{FF2B5EF4-FFF2-40B4-BE49-F238E27FC236}">
                <a16:creationId xmlns:a16="http://schemas.microsoft.com/office/drawing/2014/main" id="{9059DC4D-BFDF-4F95-ACDB-82D7B0DCD98C}"/>
              </a:ext>
            </a:extLst>
          </p:cNvPr>
          <p:cNvSpPr txBox="1"/>
          <p:nvPr/>
        </p:nvSpPr>
        <p:spPr>
          <a:xfrm>
            <a:off x="6005273" y="2673882"/>
            <a:ext cx="6097554" cy="1128514"/>
          </a:xfrm>
          <a:prstGeom prst="rect">
            <a:avLst/>
          </a:prstGeom>
          <a:noFill/>
        </p:spPr>
        <p:txBody>
          <a:bodyPr wrap="square">
            <a:spAutoFit/>
          </a:bodyPr>
          <a:lstStyle/>
          <a:p>
            <a:pPr algn="ctr">
              <a:spcAft>
                <a:spcPts val="750"/>
              </a:spcAft>
            </a:pPr>
            <a:r>
              <a:rPr lang="en-GB" sz="1800" b="1" dirty="0">
                <a:solidFill>
                  <a:srgbClr val="3B3C3F"/>
                </a:solidFill>
                <a:effectLst/>
                <a:latin typeface="Calibri" panose="020F0502020204030204" pitchFamily="34" charset="0"/>
                <a:ea typeface="Times New Roman" panose="02020603050405020304" pitchFamily="18" charset="0"/>
              </a:rPr>
              <a:t>KEEPERS COTTAGE</a:t>
            </a:r>
          </a:p>
          <a:p>
            <a:pPr algn="ctr">
              <a:spcAft>
                <a:spcPts val="750"/>
              </a:spcAft>
            </a:pPr>
            <a:r>
              <a:rPr lang="en-GB" sz="1800" b="1" dirty="0">
                <a:solidFill>
                  <a:srgbClr val="3B3C3F"/>
                </a:solidFill>
                <a:effectLst/>
                <a:latin typeface="Calibri" panose="020F0502020204030204" pitchFamily="34" charset="0"/>
                <a:ea typeface="Times New Roman" panose="02020603050405020304" pitchFamily="18" charset="0"/>
              </a:rPr>
              <a:t>HIGH ST</a:t>
            </a:r>
          </a:p>
          <a:p>
            <a:pPr algn="ctr">
              <a:spcAft>
                <a:spcPts val="750"/>
              </a:spcAft>
            </a:pPr>
            <a:r>
              <a:rPr lang="en-GB" sz="1800" b="1" dirty="0">
                <a:solidFill>
                  <a:srgbClr val="3B3C3F"/>
                </a:solidFill>
                <a:effectLst/>
                <a:latin typeface="Calibri" panose="020F0502020204030204" pitchFamily="34" charset="0"/>
                <a:ea typeface="Times New Roman" panose="02020603050405020304" pitchFamily="18" charset="0"/>
              </a:rPr>
              <a:t> FLAMBOROUGH</a:t>
            </a:r>
            <a:endParaRPr lang="en-GB"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FDD1D73D-FAE1-4C35-9F8A-4F61A18B4C76}"/>
              </a:ext>
            </a:extLst>
          </p:cNvPr>
          <p:cNvSpPr txBox="1"/>
          <p:nvPr/>
        </p:nvSpPr>
        <p:spPr>
          <a:xfrm>
            <a:off x="6887761" y="4324536"/>
            <a:ext cx="4769206" cy="1815882"/>
          </a:xfrm>
          <a:prstGeom prst="rect">
            <a:avLst/>
          </a:prstGeom>
          <a:noFill/>
        </p:spPr>
        <p:txBody>
          <a:bodyPr wrap="square">
            <a:spAutoFit/>
          </a:bodyPr>
          <a:lstStyle/>
          <a:p>
            <a:pPr algn="just">
              <a:spcAft>
                <a:spcPts val="750"/>
              </a:spcAft>
            </a:pPr>
            <a:r>
              <a:rPr lang="en-GB" sz="1400" dirty="0">
                <a:solidFill>
                  <a:srgbClr val="3B3C3F"/>
                </a:solidFill>
                <a:effectLst/>
                <a:latin typeface="Calibri" panose="020F0502020204030204" pitchFamily="34" charset="0"/>
                <a:ea typeface="Times New Roman" panose="02020603050405020304" pitchFamily="18" charset="0"/>
              </a:rPr>
              <a:t>Keepers Cottage is a three doubled bedroomed terraced cottage right in the centre of Flamborough village. Built over 100 years ago it is believed to be the former village butcher’s shop. Keepers Cottage has retained many of its original features, and this combined with modern additions such as </a:t>
            </a:r>
            <a:r>
              <a:rPr lang="en-GB" sz="1400" dirty="0" err="1">
                <a:solidFill>
                  <a:srgbClr val="3B3C3F"/>
                </a:solidFill>
                <a:effectLst/>
                <a:latin typeface="Calibri" panose="020F0502020204030204" pitchFamily="34" charset="0"/>
                <a:ea typeface="Times New Roman" panose="02020603050405020304" pitchFamily="18" charset="0"/>
              </a:rPr>
              <a:t>ensuite</a:t>
            </a:r>
            <a:r>
              <a:rPr lang="en-GB" sz="1400" dirty="0">
                <a:solidFill>
                  <a:srgbClr val="3B3C3F"/>
                </a:solidFill>
                <a:effectLst/>
                <a:latin typeface="Calibri" panose="020F0502020204030204" pitchFamily="34" charset="0"/>
                <a:ea typeface="Times New Roman" panose="02020603050405020304" pitchFamily="18" charset="0"/>
              </a:rPr>
              <a:t> and roll top bath to master bathroom make this quirky and cosy cottage an ideal base for exploring East / North Yorkshire. </a:t>
            </a:r>
            <a:endParaRPr lang="en-GB" sz="14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4D9FDA24-EAA6-4AA1-B9F0-73482D5CAAE2}"/>
              </a:ext>
            </a:extLst>
          </p:cNvPr>
          <p:cNvSpPr txBox="1"/>
          <p:nvPr/>
        </p:nvSpPr>
        <p:spPr>
          <a:xfrm>
            <a:off x="456097" y="2869475"/>
            <a:ext cx="4917811" cy="3884461"/>
          </a:xfrm>
          <a:prstGeom prst="rect">
            <a:avLst/>
          </a:prstGeom>
          <a:noFill/>
        </p:spPr>
        <p:txBody>
          <a:bodyPr wrap="square">
            <a:spAutoFit/>
          </a:bodyPr>
          <a:lstStyle/>
          <a:p>
            <a:pPr algn="just">
              <a:spcAft>
                <a:spcPts val="750"/>
              </a:spcAft>
            </a:pPr>
            <a:r>
              <a:rPr lang="en-GB" sz="1400" b="1" kern="1800" dirty="0">
                <a:solidFill>
                  <a:srgbClr val="3B3C3F"/>
                </a:solidFill>
                <a:effectLst/>
                <a:ea typeface="Times New Roman" panose="02020603050405020304" pitchFamily="18" charset="0"/>
                <a:cs typeface="Calibri" panose="020F0502020204030204" pitchFamily="34" charset="0"/>
              </a:rPr>
              <a:t>Directions</a:t>
            </a:r>
            <a:endParaRPr lang="en-GB" sz="1400" dirty="0">
              <a:effectLst/>
              <a:ea typeface="Times New Roman" panose="02020603050405020304" pitchFamily="18" charset="0"/>
            </a:endParaRPr>
          </a:p>
          <a:p>
            <a:pPr>
              <a:lnSpc>
                <a:spcPct val="107000"/>
              </a:lnSpc>
              <a:spcAft>
                <a:spcPts val="800"/>
              </a:spcAft>
            </a:pPr>
            <a:r>
              <a:rPr lang="en-GB" sz="1400" dirty="0">
                <a:effectLst/>
                <a:ea typeface="Calibri" panose="020F0502020204030204" pitchFamily="34" charset="0"/>
                <a:cs typeface="Calibri" panose="020F0502020204030204" pitchFamily="34" charset="0"/>
              </a:rPr>
              <a:t>From Northampton -M1 to Junction 32, M18 to Junction 7, M62 to junction 37, A614 to Howden, A614 to Bridlington, B1255 to Flamborough. </a:t>
            </a:r>
            <a:endParaRPr lang="en-GB" sz="1400" dirty="0">
              <a:effectLst/>
              <a:ea typeface="Calibri" panose="020F0502020204030204" pitchFamily="34" charset="0"/>
              <a:cs typeface="Times New Roman" panose="02020603050405020304" pitchFamily="18" charset="0"/>
            </a:endParaRPr>
          </a:p>
          <a:p>
            <a:pPr>
              <a:lnSpc>
                <a:spcPct val="107000"/>
              </a:lnSpc>
              <a:spcAft>
                <a:spcPts val="800"/>
              </a:spcAft>
            </a:pPr>
            <a:r>
              <a:rPr lang="en-GB" sz="1400" i="1" dirty="0">
                <a:effectLst/>
                <a:ea typeface="Calibri" panose="020F0502020204030204" pitchFamily="34" charset="0"/>
                <a:cs typeface="Times New Roman" panose="02020603050405020304" pitchFamily="18" charset="0"/>
              </a:rPr>
              <a:t>We usually get off the motorway and stop at Howden – lovely little place with a fantastic place to eat called “The Kitchen” (past small co-op and near post office) for delicious food.</a:t>
            </a:r>
          </a:p>
          <a:p>
            <a:pPr>
              <a:lnSpc>
                <a:spcPct val="107000"/>
              </a:lnSpc>
              <a:spcAft>
                <a:spcPts val="800"/>
              </a:spcAft>
            </a:pPr>
            <a:r>
              <a:rPr lang="en-GB" sz="1400" i="1" dirty="0">
                <a:effectLst/>
                <a:ea typeface="Calibri" panose="020F0502020204030204" pitchFamily="34" charset="0"/>
                <a:cs typeface="Times New Roman" panose="02020603050405020304" pitchFamily="18" charset="0"/>
              </a:rPr>
              <a:t>	Arrivals – after 1pm</a:t>
            </a:r>
          </a:p>
          <a:p>
            <a:pPr>
              <a:lnSpc>
                <a:spcPct val="107000"/>
              </a:lnSpc>
              <a:spcAft>
                <a:spcPts val="800"/>
              </a:spcAft>
            </a:pPr>
            <a:r>
              <a:rPr lang="en-GB" sz="1400" i="1" dirty="0">
                <a:ea typeface="Calibri" panose="020F0502020204030204" pitchFamily="34" charset="0"/>
                <a:cs typeface="Times New Roman" panose="02020603050405020304" pitchFamily="18" charset="0"/>
              </a:rPr>
              <a:t>	Departures – by 11am</a:t>
            </a:r>
            <a:endParaRPr lang="en-GB" sz="1400" i="1" dirty="0">
              <a:effectLst/>
              <a:ea typeface="Calibri" panose="020F0502020204030204" pitchFamily="34" charset="0"/>
              <a:cs typeface="Times New Roman" panose="02020603050405020304" pitchFamily="18" charset="0"/>
            </a:endParaRPr>
          </a:p>
          <a:p>
            <a:pPr>
              <a:lnSpc>
                <a:spcPct val="107000"/>
              </a:lnSpc>
              <a:spcAft>
                <a:spcPts val="800"/>
              </a:spcAft>
            </a:pPr>
            <a:r>
              <a:rPr lang="en-GB" sz="1400" b="1" u="sng" dirty="0">
                <a:effectLst/>
                <a:ea typeface="Calibri" panose="020F0502020204030204" pitchFamily="34" charset="0"/>
                <a:cs typeface="Times New Roman" panose="02020603050405020304" pitchFamily="18" charset="0"/>
              </a:rPr>
              <a:t>EMERGENCY NUMBERS </a:t>
            </a:r>
          </a:p>
          <a:p>
            <a:pPr>
              <a:lnSpc>
                <a:spcPct val="107000"/>
              </a:lnSpc>
              <a:spcAft>
                <a:spcPts val="800"/>
              </a:spcAft>
            </a:pPr>
            <a:r>
              <a:rPr lang="en-GB" sz="1400" dirty="0">
                <a:effectLst/>
                <a:ea typeface="Calibri" panose="020F0502020204030204" pitchFamily="34" charset="0"/>
                <a:cs typeface="Times New Roman" panose="02020603050405020304" pitchFamily="18" charset="0"/>
              </a:rPr>
              <a:t>JENNY 07812 704873 / DAVE 07497 183014</a:t>
            </a:r>
          </a:p>
          <a:p>
            <a:pPr>
              <a:lnSpc>
                <a:spcPct val="107000"/>
              </a:lnSpc>
              <a:spcAft>
                <a:spcPts val="800"/>
              </a:spcAft>
            </a:pPr>
            <a:r>
              <a:rPr lang="en-GB" sz="1400" dirty="0">
                <a:effectLst/>
                <a:ea typeface="Calibri" panose="020F0502020204030204" pitchFamily="34" charset="0"/>
                <a:cs typeface="Times New Roman" panose="02020603050405020304" pitchFamily="18" charset="0"/>
              </a:rPr>
              <a:t>John– friend who live in Flamborough – 07765 410067</a:t>
            </a:r>
          </a:p>
          <a:p>
            <a:pPr>
              <a:lnSpc>
                <a:spcPct val="107000"/>
              </a:lnSpc>
              <a:spcAft>
                <a:spcPts val="80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B113A895-9A84-40E3-935A-01C6FF57F516}"/>
              </a:ext>
            </a:extLst>
          </p:cNvPr>
          <p:cNvCxnSpPr/>
          <p:nvPr/>
        </p:nvCxnSpPr>
        <p:spPr>
          <a:xfrm>
            <a:off x="6096000" y="296091"/>
            <a:ext cx="69669" cy="6069875"/>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A picture containing outdoor, building, house&#10;&#10;Description automatically generated">
            <a:extLst>
              <a:ext uri="{FF2B5EF4-FFF2-40B4-BE49-F238E27FC236}">
                <a16:creationId xmlns:a16="http://schemas.microsoft.com/office/drawing/2014/main" id="{7A276F32-7A1F-49CD-962E-E55FFA87547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383489" y="376633"/>
            <a:ext cx="2840492" cy="2297249"/>
          </a:xfrm>
          <a:prstGeom prst="rect">
            <a:avLst/>
          </a:prstGeom>
        </p:spPr>
      </p:pic>
      <p:sp>
        <p:nvSpPr>
          <p:cNvPr id="2" name="Rectangle 1">
            <a:extLst>
              <a:ext uri="{FF2B5EF4-FFF2-40B4-BE49-F238E27FC236}">
                <a16:creationId xmlns:a16="http://schemas.microsoft.com/office/drawing/2014/main" id="{0D73E347-8583-4C88-A2B0-23131FE2DB20}"/>
              </a:ext>
            </a:extLst>
          </p:cNvPr>
          <p:cNvSpPr/>
          <p:nvPr/>
        </p:nvSpPr>
        <p:spPr>
          <a:xfrm>
            <a:off x="1175657" y="4815840"/>
            <a:ext cx="2046515" cy="548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421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95C2DB8-D912-452E-974C-7CEB678699ED}"/>
              </a:ext>
            </a:extLst>
          </p:cNvPr>
          <p:cNvSpPr txBox="1"/>
          <p:nvPr/>
        </p:nvSpPr>
        <p:spPr>
          <a:xfrm>
            <a:off x="365921" y="353296"/>
            <a:ext cx="5042101" cy="5242461"/>
          </a:xfrm>
          <a:prstGeom prst="rect">
            <a:avLst/>
          </a:prstGeom>
          <a:noFill/>
        </p:spPr>
        <p:txBody>
          <a:bodyPr wrap="square">
            <a:spAutoFit/>
          </a:bodyPr>
          <a:lstStyle/>
          <a:p>
            <a:pPr algn="just">
              <a:spcAft>
                <a:spcPts val="750"/>
              </a:spcAft>
            </a:pPr>
            <a:r>
              <a:rPr lang="en-GB" sz="1200" b="1" u="sng" dirty="0">
                <a:solidFill>
                  <a:srgbClr val="3B3C3F"/>
                </a:solidFill>
                <a:effectLst/>
                <a:latin typeface="Calibri" panose="020F0502020204030204" pitchFamily="34" charset="0"/>
                <a:ea typeface="Times New Roman" panose="02020603050405020304" pitchFamily="18" charset="0"/>
              </a:rPr>
              <a:t>KEEPERS COTTAGE</a:t>
            </a:r>
          </a:p>
          <a:p>
            <a:pPr algn="just">
              <a:spcAft>
                <a:spcPts val="750"/>
              </a:spcAft>
            </a:pPr>
            <a:r>
              <a:rPr lang="en-GB" sz="1200" dirty="0">
                <a:solidFill>
                  <a:srgbClr val="3B3C3F"/>
                </a:solidFill>
                <a:effectLst/>
                <a:latin typeface="Calibri" panose="020F0502020204030204" pitchFamily="34" charset="0"/>
                <a:ea typeface="Times New Roman" panose="02020603050405020304" pitchFamily="18" charset="0"/>
              </a:rPr>
              <a:t>The cottage is over two floors, with on street parking outside in the High Street. The three bedrooms are double beds, the kitchen diner has a range cooker, fridge, freezer and dishwasher. The patio garden is ideal for sunbathing and BBQ’s.</a:t>
            </a:r>
            <a:endParaRPr lang="en-GB" sz="1200" dirty="0">
              <a:effectLst/>
              <a:latin typeface="Times New Roman" panose="02020603050405020304" pitchFamily="18" charset="0"/>
              <a:ea typeface="Times New Roman" panose="02020603050405020304" pitchFamily="18" charset="0"/>
            </a:endParaRPr>
          </a:p>
          <a:p>
            <a:pPr algn="just">
              <a:spcAft>
                <a:spcPts val="750"/>
              </a:spcAft>
            </a:pPr>
            <a:r>
              <a:rPr lang="en-GB" sz="1200" dirty="0">
                <a:solidFill>
                  <a:srgbClr val="3B3C3F"/>
                </a:solidFill>
                <a:effectLst/>
                <a:latin typeface="Calibri" panose="020F0502020204030204" pitchFamily="34" charset="0"/>
                <a:ea typeface="Times New Roman" panose="02020603050405020304" pitchFamily="18" charset="0"/>
              </a:rPr>
              <a:t>The cottage is non-smoking, duvets and pillows are provided however guests are to take own double fitted sheets, pillowcases and duvet cover. Please take own towels and tea towels.</a:t>
            </a:r>
            <a:endParaRPr lang="en-GB" sz="1200" dirty="0">
              <a:effectLst/>
              <a:latin typeface="Times New Roman" panose="02020603050405020304" pitchFamily="18" charset="0"/>
              <a:ea typeface="Times New Roman" panose="02020603050405020304" pitchFamily="18" charset="0"/>
            </a:endParaRPr>
          </a:p>
          <a:p>
            <a:pPr algn="just">
              <a:spcAft>
                <a:spcPts val="750"/>
              </a:spcAft>
            </a:pPr>
            <a:r>
              <a:rPr lang="en-GB" sz="1200" dirty="0">
                <a:solidFill>
                  <a:srgbClr val="3B3C3F"/>
                </a:solidFill>
                <a:effectLst/>
                <a:latin typeface="Calibri" panose="020F0502020204030204" pitchFamily="34" charset="0"/>
                <a:ea typeface="Times New Roman" panose="02020603050405020304" pitchFamily="18" charset="0"/>
              </a:rPr>
              <a:t>Flamborough itself is ideal for those who like walking, cycling, birdwatching and nature. The rugged Heritage Coast of Flamborough is one of the Yorkshire coast’s most dramatic locations. A short walk away will take you to the beaches of North and South Landing which offer some rock-pooling and a chance to spot seals, porpoises and sometimes dolphins. With its two Lighthouses, the original being built over 300 years ago from chalk stone. There is a plentiful selection of friendly pubs a couple of fish and chip shops, a pizza takeaway, cake shop, a well-stocked Co-Op supermarket and cafes making it a perfect location for taking it easy any time of year and enjoying the beautiful scenery Yorkshire has to offer.   </a:t>
            </a:r>
            <a:endParaRPr lang="en-GB" sz="1200" dirty="0">
              <a:effectLst/>
              <a:latin typeface="Times New Roman" panose="02020603050405020304" pitchFamily="18" charset="0"/>
              <a:ea typeface="Times New Roman" panose="02020603050405020304" pitchFamily="18" charset="0"/>
            </a:endParaRPr>
          </a:p>
          <a:p>
            <a:pPr algn="just">
              <a:spcAft>
                <a:spcPts val="750"/>
              </a:spcAft>
            </a:pPr>
            <a:r>
              <a:rPr lang="en-GB" sz="1200" dirty="0">
                <a:solidFill>
                  <a:srgbClr val="3B3C3F"/>
                </a:solidFill>
                <a:effectLst/>
                <a:latin typeface="Calibri" panose="020F0502020204030204" pitchFamily="34" charset="0"/>
                <a:ea typeface="Times New Roman" panose="02020603050405020304" pitchFamily="18" charset="0"/>
              </a:rPr>
              <a:t>Available all year round for weeks and short breaks (3-night minimum booking). </a:t>
            </a:r>
            <a:endParaRPr lang="en-GB" sz="1200" dirty="0">
              <a:effectLst/>
              <a:latin typeface="Times New Roman" panose="02020603050405020304" pitchFamily="18" charset="0"/>
              <a:ea typeface="Times New Roman" panose="02020603050405020304" pitchFamily="18" charset="0"/>
            </a:endParaRPr>
          </a:p>
          <a:p>
            <a:pPr algn="just">
              <a:spcAft>
                <a:spcPts val="750"/>
              </a:spcAft>
            </a:pPr>
            <a:r>
              <a:rPr lang="en-GB" sz="1200" dirty="0">
                <a:solidFill>
                  <a:srgbClr val="3B3C3F"/>
                </a:solidFill>
                <a:effectLst/>
                <a:latin typeface="Calibri" panose="020F0502020204030204" pitchFamily="34" charset="0"/>
                <a:ea typeface="Times New Roman" panose="02020603050405020304" pitchFamily="18" charset="0"/>
              </a:rPr>
              <a:t>Please note there is wi-fi in the cottage.  Details can be found on the router.</a:t>
            </a:r>
            <a:endParaRPr lang="en-GB" sz="1200" dirty="0">
              <a:effectLst/>
              <a:latin typeface="Times New Roman" panose="02020603050405020304" pitchFamily="18" charset="0"/>
              <a:ea typeface="Times New Roman" panose="02020603050405020304" pitchFamily="18" charset="0"/>
            </a:endParaRPr>
          </a:p>
          <a:p>
            <a:pPr algn="just">
              <a:spcAft>
                <a:spcPts val="750"/>
              </a:spcAft>
            </a:pPr>
            <a:r>
              <a:rPr lang="en-GB" sz="1200" dirty="0">
                <a:solidFill>
                  <a:srgbClr val="3B3C3F"/>
                </a:solidFill>
                <a:effectLst/>
                <a:latin typeface="Calibri" panose="020F0502020204030204" pitchFamily="34" charset="0"/>
                <a:ea typeface="Times New Roman" panose="02020603050405020304" pitchFamily="18" charset="0"/>
              </a:rPr>
              <a:t>We ask that all guests please leave the cottage clean and tidy for the next guests to enjoy.</a:t>
            </a:r>
            <a:endParaRPr lang="en-GB" sz="1200" dirty="0">
              <a:effectLst/>
              <a:latin typeface="Times New Roman" panose="02020603050405020304" pitchFamily="18" charset="0"/>
              <a:ea typeface="Times New Roman" panose="02020603050405020304" pitchFamily="18" charset="0"/>
            </a:endParaRPr>
          </a:p>
          <a:p>
            <a:pPr algn="just">
              <a:spcAft>
                <a:spcPts val="750"/>
              </a:spcAft>
            </a:pPr>
            <a:r>
              <a:rPr lang="en-GB" sz="1200" dirty="0">
                <a:solidFill>
                  <a:srgbClr val="3B3C3F"/>
                </a:solidFill>
                <a:effectLst/>
                <a:latin typeface="Calibri" panose="020F0502020204030204" pitchFamily="34" charset="0"/>
                <a:ea typeface="Times New Roman" panose="02020603050405020304" pitchFamily="18" charset="0"/>
              </a:rPr>
              <a:t>Jenny &amp; Dave</a:t>
            </a:r>
            <a:endParaRPr lang="en-GB" sz="12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8AE760C1-6BC3-43E2-9E03-58FB44DD5AF0}"/>
              </a:ext>
            </a:extLst>
          </p:cNvPr>
          <p:cNvSpPr txBox="1"/>
          <p:nvPr/>
        </p:nvSpPr>
        <p:spPr>
          <a:xfrm>
            <a:off x="6783978" y="353296"/>
            <a:ext cx="4781005" cy="4314066"/>
          </a:xfrm>
          <a:prstGeom prst="rect">
            <a:avLst/>
          </a:prstGeom>
          <a:noFill/>
        </p:spPr>
        <p:txBody>
          <a:bodyPr wrap="square">
            <a:spAutoFit/>
          </a:bodyPr>
          <a:lstStyle/>
          <a:p>
            <a:pPr>
              <a:lnSpc>
                <a:spcPct val="107000"/>
              </a:lnSpc>
              <a:spcAft>
                <a:spcPts val="800"/>
              </a:spcAft>
            </a:pPr>
            <a:r>
              <a:rPr lang="en-GB" sz="1400" b="1" u="sng" dirty="0">
                <a:effectLst/>
                <a:latin typeface="Calibri" panose="020F0502020204030204" pitchFamily="34" charset="0"/>
                <a:ea typeface="Calibri" panose="020F0502020204030204" pitchFamily="34" charset="0"/>
                <a:cs typeface="Times New Roman" panose="02020603050405020304" pitchFamily="18" charset="0"/>
              </a:rPr>
              <a:t>OTHER INFORMATION</a:t>
            </a:r>
          </a:p>
          <a:p>
            <a:pPr>
              <a:lnSpc>
                <a:spcPct val="107000"/>
              </a:lnSpc>
              <a:spcAft>
                <a:spcPts val="800"/>
              </a:spcAft>
            </a:pPr>
            <a:endParaRPr lang="en-GB" sz="1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York – Use the park &amp; ride scheme.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Harrogate – Betty’s Tea Room, Designer shops.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Car Boots / Auctions</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There are quite a few regular car boots in the area :-</a:t>
            </a:r>
          </a:p>
          <a:p>
            <a:pPr marL="342900" lvl="0" indent="-342900">
              <a:buFont typeface="Symbol" panose="05050102010706020507" pitchFamily="18" charset="2"/>
              <a:buChar char=""/>
            </a:pPr>
            <a:r>
              <a:rPr lang="en-GB" sz="1200" b="0" dirty="0">
                <a:effectLst/>
                <a:latin typeface="Calibri" panose="020F0502020204030204" pitchFamily="34" charset="0"/>
                <a:ea typeface="Times New Roman" panose="02020603050405020304" pitchFamily="18" charset="0"/>
                <a:cs typeface="Times New Roman" panose="02020603050405020304" pitchFamily="18" charset="0"/>
              </a:rPr>
              <a:t>Strawberry fields in Bridlington - (Tues, Thurs &amp; Bank Holiday Mondays)  </a:t>
            </a:r>
            <a:r>
              <a:rPr lang="en-GB" sz="1200" b="0" dirty="0">
                <a:solidFill>
                  <a:srgbClr val="2A2A2A"/>
                </a:solidFill>
                <a:effectLst/>
                <a:latin typeface="Calibri" panose="020F0502020204030204" pitchFamily="34" charset="0"/>
                <a:ea typeface="Times New Roman" panose="02020603050405020304" pitchFamily="18" charset="0"/>
                <a:cs typeface="Times New Roman" panose="02020603050405020304" pitchFamily="18" charset="0"/>
              </a:rPr>
              <a:t>Open Tuesdays from  5th June to end of September</a:t>
            </a:r>
            <a:r>
              <a:rPr lang="en-GB" sz="1200" b="0" dirty="0">
                <a:effectLst/>
                <a:latin typeface="Calibri" panose="020F0502020204030204" pitchFamily="34" charset="0"/>
                <a:ea typeface="Times New Roman" panose="02020603050405020304" pitchFamily="18" charset="0"/>
                <a:cs typeface="Times New Roman" panose="02020603050405020304" pitchFamily="18" charset="0"/>
              </a:rPr>
              <a:t>. Yorkshire's Biggest &amp; Best Car Boot &amp; Market, Bridlington YO15 3NG 	        </a:t>
            </a:r>
          </a:p>
          <a:p>
            <a:pPr marL="342900" lvl="0" indent="-342900">
              <a:buFont typeface="Symbol" panose="05050102010706020507" pitchFamily="18" charset="2"/>
              <a:buChar char=""/>
            </a:pPr>
            <a:r>
              <a:rPr lang="en-GB" sz="1200" b="0" dirty="0">
                <a:solidFill>
                  <a:srgbClr val="2A2A2A"/>
                </a:solidFill>
                <a:effectLst/>
                <a:latin typeface="Calibri" panose="020F0502020204030204" pitchFamily="34" charset="0"/>
                <a:ea typeface="Times New Roman" panose="02020603050405020304" pitchFamily="18" charset="0"/>
                <a:cs typeface="Times New Roman" panose="02020603050405020304" pitchFamily="18" charset="0"/>
              </a:rPr>
              <a:t>Arrive from 6am - closing time 2pm</a:t>
            </a:r>
            <a:endParaRPr lang="en-GB" sz="1200" b="1" dirty="0">
              <a:solidFill>
                <a:srgbClr val="2A2A2A"/>
              </a:solidFill>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1200" dirty="0" err="1">
                <a:effectLst/>
                <a:latin typeface="Calibri" panose="020F0502020204030204" pitchFamily="34" charset="0"/>
                <a:ea typeface="Times New Roman" panose="02020603050405020304" pitchFamily="18" charset="0"/>
                <a:cs typeface="Times New Roman" panose="02020603050405020304" pitchFamily="18" charset="0"/>
              </a:rPr>
              <a:t>Skirlington</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 Car Boot Sale Open 6am - 2pm every Sunday . (Closed January Only</a:t>
            </a:r>
            <a:r>
              <a:rPr lang="en-GB" sz="1200" dirty="0">
                <a:latin typeface="Calibri" panose="020F0502020204030204" pitchFamily="34" charset="0"/>
                <a:ea typeface="Times New Roman" panose="02020603050405020304" pitchFamily="18" charset="0"/>
                <a:cs typeface="Times New Roman" panose="02020603050405020304" pitchFamily="18" charset="0"/>
              </a:rPr>
              <a: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200" dirty="0" err="1">
                <a:effectLst/>
                <a:latin typeface="Calibri" panose="020F0502020204030204" pitchFamily="34" charset="0"/>
                <a:ea typeface="Calibri" panose="020F0502020204030204" pitchFamily="34" charset="0"/>
                <a:cs typeface="Times New Roman" panose="02020603050405020304" pitchFamily="18" charset="0"/>
              </a:rPr>
              <a:t>Lebbertson</a:t>
            </a:r>
            <a:r>
              <a:rPr lang="en-GB" sz="1200" dirty="0">
                <a:effectLst/>
                <a:latin typeface="Calibri" panose="020F0502020204030204" pitchFamily="34" charset="0"/>
                <a:ea typeface="Calibri" panose="020F0502020204030204" pitchFamily="34" charset="0"/>
                <a:cs typeface="Times New Roman" panose="02020603050405020304" pitchFamily="18" charset="0"/>
              </a:rPr>
              <a:t> Car Boot - Every Sunday and Bank Holiday Monday. </a:t>
            </a:r>
            <a:br>
              <a:rPr lang="en-GB" sz="1200" dirty="0">
                <a:effectLst/>
                <a:latin typeface="Calibri" panose="020F0502020204030204" pitchFamily="34" charset="0"/>
                <a:ea typeface="Calibri" panose="020F0502020204030204" pitchFamily="34" charset="0"/>
                <a:cs typeface="Times New Roman" panose="02020603050405020304" pitchFamily="18" charset="0"/>
              </a:rPr>
            </a:br>
            <a:r>
              <a:rPr lang="en-GB" sz="1200" dirty="0">
                <a:effectLst/>
                <a:latin typeface="Calibri" panose="020F0502020204030204" pitchFamily="34" charset="0"/>
                <a:ea typeface="Calibri" panose="020F0502020204030204" pitchFamily="34" charset="0"/>
                <a:cs typeface="Times New Roman" panose="02020603050405020304" pitchFamily="18" charset="0"/>
              </a:rPr>
              <a:t>Also every Wednesday during July and August.  Sellers from 6am. Buyers from 6.30am.</a:t>
            </a: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cs typeface="Times New Roman" panose="02020603050405020304" pitchFamily="18" charset="0"/>
              </a:rPr>
              <a:t>Spencer Auctions – Bridlington – viewing Wednesday, auction Thursday.</a:t>
            </a:r>
          </a:p>
        </p:txBody>
      </p:sp>
      <p:cxnSp>
        <p:nvCxnSpPr>
          <p:cNvPr id="4" name="Straight Connector 3">
            <a:extLst>
              <a:ext uri="{FF2B5EF4-FFF2-40B4-BE49-F238E27FC236}">
                <a16:creationId xmlns:a16="http://schemas.microsoft.com/office/drawing/2014/main" id="{28326AB4-BA2B-4E89-8FDD-B0D079832A2A}"/>
              </a:ext>
            </a:extLst>
          </p:cNvPr>
          <p:cNvCxnSpPr/>
          <p:nvPr/>
        </p:nvCxnSpPr>
        <p:spPr>
          <a:xfrm>
            <a:off x="6096000" y="330926"/>
            <a:ext cx="0" cy="6174377"/>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1144D12-7AF3-4D11-AC3D-827A77EEA02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7896" y="5378904"/>
            <a:ext cx="1550127" cy="1295400"/>
          </a:xfrm>
          <a:prstGeom prst="rect">
            <a:avLst/>
          </a:prstGeom>
          <a:noFill/>
          <a:ln>
            <a:noFill/>
          </a:ln>
        </p:spPr>
      </p:pic>
      <p:pic>
        <p:nvPicPr>
          <p:cNvPr id="7" name="Picture 6" descr="A bathroom with a tub sink and toilet&#10;&#10;Description automatically generated with low confidence">
            <a:extLst>
              <a:ext uri="{FF2B5EF4-FFF2-40B4-BE49-F238E27FC236}">
                <a16:creationId xmlns:a16="http://schemas.microsoft.com/office/drawing/2014/main" id="{EC88706A-E92C-4B68-98D4-69334EF46C2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153571" y="5378904"/>
            <a:ext cx="1409700" cy="1295400"/>
          </a:xfrm>
          <a:prstGeom prst="rect">
            <a:avLst/>
          </a:prstGeom>
        </p:spPr>
      </p:pic>
    </p:spTree>
    <p:extLst>
      <p:ext uri="{BB962C8B-B14F-4D97-AF65-F5344CB8AC3E}">
        <p14:creationId xmlns:p14="http://schemas.microsoft.com/office/powerpoint/2010/main" val="195709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D515B1-EB4D-4106-B84E-AB7C45A6B060}"/>
              </a:ext>
            </a:extLst>
          </p:cNvPr>
          <p:cNvSpPr txBox="1"/>
          <p:nvPr/>
        </p:nvSpPr>
        <p:spPr>
          <a:xfrm>
            <a:off x="6670766" y="267393"/>
            <a:ext cx="5317101" cy="4864280"/>
          </a:xfrm>
          <a:prstGeom prst="rect">
            <a:avLst/>
          </a:prstGeom>
          <a:noFill/>
        </p:spPr>
        <p:txBody>
          <a:bodyPr wrap="square">
            <a:spAutoFit/>
          </a:bodyPr>
          <a:lstStyle/>
          <a:p>
            <a:pPr>
              <a:lnSpc>
                <a:spcPct val="107000"/>
              </a:lnSpc>
              <a:spcAft>
                <a:spcPts val="800"/>
              </a:spcAft>
            </a:pPr>
            <a:r>
              <a:rPr lang="en-GB" sz="1200" b="1" u="sng" kern="1800" dirty="0">
                <a:solidFill>
                  <a:srgbClr val="3B3C3F"/>
                </a:solidFill>
                <a:effectLst/>
                <a:ea typeface="Times New Roman" panose="02020603050405020304" pitchFamily="18" charset="0"/>
                <a:cs typeface="Times New Roman" panose="02020603050405020304" pitchFamily="18" charset="0"/>
              </a:rPr>
              <a:t>Local Area Information</a:t>
            </a:r>
            <a:endParaRPr lang="en-GB" sz="1200" b="1" u="sng" dirty="0">
              <a:effectLst/>
              <a:ea typeface="Calibri" panose="020F0502020204030204" pitchFamily="34" charset="0"/>
              <a:cs typeface="Times New Roman" panose="02020603050405020304" pitchFamily="18" charset="0"/>
            </a:endParaRPr>
          </a:p>
          <a:p>
            <a:pPr algn="just">
              <a:lnSpc>
                <a:spcPct val="107000"/>
              </a:lnSpc>
              <a:spcAft>
                <a:spcPts val="750"/>
              </a:spcAft>
            </a:pPr>
            <a:r>
              <a:rPr lang="en-GB" sz="1200" b="1" u="sng" dirty="0">
                <a:solidFill>
                  <a:srgbClr val="3B3C3F"/>
                </a:solidFill>
                <a:effectLst/>
                <a:ea typeface="Times New Roman" panose="02020603050405020304" pitchFamily="18" charset="0"/>
                <a:cs typeface="Calibri" panose="020F0502020204030204" pitchFamily="34" charset="0"/>
              </a:rPr>
              <a:t>Flamborough</a:t>
            </a:r>
          </a:p>
          <a:p>
            <a:pPr algn="just">
              <a:lnSpc>
                <a:spcPct val="107000"/>
              </a:lnSpc>
              <a:spcAft>
                <a:spcPts val="750"/>
              </a:spcAft>
            </a:pPr>
            <a:r>
              <a:rPr lang="en-GB" sz="1200" dirty="0">
                <a:solidFill>
                  <a:srgbClr val="3B3C3F"/>
                </a:solidFill>
                <a:effectLst/>
                <a:ea typeface="Times New Roman" panose="02020603050405020304" pitchFamily="18" charset="0"/>
                <a:cs typeface="Calibri" panose="020F0502020204030204" pitchFamily="34" charset="0"/>
              </a:rPr>
              <a:t>A perfect location for a holiday for everyone with it's many places of interest.</a:t>
            </a:r>
            <a:endParaRPr lang="en-GB" sz="1200"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GB" sz="1200" dirty="0">
                <a:solidFill>
                  <a:srgbClr val="3B3C3F"/>
                </a:solidFill>
                <a:effectLst/>
                <a:ea typeface="Times New Roman" panose="02020603050405020304" pitchFamily="18" charset="0"/>
                <a:cs typeface="Calibri" panose="020F0502020204030204" pitchFamily="34" charset="0"/>
              </a:rPr>
              <a:t>North Landing - a cove surrounded by white chalk cliffs with caves to explore, rock pools to investigate, Puffins, Razor Bills and Seals can often be seen here. By the car park you'll find the Caravel Bar with it's lovely views of the sea and a Cafe.</a:t>
            </a:r>
            <a:endParaRPr lang="en-GB" sz="1200" dirty="0">
              <a:solidFill>
                <a:srgbClr val="3B3C3F"/>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GB" sz="1200" dirty="0">
                <a:solidFill>
                  <a:srgbClr val="3B3C3F"/>
                </a:solidFill>
                <a:effectLst/>
                <a:ea typeface="Times New Roman" panose="02020603050405020304" pitchFamily="18" charset="0"/>
                <a:cs typeface="Calibri" panose="020F0502020204030204" pitchFamily="34" charset="0"/>
              </a:rPr>
              <a:t>South Landing - has a white pebbled beach with the inshore Lifeboat Station, a RNLI Shop and the Living Sea Centre. </a:t>
            </a:r>
            <a:endParaRPr lang="en-GB" sz="1200" dirty="0">
              <a:solidFill>
                <a:srgbClr val="3B3C3F"/>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GB" sz="1200" dirty="0">
                <a:solidFill>
                  <a:srgbClr val="3B3C3F"/>
                </a:solidFill>
                <a:effectLst/>
                <a:ea typeface="Times New Roman" panose="02020603050405020304" pitchFamily="18" charset="0"/>
                <a:cs typeface="Calibri" panose="020F0502020204030204" pitchFamily="34" charset="0"/>
              </a:rPr>
              <a:t>Lighthouse - right at the very tip of Flamborough Head stands the Lighthouse, a gift shop, the Headlands Restaurant and Bar. </a:t>
            </a:r>
            <a:endParaRPr lang="en-GB" sz="1200" dirty="0">
              <a:solidFill>
                <a:srgbClr val="3B3C3F"/>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GB" sz="1200" dirty="0">
                <a:solidFill>
                  <a:srgbClr val="3B3C3F"/>
                </a:solidFill>
                <a:effectLst/>
                <a:ea typeface="Times New Roman" panose="02020603050405020304" pitchFamily="18" charset="0"/>
                <a:cs typeface="Calibri" panose="020F0502020204030204" pitchFamily="34" charset="0"/>
              </a:rPr>
              <a:t>Old Lighthouse - built over 300 years ago is the earliest known lighthouse still in existence in the UK.</a:t>
            </a:r>
            <a:endParaRPr lang="en-GB" sz="1200" dirty="0">
              <a:solidFill>
                <a:srgbClr val="3B3C3F"/>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GB" sz="1200" dirty="0">
                <a:solidFill>
                  <a:srgbClr val="3B3C3F"/>
                </a:solidFill>
                <a:effectLst/>
                <a:ea typeface="Times New Roman" panose="02020603050405020304" pitchFamily="18" charset="0"/>
                <a:cs typeface="Calibri" panose="020F0502020204030204" pitchFamily="34" charset="0"/>
              </a:rPr>
              <a:t>Golf Course - this is also on Flamborough Headland and open to visitors.</a:t>
            </a:r>
            <a:endParaRPr lang="en-GB" sz="1200" dirty="0">
              <a:solidFill>
                <a:srgbClr val="3B3C3F"/>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GB" sz="1200" dirty="0">
                <a:solidFill>
                  <a:srgbClr val="3B3C3F"/>
                </a:solidFill>
                <a:effectLst/>
                <a:ea typeface="Times New Roman" panose="02020603050405020304" pitchFamily="18" charset="0"/>
                <a:cs typeface="Calibri" panose="020F0502020204030204" pitchFamily="34" charset="0"/>
              </a:rPr>
              <a:t>Pubs - The Seabirds, Dog &amp; Duck, Rose &amp; Crown, The Ship, The Viking, The North Star, The Caravel Bar &amp; The Headlands Bar.</a:t>
            </a:r>
            <a:endParaRPr lang="en-GB" sz="1200" dirty="0">
              <a:solidFill>
                <a:srgbClr val="3B3C3F"/>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GB" sz="1200" dirty="0" err="1">
                <a:solidFill>
                  <a:srgbClr val="3B3C3F"/>
                </a:solidFill>
                <a:effectLst/>
                <a:ea typeface="Times New Roman" panose="02020603050405020304" pitchFamily="18" charset="0"/>
                <a:cs typeface="Calibri" panose="020F0502020204030204" pitchFamily="34" charset="0"/>
              </a:rPr>
              <a:t>Thornwick</a:t>
            </a:r>
            <a:r>
              <a:rPr lang="en-GB" sz="1200" dirty="0">
                <a:solidFill>
                  <a:srgbClr val="3B3C3F"/>
                </a:solidFill>
                <a:effectLst/>
                <a:ea typeface="Times New Roman" panose="02020603050405020304" pitchFamily="18" charset="0"/>
                <a:cs typeface="Calibri" panose="020F0502020204030204" pitchFamily="34" charset="0"/>
              </a:rPr>
              <a:t> Bay &amp; Caves.</a:t>
            </a:r>
            <a:endParaRPr lang="en-GB" sz="1200" dirty="0">
              <a:solidFill>
                <a:srgbClr val="3B3C3F"/>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GB" sz="1200" dirty="0">
                <a:solidFill>
                  <a:srgbClr val="3B3C3F"/>
                </a:solidFill>
                <a:effectLst/>
                <a:ea typeface="Times New Roman" panose="02020603050405020304" pitchFamily="18" charset="0"/>
                <a:cs typeface="Calibri" panose="020F0502020204030204" pitchFamily="34" charset="0"/>
              </a:rPr>
              <a:t>It is just a great place for - walking, scenery, wildlife, sea life &amp; birdwatching and exploring.</a:t>
            </a:r>
            <a:endParaRPr lang="en-GB" sz="1200" dirty="0">
              <a:solidFill>
                <a:srgbClr val="3B3C3F"/>
              </a:solidFill>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9AE06C3-B6B8-4030-8754-1A48528F064B}"/>
              </a:ext>
            </a:extLst>
          </p:cNvPr>
          <p:cNvPicPr/>
          <p:nvPr/>
        </p:nvPicPr>
        <p:blipFill>
          <a:blip r:embed="rId2">
            <a:extLst>
              <a:ext uri="{28A0092B-C50C-407E-A947-70E740481C1C}">
                <a14:useLocalDpi xmlns:a14="http://schemas.microsoft.com/office/drawing/2010/main" val="0"/>
              </a:ext>
            </a:extLst>
          </a:blip>
          <a:stretch>
            <a:fillRect/>
          </a:stretch>
        </p:blipFill>
        <p:spPr>
          <a:xfrm>
            <a:off x="8072846" y="5843450"/>
            <a:ext cx="1225831" cy="862531"/>
          </a:xfrm>
          <a:prstGeom prst="rect">
            <a:avLst/>
          </a:prstGeom>
        </p:spPr>
      </p:pic>
      <p:pic>
        <p:nvPicPr>
          <p:cNvPr id="10" name="Picture 9">
            <a:extLst>
              <a:ext uri="{FF2B5EF4-FFF2-40B4-BE49-F238E27FC236}">
                <a16:creationId xmlns:a16="http://schemas.microsoft.com/office/drawing/2014/main" id="{48A60766-7940-413C-8B78-083B3EB5A794}"/>
              </a:ext>
            </a:extLst>
          </p:cNvPr>
          <p:cNvPicPr/>
          <p:nvPr/>
        </p:nvPicPr>
        <p:blipFill>
          <a:blip r:embed="rId3">
            <a:extLst>
              <a:ext uri="{28A0092B-C50C-407E-A947-70E740481C1C}">
                <a14:useLocalDpi xmlns:a14="http://schemas.microsoft.com/office/drawing/2010/main" val="0"/>
              </a:ext>
            </a:extLst>
          </a:blip>
          <a:stretch>
            <a:fillRect/>
          </a:stretch>
        </p:blipFill>
        <p:spPr>
          <a:xfrm>
            <a:off x="9925711" y="5029081"/>
            <a:ext cx="1040065" cy="735287"/>
          </a:xfrm>
          <a:prstGeom prst="rect">
            <a:avLst/>
          </a:prstGeom>
        </p:spPr>
      </p:pic>
      <p:pic>
        <p:nvPicPr>
          <p:cNvPr id="11" name="Picture 10">
            <a:extLst>
              <a:ext uri="{FF2B5EF4-FFF2-40B4-BE49-F238E27FC236}">
                <a16:creationId xmlns:a16="http://schemas.microsoft.com/office/drawing/2014/main" id="{B0643AB5-18F9-4661-B29C-E1141695F7A0}"/>
              </a:ext>
            </a:extLst>
          </p:cNvPr>
          <p:cNvPicPr/>
          <p:nvPr/>
        </p:nvPicPr>
        <p:blipFill>
          <a:blip r:embed="rId4">
            <a:extLst>
              <a:ext uri="{28A0092B-C50C-407E-A947-70E740481C1C}">
                <a14:useLocalDpi xmlns:a14="http://schemas.microsoft.com/office/drawing/2010/main" val="0"/>
              </a:ext>
            </a:extLst>
          </a:blip>
          <a:stretch>
            <a:fillRect/>
          </a:stretch>
        </p:blipFill>
        <p:spPr>
          <a:xfrm>
            <a:off x="8351520" y="5016841"/>
            <a:ext cx="1313742" cy="747527"/>
          </a:xfrm>
          <a:prstGeom prst="rect">
            <a:avLst/>
          </a:prstGeom>
        </p:spPr>
      </p:pic>
      <p:pic>
        <p:nvPicPr>
          <p:cNvPr id="12" name="Picture 11">
            <a:extLst>
              <a:ext uri="{FF2B5EF4-FFF2-40B4-BE49-F238E27FC236}">
                <a16:creationId xmlns:a16="http://schemas.microsoft.com/office/drawing/2014/main" id="{B7C241CD-0DBB-4F83-AC82-03A24B8CCA8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445744" y="5843451"/>
            <a:ext cx="1040065" cy="862530"/>
          </a:xfrm>
          <a:prstGeom prst="rect">
            <a:avLst/>
          </a:prstGeom>
          <a:noFill/>
          <a:ln>
            <a:noFill/>
          </a:ln>
        </p:spPr>
      </p:pic>
      <p:cxnSp>
        <p:nvCxnSpPr>
          <p:cNvPr id="3" name="Straight Connector 2">
            <a:extLst>
              <a:ext uri="{FF2B5EF4-FFF2-40B4-BE49-F238E27FC236}">
                <a16:creationId xmlns:a16="http://schemas.microsoft.com/office/drawing/2014/main" id="{C926BD13-D798-4E1F-AA19-25ABB24A952A}"/>
              </a:ext>
            </a:extLst>
          </p:cNvPr>
          <p:cNvCxnSpPr/>
          <p:nvPr/>
        </p:nvCxnSpPr>
        <p:spPr>
          <a:xfrm>
            <a:off x="6096000" y="339634"/>
            <a:ext cx="0" cy="58608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FA44CC-3186-4EE1-A1D9-27DA550D2FE4}"/>
              </a:ext>
            </a:extLst>
          </p:cNvPr>
          <p:cNvSpPr txBox="1"/>
          <p:nvPr/>
        </p:nvSpPr>
        <p:spPr>
          <a:xfrm>
            <a:off x="269271" y="339634"/>
            <a:ext cx="5132029" cy="1174296"/>
          </a:xfrm>
          <a:prstGeom prst="rect">
            <a:avLst/>
          </a:prstGeom>
          <a:noFill/>
        </p:spPr>
        <p:txBody>
          <a:bodyPr wrap="square">
            <a:spAutoFit/>
          </a:bodyPr>
          <a:lstStyle/>
          <a:p>
            <a:pPr>
              <a:lnSpc>
                <a:spcPct val="107000"/>
              </a:lnSpc>
              <a:spcAft>
                <a:spcPts val="800"/>
              </a:spcAft>
            </a:pPr>
            <a:r>
              <a:rPr lang="en-GB" sz="1200" b="1" u="sng" dirty="0">
                <a:effectLst/>
                <a:latin typeface="Calibri" panose="020F0502020204030204" pitchFamily="34" charset="0"/>
                <a:ea typeface="Calibri" panose="020F0502020204030204" pitchFamily="34" charset="0"/>
                <a:cs typeface="Times New Roman" panose="02020603050405020304" pitchFamily="18" charset="0"/>
              </a:rPr>
              <a:t>The North Yorkshire Moors Railway</a:t>
            </a: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If you like steam trains, there is one operating on The North Yorkshire Moors Railway line it goes from Pickering (about an hour away) all the way up to Whitby and back. Booking in advance recommended. It goes through a few pretty stations, including where they filmed </a:t>
            </a:r>
            <a:r>
              <a:rPr lang="en-GB" sz="1200" dirty="0" err="1">
                <a:effectLst/>
                <a:latin typeface="Calibri" panose="020F0502020204030204" pitchFamily="34" charset="0"/>
                <a:ea typeface="Calibri" panose="020F0502020204030204" pitchFamily="34" charset="0"/>
                <a:cs typeface="Times New Roman" panose="02020603050405020304" pitchFamily="18" charset="0"/>
              </a:rPr>
              <a:t>Heatbeat</a:t>
            </a:r>
            <a:r>
              <a:rPr lang="en-GB" sz="12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3" name="Picture 12" descr="Image result for north yorkshire moors railway">
            <a:extLst>
              <a:ext uri="{FF2B5EF4-FFF2-40B4-BE49-F238E27FC236}">
                <a16:creationId xmlns:a16="http://schemas.microsoft.com/office/drawing/2014/main" id="{917A8E8E-7934-4D3A-A5A5-48AF13D2D20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746257" y="2019118"/>
            <a:ext cx="1869440" cy="1250950"/>
          </a:xfrm>
          <a:prstGeom prst="rect">
            <a:avLst/>
          </a:prstGeom>
          <a:noFill/>
          <a:ln>
            <a:noFill/>
          </a:ln>
        </p:spPr>
      </p:pic>
      <p:sp>
        <p:nvSpPr>
          <p:cNvPr id="14" name="TextBox 13">
            <a:extLst>
              <a:ext uri="{FF2B5EF4-FFF2-40B4-BE49-F238E27FC236}">
                <a16:creationId xmlns:a16="http://schemas.microsoft.com/office/drawing/2014/main" id="{5508D465-1F1C-486A-BEF0-AD43634FEC23}"/>
              </a:ext>
            </a:extLst>
          </p:cNvPr>
          <p:cNvSpPr txBox="1"/>
          <p:nvPr/>
        </p:nvSpPr>
        <p:spPr>
          <a:xfrm>
            <a:off x="204133" y="3381814"/>
            <a:ext cx="5195181" cy="2461636"/>
          </a:xfrm>
          <a:prstGeom prst="rect">
            <a:avLst/>
          </a:prstGeom>
          <a:noFill/>
        </p:spPr>
        <p:txBody>
          <a:bodyPr wrap="square">
            <a:spAutoFit/>
          </a:bodyPr>
          <a:lstStyle/>
          <a:p>
            <a:pPr>
              <a:lnSpc>
                <a:spcPct val="107000"/>
              </a:lnSpc>
              <a:spcAft>
                <a:spcPts val="800"/>
              </a:spcAft>
            </a:pP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One of the most picturesque of the villages in the National Park lies in a natural hollow or hole, hence its name. On either side are the limestone headlands of the Tabular Hills, while to the north the land rises steadily to heather-clad </a:t>
            </a:r>
            <a:r>
              <a:rPr lang="en-GB" sz="1200" dirty="0" err="1">
                <a:effectLst/>
                <a:latin typeface="Calibri" panose="020F0502020204030204" pitchFamily="34" charset="0"/>
                <a:ea typeface="Times New Roman" panose="02020603050405020304" pitchFamily="18" charset="0"/>
                <a:cs typeface="Times New Roman" panose="02020603050405020304" pitchFamily="18" charset="0"/>
              </a:rPr>
              <a:t>Spaunton</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 Moor.</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A clear moorland stream, Hutton Beck, splashes and winds its way through the pillowy mounds that form the village green, traditionally cropped by the local sheep. Come to walk or cycle, or picnic on the green, and save time to visit the open-air Ryedale Folk Museum, right in the centre of the village.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7"/>
              </a:rPr>
              <a:t>Ryedale Folk Museum</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 can easily take up half a day of your time, housing over 20 reconstructed buildings, including Iron Age roundhouse, Tudor mansion, vintage photographer's studio, craft workshops and farm buildings</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144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0DFEF892-5B81-40FF-AB2E-9239F47F9F05}"/>
              </a:ext>
            </a:extLst>
          </p:cNvPr>
          <p:cNvSpPr txBox="1"/>
          <p:nvPr/>
        </p:nvSpPr>
        <p:spPr>
          <a:xfrm>
            <a:off x="460931" y="5310483"/>
            <a:ext cx="4642292" cy="676467"/>
          </a:xfrm>
          <a:prstGeom prst="rect">
            <a:avLst/>
          </a:prstGeom>
          <a:noFill/>
        </p:spPr>
        <p:txBody>
          <a:bodyPr wrap="square">
            <a:spAutoFit/>
          </a:bodyPr>
          <a:lstStyle/>
          <a:p>
            <a:pPr>
              <a:lnSpc>
                <a:spcPct val="107000"/>
              </a:lnSpc>
              <a:spcAft>
                <a:spcPts val="800"/>
              </a:spcAft>
            </a:pPr>
            <a:r>
              <a:rPr lang="en-GB" sz="1200" u="sng" dirty="0">
                <a:latin typeface="Calibri" panose="020F0502020204030204" pitchFamily="34" charset="0"/>
                <a:ea typeface="Calibri" panose="020F0502020204030204" pitchFamily="34" charset="0"/>
                <a:cs typeface="Times New Roman" panose="02020603050405020304" pitchFamily="18" charset="0"/>
              </a:rPr>
              <a:t>F</a:t>
            </a:r>
            <a:r>
              <a:rPr lang="en-GB" sz="1200" dirty="0">
                <a:effectLst/>
                <a:latin typeface="Calibri" panose="020F0502020204030204" pitchFamily="34" charset="0"/>
                <a:ea typeface="Calibri" panose="020F0502020204030204" pitchFamily="34" charset="0"/>
                <a:cs typeface="Times New Roman" panose="02020603050405020304" pitchFamily="18" charset="0"/>
              </a:rPr>
              <a:t>armers market on a Saturday – Lots of Independent shops as well as lovely places to eat. Try Vanessa’s Deli, or a visit to Beverley Minster, or Beverley Races.</a:t>
            </a:r>
          </a:p>
        </p:txBody>
      </p:sp>
      <p:sp>
        <p:nvSpPr>
          <p:cNvPr id="26" name="TextBox 25">
            <a:extLst>
              <a:ext uri="{FF2B5EF4-FFF2-40B4-BE49-F238E27FC236}">
                <a16:creationId xmlns:a16="http://schemas.microsoft.com/office/drawing/2014/main" id="{71A69830-C99A-4977-8C7F-451CC1EFCC96}"/>
              </a:ext>
            </a:extLst>
          </p:cNvPr>
          <p:cNvSpPr txBox="1"/>
          <p:nvPr/>
        </p:nvSpPr>
        <p:spPr>
          <a:xfrm>
            <a:off x="2628954" y="2673553"/>
            <a:ext cx="2657149" cy="2677656"/>
          </a:xfrm>
          <a:prstGeom prst="rect">
            <a:avLst/>
          </a:prstGeom>
          <a:noFill/>
        </p:spPr>
        <p:txBody>
          <a:bodyPr wrap="square">
            <a:spAutoFit/>
          </a:bodyPr>
          <a:lstStyle/>
          <a:p>
            <a:pPr algn="just"/>
            <a:r>
              <a:rPr lang="en-GB" sz="1200" dirty="0">
                <a:effectLst/>
                <a:latin typeface="Calibri" panose="020F0502020204030204" pitchFamily="34" charset="0"/>
                <a:ea typeface="Calibri" panose="020F0502020204030204" pitchFamily="34" charset="0"/>
                <a:cs typeface="Times New Roman" panose="02020603050405020304" pitchFamily="18" charset="0"/>
              </a:rPr>
              <a:t>If travelling up on a Saturday – and you like shopping! can recommend setting the sat nav for Beverley and visiting the farmers market and lovely shops before heading onto Flamborough. On Beverley market you will find local Yorkshire produce as well as plenty of deli type shops – and Ye Olde Pork Shop at the top end of the market opposite Marks &amp; Spencer’s. There is 3 hours free parking in Tesco’s or a pay and display near by for longer stays. Public toilets are in Tesco’s or by the bus station</a:t>
            </a:r>
            <a:endParaRPr lang="en-GB" sz="1200" dirty="0"/>
          </a:p>
        </p:txBody>
      </p:sp>
      <p:pic>
        <p:nvPicPr>
          <p:cNvPr id="27" name="Picture 26">
            <a:extLst>
              <a:ext uri="{FF2B5EF4-FFF2-40B4-BE49-F238E27FC236}">
                <a16:creationId xmlns:a16="http://schemas.microsoft.com/office/drawing/2014/main" id="{5BDAD67E-CCC7-427C-8916-586097E78E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7814" y="718053"/>
            <a:ext cx="2081140" cy="1197267"/>
          </a:xfrm>
          <a:prstGeom prst="rect">
            <a:avLst/>
          </a:prstGeom>
          <a:noFill/>
          <a:ln>
            <a:noFill/>
          </a:ln>
        </p:spPr>
      </p:pic>
      <p:sp>
        <p:nvSpPr>
          <p:cNvPr id="28" name="TextBox 27">
            <a:extLst>
              <a:ext uri="{FF2B5EF4-FFF2-40B4-BE49-F238E27FC236}">
                <a16:creationId xmlns:a16="http://schemas.microsoft.com/office/drawing/2014/main" id="{A7D3CFB3-5118-4960-88B6-196300244FFF}"/>
              </a:ext>
            </a:extLst>
          </p:cNvPr>
          <p:cNvSpPr txBox="1"/>
          <p:nvPr/>
        </p:nvSpPr>
        <p:spPr>
          <a:xfrm>
            <a:off x="547813" y="293707"/>
            <a:ext cx="723403" cy="276999"/>
          </a:xfrm>
          <a:prstGeom prst="rect">
            <a:avLst/>
          </a:prstGeom>
          <a:noFill/>
        </p:spPr>
        <p:txBody>
          <a:bodyPr wrap="none" rtlCol="0">
            <a:spAutoFit/>
          </a:bodyPr>
          <a:lstStyle/>
          <a:p>
            <a:r>
              <a:rPr lang="en-GB" sz="1200" b="1" u="sng" dirty="0">
                <a:latin typeface="Calibri" panose="020F0502020204030204" pitchFamily="34" charset="0"/>
                <a:cs typeface="Calibri" panose="020F0502020204030204" pitchFamily="34" charset="0"/>
              </a:rPr>
              <a:t>Howden</a:t>
            </a:r>
          </a:p>
        </p:txBody>
      </p:sp>
      <p:sp>
        <p:nvSpPr>
          <p:cNvPr id="29" name="TextBox 28">
            <a:extLst>
              <a:ext uri="{FF2B5EF4-FFF2-40B4-BE49-F238E27FC236}">
                <a16:creationId xmlns:a16="http://schemas.microsoft.com/office/drawing/2014/main" id="{3C31DD79-B04F-4046-B583-7EE11A396B13}"/>
              </a:ext>
            </a:extLst>
          </p:cNvPr>
          <p:cNvSpPr txBox="1"/>
          <p:nvPr/>
        </p:nvSpPr>
        <p:spPr>
          <a:xfrm>
            <a:off x="547813" y="2105416"/>
            <a:ext cx="735714" cy="276999"/>
          </a:xfrm>
          <a:prstGeom prst="rect">
            <a:avLst/>
          </a:prstGeom>
          <a:noFill/>
        </p:spPr>
        <p:txBody>
          <a:bodyPr wrap="none" rtlCol="0">
            <a:spAutoFit/>
          </a:bodyPr>
          <a:lstStyle/>
          <a:p>
            <a:r>
              <a:rPr lang="en-GB" sz="1200" b="1" u="sng" dirty="0">
                <a:latin typeface="Calibri" panose="020F0502020204030204" pitchFamily="34" charset="0"/>
                <a:cs typeface="Calibri" panose="020F0502020204030204" pitchFamily="34" charset="0"/>
              </a:rPr>
              <a:t>Beverley</a:t>
            </a:r>
          </a:p>
        </p:txBody>
      </p:sp>
      <p:pic>
        <p:nvPicPr>
          <p:cNvPr id="30" name="Picture 29">
            <a:extLst>
              <a:ext uri="{FF2B5EF4-FFF2-40B4-BE49-F238E27FC236}">
                <a16:creationId xmlns:a16="http://schemas.microsoft.com/office/drawing/2014/main" id="{181323C2-6CE7-40F7-834C-30AF5E0753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7814" y="2664844"/>
            <a:ext cx="1788486" cy="1196198"/>
          </a:xfrm>
          <a:prstGeom prst="rect">
            <a:avLst/>
          </a:prstGeom>
          <a:noFill/>
          <a:ln>
            <a:noFill/>
          </a:ln>
        </p:spPr>
      </p:pic>
      <p:pic>
        <p:nvPicPr>
          <p:cNvPr id="31" name="Picture 30">
            <a:extLst>
              <a:ext uri="{FF2B5EF4-FFF2-40B4-BE49-F238E27FC236}">
                <a16:creationId xmlns:a16="http://schemas.microsoft.com/office/drawing/2014/main" id="{69BDB265-B35B-4269-9E7D-DAE67AA9CD4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47813" y="3924189"/>
            <a:ext cx="1788485" cy="1196198"/>
          </a:xfrm>
          <a:prstGeom prst="rect">
            <a:avLst/>
          </a:prstGeom>
          <a:noFill/>
          <a:ln>
            <a:noFill/>
          </a:ln>
        </p:spPr>
      </p:pic>
      <p:cxnSp>
        <p:nvCxnSpPr>
          <p:cNvPr id="4" name="Straight Connector 3">
            <a:extLst>
              <a:ext uri="{FF2B5EF4-FFF2-40B4-BE49-F238E27FC236}">
                <a16:creationId xmlns:a16="http://schemas.microsoft.com/office/drawing/2014/main" id="{E0D2A1CB-0FCA-4541-95E1-7B58AED8C883}"/>
              </a:ext>
            </a:extLst>
          </p:cNvPr>
          <p:cNvCxnSpPr/>
          <p:nvPr/>
        </p:nvCxnSpPr>
        <p:spPr>
          <a:xfrm>
            <a:off x="6096000" y="293707"/>
            <a:ext cx="0" cy="6028716"/>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007F64-4B69-4108-9428-96002899F3D4}"/>
              </a:ext>
            </a:extLst>
          </p:cNvPr>
          <p:cNvSpPr txBox="1"/>
          <p:nvPr/>
        </p:nvSpPr>
        <p:spPr>
          <a:xfrm>
            <a:off x="6905898" y="478395"/>
            <a:ext cx="3048699" cy="276999"/>
          </a:xfrm>
          <a:prstGeom prst="rect">
            <a:avLst/>
          </a:prstGeom>
          <a:noFill/>
        </p:spPr>
        <p:txBody>
          <a:bodyPr wrap="square">
            <a:spAutoFit/>
          </a:bodyPr>
          <a:lstStyle/>
          <a:p>
            <a:r>
              <a:rPr lang="en-GB" sz="1200" b="1" u="sng" dirty="0">
                <a:effectLst/>
                <a:latin typeface="Calibri" panose="020F0502020204030204" pitchFamily="34" charset="0"/>
                <a:ea typeface="Calibri" panose="020F0502020204030204" pitchFamily="34" charset="0"/>
                <a:cs typeface="Times New Roman" panose="02020603050405020304" pitchFamily="18" charset="0"/>
              </a:rPr>
              <a:t>Staithes</a:t>
            </a:r>
            <a:endParaRPr lang="en-GB" sz="1200" u="sng" dirty="0"/>
          </a:p>
        </p:txBody>
      </p:sp>
      <p:pic>
        <p:nvPicPr>
          <p:cNvPr id="37" name="Picture 36" descr="Image result for staithes">
            <a:extLst>
              <a:ext uri="{FF2B5EF4-FFF2-40B4-BE49-F238E27FC236}">
                <a16:creationId xmlns:a16="http://schemas.microsoft.com/office/drawing/2014/main" id="{561C5432-9D22-402B-8D10-AB90D164BE7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989188" y="953174"/>
            <a:ext cx="2341932" cy="1354597"/>
          </a:xfrm>
          <a:prstGeom prst="rect">
            <a:avLst/>
          </a:prstGeom>
          <a:noFill/>
          <a:ln>
            <a:noFill/>
          </a:ln>
        </p:spPr>
      </p:pic>
      <p:sp>
        <p:nvSpPr>
          <p:cNvPr id="38" name="TextBox 37">
            <a:extLst>
              <a:ext uri="{FF2B5EF4-FFF2-40B4-BE49-F238E27FC236}">
                <a16:creationId xmlns:a16="http://schemas.microsoft.com/office/drawing/2014/main" id="{8846DB5B-F5DA-4EAA-A10F-F4C02068403C}"/>
              </a:ext>
            </a:extLst>
          </p:cNvPr>
          <p:cNvSpPr txBox="1"/>
          <p:nvPr/>
        </p:nvSpPr>
        <p:spPr>
          <a:xfrm>
            <a:off x="6952673" y="2418397"/>
            <a:ext cx="4861824" cy="1071704"/>
          </a:xfrm>
          <a:prstGeom prst="rect">
            <a:avLst/>
          </a:prstGeom>
          <a:noFill/>
        </p:spPr>
        <p:txBody>
          <a:bodyPr wrap="square">
            <a:spAutoFit/>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With its higgledy-piggledy cottages and winding streets, Staithes has the air of a place lost in time. Once one of the largest fishing ports on the </a:t>
            </a:r>
            <a:r>
              <a:rPr lang="en-GB" sz="12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North East coast</a:t>
            </a:r>
            <a:r>
              <a:rPr lang="en-GB" sz="1200" dirty="0">
                <a:effectLst/>
                <a:latin typeface="Calibri" panose="020F0502020204030204" pitchFamily="34" charset="0"/>
                <a:ea typeface="Calibri" panose="020F0502020204030204" pitchFamily="34" charset="0"/>
                <a:cs typeface="Times New Roman" panose="02020603050405020304" pitchFamily="18" charset="0"/>
              </a:rPr>
              <a:t>, this coastal hamlet is now a well-loved base for exploring Yorkshire's cliff top paths and discovering the delights of rock pooling and fossil hunting on the small sandy beach.</a:t>
            </a:r>
          </a:p>
        </p:txBody>
      </p:sp>
      <p:sp>
        <p:nvSpPr>
          <p:cNvPr id="39" name="TextBox 38">
            <a:extLst>
              <a:ext uri="{FF2B5EF4-FFF2-40B4-BE49-F238E27FC236}">
                <a16:creationId xmlns:a16="http://schemas.microsoft.com/office/drawing/2014/main" id="{C18E6FA8-FB9B-4E44-8BF1-75C329BF66A6}"/>
              </a:ext>
            </a:extLst>
          </p:cNvPr>
          <p:cNvSpPr txBox="1"/>
          <p:nvPr/>
        </p:nvSpPr>
        <p:spPr>
          <a:xfrm>
            <a:off x="6905898" y="3615034"/>
            <a:ext cx="4371364" cy="779059"/>
          </a:xfrm>
          <a:prstGeom prst="rect">
            <a:avLst/>
          </a:prstGeom>
          <a:noFill/>
        </p:spPr>
        <p:txBody>
          <a:bodyPr wrap="square">
            <a:spAutoFit/>
          </a:bodyPr>
          <a:lstStyle/>
          <a:p>
            <a:pPr>
              <a:lnSpc>
                <a:spcPct val="107000"/>
              </a:lnSpc>
              <a:spcAft>
                <a:spcPts val="800"/>
              </a:spcAft>
            </a:pPr>
            <a:r>
              <a:rPr lang="en-GB" sz="1200" b="1" u="sng" dirty="0" err="1">
                <a:effectLst/>
                <a:latin typeface="Calibri" panose="020F0502020204030204" pitchFamily="34" charset="0"/>
                <a:ea typeface="Calibri" panose="020F0502020204030204" pitchFamily="34" charset="0"/>
                <a:cs typeface="Times New Roman" panose="02020603050405020304" pitchFamily="18" charset="0"/>
              </a:rPr>
              <a:t>Goathland</a:t>
            </a:r>
            <a:endParaRPr lang="en-GB" sz="1200" b="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b="1" dirty="0">
                <a:latin typeface="Calibri" panose="020F0502020204030204" pitchFamily="34" charset="0"/>
                <a:ea typeface="Calibri" panose="020F0502020204030204" pitchFamily="34" charset="0"/>
                <a:cs typeface="Times New Roman" panose="02020603050405020304" pitchFamily="18" charset="0"/>
              </a:rPr>
              <a:t>I</a:t>
            </a:r>
            <a:r>
              <a:rPr lang="en-GB" sz="1200" dirty="0">
                <a:effectLst/>
                <a:latin typeface="Calibri" panose="020F0502020204030204" pitchFamily="34" charset="0"/>
                <a:ea typeface="Calibri" panose="020F0502020204030204" pitchFamily="34" charset="0"/>
                <a:cs typeface="Times New Roman" panose="02020603050405020304" pitchFamily="18" charset="0"/>
              </a:rPr>
              <a:t>s where they filmed Heartbeat, tea shops, pub, sheep and steam railway – pretty.</a:t>
            </a:r>
          </a:p>
        </p:txBody>
      </p:sp>
      <p:pic>
        <p:nvPicPr>
          <p:cNvPr id="40" name="Picture 39">
            <a:extLst>
              <a:ext uri="{FF2B5EF4-FFF2-40B4-BE49-F238E27FC236}">
                <a16:creationId xmlns:a16="http://schemas.microsoft.com/office/drawing/2014/main" id="{7516A1B8-9DB8-46BD-95AE-9598039B48EF}"/>
              </a:ext>
            </a:extLst>
          </p:cNvPr>
          <p:cNvPicPr/>
          <p:nvPr/>
        </p:nvPicPr>
        <p:blipFill>
          <a:blip r:embed="rId7">
            <a:extLst>
              <a:ext uri="{28A0092B-C50C-407E-A947-70E740481C1C}">
                <a14:useLocalDpi xmlns:a14="http://schemas.microsoft.com/office/drawing/2010/main" val="0"/>
              </a:ext>
            </a:extLst>
          </a:blip>
          <a:stretch>
            <a:fillRect/>
          </a:stretch>
        </p:blipFill>
        <p:spPr>
          <a:xfrm>
            <a:off x="7005911" y="4787485"/>
            <a:ext cx="2039892" cy="1534938"/>
          </a:xfrm>
          <a:prstGeom prst="rect">
            <a:avLst/>
          </a:prstGeom>
        </p:spPr>
      </p:pic>
      <p:pic>
        <p:nvPicPr>
          <p:cNvPr id="41" name="Picture 40">
            <a:extLst>
              <a:ext uri="{FF2B5EF4-FFF2-40B4-BE49-F238E27FC236}">
                <a16:creationId xmlns:a16="http://schemas.microsoft.com/office/drawing/2014/main" id="{DC3A04BF-79A6-4126-96CA-F66172880216}"/>
              </a:ext>
            </a:extLst>
          </p:cNvPr>
          <p:cNvPicPr/>
          <p:nvPr/>
        </p:nvPicPr>
        <p:blipFill>
          <a:blip r:embed="rId8">
            <a:extLst>
              <a:ext uri="{28A0092B-C50C-407E-A947-70E740481C1C}">
                <a14:useLocalDpi xmlns:a14="http://schemas.microsoft.com/office/drawing/2010/main" val="0"/>
              </a:ext>
            </a:extLst>
          </a:blip>
          <a:stretch>
            <a:fillRect/>
          </a:stretch>
        </p:blipFill>
        <p:spPr>
          <a:xfrm>
            <a:off x="9875193" y="4848225"/>
            <a:ext cx="1533036" cy="1474198"/>
          </a:xfrm>
          <a:prstGeom prst="rect">
            <a:avLst/>
          </a:prstGeom>
        </p:spPr>
      </p:pic>
    </p:spTree>
    <p:extLst>
      <p:ext uri="{BB962C8B-B14F-4D97-AF65-F5344CB8AC3E}">
        <p14:creationId xmlns:p14="http://schemas.microsoft.com/office/powerpoint/2010/main" val="893668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3FF5160-550A-4DD3-8B70-38664A0ACB2E}"/>
              </a:ext>
            </a:extLst>
          </p:cNvPr>
          <p:cNvSpPr txBox="1"/>
          <p:nvPr/>
        </p:nvSpPr>
        <p:spPr>
          <a:xfrm>
            <a:off x="6646178" y="130330"/>
            <a:ext cx="4964185" cy="2462597"/>
          </a:xfrm>
          <a:prstGeom prst="rect">
            <a:avLst/>
          </a:prstGeom>
          <a:noFill/>
        </p:spPr>
        <p:txBody>
          <a:bodyPr wrap="square">
            <a:spAutoFit/>
          </a:bodyPr>
          <a:lstStyle/>
          <a:p>
            <a:pPr algn="just">
              <a:lnSpc>
                <a:spcPct val="107000"/>
              </a:lnSpc>
              <a:spcAft>
                <a:spcPts val="800"/>
              </a:spcAft>
            </a:pPr>
            <a:r>
              <a:rPr lang="en-GB" sz="1200" b="1" u="sng"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Sewerby</a:t>
            </a:r>
            <a:r>
              <a:rPr lang="en-GB" sz="1200" b="1" u="sng"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 Halls &amp; Gardens</a:t>
            </a:r>
          </a:p>
          <a:p>
            <a:pPr algn="just">
              <a:lnSpc>
                <a:spcPct val="107000"/>
              </a:lnSpc>
              <a:spcAft>
                <a:spcPts val="800"/>
              </a:spcAft>
            </a:pPr>
            <a:r>
              <a:rPr lang="en-GB" sz="1200" dirty="0">
                <a:solidFill>
                  <a:srgbClr val="212123"/>
                </a:solidFill>
                <a:effectLst/>
                <a:latin typeface="Calibri" panose="020F0502020204030204" pitchFamily="34" charset="0"/>
                <a:ea typeface="Calibri" panose="020F0502020204030204" pitchFamily="34" charset="0"/>
                <a:cs typeface="Calibri" panose="020F0502020204030204" pitchFamily="34" charset="0"/>
              </a:rPr>
              <a:t>Uniquely situated in a dramatic clifftop position with spectacular views over Bridlington and set in 50 acres of early 19th Century parkland, </a:t>
            </a:r>
            <a:r>
              <a:rPr lang="en-GB" sz="1200" dirty="0" err="1">
                <a:solidFill>
                  <a:srgbClr val="212123"/>
                </a:solidFill>
                <a:effectLst/>
                <a:latin typeface="Calibri" panose="020F0502020204030204" pitchFamily="34" charset="0"/>
                <a:ea typeface="Calibri" panose="020F0502020204030204" pitchFamily="34" charset="0"/>
                <a:cs typeface="Calibri" panose="020F0502020204030204" pitchFamily="34" charset="0"/>
              </a:rPr>
              <a:t>Sewerby</a:t>
            </a:r>
            <a:r>
              <a:rPr lang="en-GB" sz="1200" dirty="0">
                <a:solidFill>
                  <a:srgbClr val="212123"/>
                </a:solidFill>
                <a:effectLst/>
                <a:latin typeface="Calibri" panose="020F0502020204030204" pitchFamily="34" charset="0"/>
                <a:ea typeface="Calibri" panose="020F0502020204030204" pitchFamily="34" charset="0"/>
                <a:cs typeface="Calibri" panose="020F0502020204030204" pitchFamily="34" charset="0"/>
              </a:rPr>
              <a:t> Hall and Gardens offers something for everyone, from the magnificent gardens and zoo to the deep rooted heritage of the house – </a:t>
            </a:r>
            <a:r>
              <a:rPr lang="en-GB" sz="1200" i="1" dirty="0">
                <a:solidFill>
                  <a:srgbClr val="212123"/>
                </a:solidFill>
                <a:effectLst/>
                <a:latin typeface="Calibri" panose="020F0502020204030204" pitchFamily="34" charset="0"/>
                <a:ea typeface="Calibri" panose="020F0502020204030204" pitchFamily="34" charset="0"/>
                <a:cs typeface="Calibri" panose="020F0502020204030204" pitchFamily="34" charset="0"/>
              </a:rPr>
              <a:t>there is a lovely bistro in </a:t>
            </a:r>
            <a:r>
              <a:rPr lang="en-GB" sz="1200" i="1" dirty="0" err="1">
                <a:solidFill>
                  <a:srgbClr val="212123"/>
                </a:solidFill>
                <a:effectLst/>
                <a:latin typeface="Calibri" panose="020F0502020204030204" pitchFamily="34" charset="0"/>
                <a:ea typeface="Calibri" panose="020F0502020204030204" pitchFamily="34" charset="0"/>
                <a:cs typeface="Calibri" panose="020F0502020204030204" pitchFamily="34" charset="0"/>
              </a:rPr>
              <a:t>Sewerby</a:t>
            </a:r>
            <a:r>
              <a:rPr lang="en-GB" sz="1200" i="1" dirty="0">
                <a:solidFill>
                  <a:srgbClr val="212123"/>
                </a:solidFill>
                <a:effectLst/>
                <a:latin typeface="Calibri" panose="020F0502020204030204" pitchFamily="34" charset="0"/>
                <a:ea typeface="Calibri" panose="020F0502020204030204" pitchFamily="34" charset="0"/>
                <a:cs typeface="Calibri" panose="020F0502020204030204" pitchFamily="34" charset="0"/>
              </a:rPr>
              <a:t> called “The Old Forge” which does lovely lunches and evening meals. </a:t>
            </a:r>
            <a:r>
              <a:rPr lang="en-GB" sz="1200" dirty="0">
                <a:solidFill>
                  <a:srgbClr val="212123"/>
                </a:solidFill>
                <a:effectLst/>
                <a:latin typeface="Calibri" panose="020F0502020204030204" pitchFamily="34" charset="0"/>
                <a:ea typeface="Calibri" panose="020F0502020204030204" pitchFamily="34" charset="0"/>
                <a:cs typeface="Calibri" panose="020F0502020204030204" pitchFamily="34" charset="0"/>
              </a:rPr>
              <a:t>There is also a pub called The Ship in </a:t>
            </a:r>
            <a:r>
              <a:rPr lang="en-GB" sz="1200" dirty="0" err="1">
                <a:solidFill>
                  <a:srgbClr val="212123"/>
                </a:solidFill>
                <a:effectLst/>
                <a:latin typeface="Calibri" panose="020F0502020204030204" pitchFamily="34" charset="0"/>
                <a:ea typeface="Calibri" panose="020F0502020204030204" pitchFamily="34" charset="0"/>
                <a:cs typeface="Calibri" panose="020F0502020204030204" pitchFamily="34" charset="0"/>
              </a:rPr>
              <a:t>Sewerby</a:t>
            </a:r>
            <a:r>
              <a:rPr lang="en-GB" sz="1200" dirty="0">
                <a:solidFill>
                  <a:srgbClr val="212123"/>
                </a:solidFill>
                <a:effectLst/>
                <a:latin typeface="Calibri" panose="020F0502020204030204" pitchFamily="34" charset="0"/>
                <a:ea typeface="Calibri" panose="020F0502020204030204" pitchFamily="34" charset="0"/>
                <a:cs typeface="Calibri" panose="020F0502020204030204" pitchFamily="34" charset="0"/>
              </a:rPr>
              <a:t> that has live entertainment in the summer in the garden.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200" dirty="0">
                <a:solidFill>
                  <a:srgbClr val="212123"/>
                </a:solidFill>
                <a:effectLst/>
                <a:latin typeface="Calibri" panose="020F0502020204030204" pitchFamily="34" charset="0"/>
                <a:ea typeface="Calibri" panose="020F0502020204030204" pitchFamily="34" charset="0"/>
                <a:cs typeface="Calibri" panose="020F0502020204030204" pitchFamily="34" charset="0"/>
              </a:rPr>
              <a:t>You can park free in the grounds of </a:t>
            </a:r>
            <a:r>
              <a:rPr lang="en-GB" sz="1200" dirty="0" err="1">
                <a:solidFill>
                  <a:srgbClr val="212123"/>
                </a:solidFill>
                <a:effectLst/>
                <a:latin typeface="Calibri" panose="020F0502020204030204" pitchFamily="34" charset="0"/>
                <a:ea typeface="Calibri" panose="020F0502020204030204" pitchFamily="34" charset="0"/>
                <a:cs typeface="Calibri" panose="020F0502020204030204" pitchFamily="34" charset="0"/>
              </a:rPr>
              <a:t>Sewerby</a:t>
            </a:r>
            <a:r>
              <a:rPr lang="en-GB" sz="1200" dirty="0">
                <a:solidFill>
                  <a:srgbClr val="212123"/>
                </a:solidFill>
                <a:effectLst/>
                <a:latin typeface="Calibri" panose="020F0502020204030204" pitchFamily="34" charset="0"/>
                <a:ea typeface="Calibri" panose="020F0502020204030204" pitchFamily="34" charset="0"/>
                <a:cs typeface="Calibri" panose="020F0502020204030204" pitchFamily="34" charset="0"/>
              </a:rPr>
              <a:t> Hall and walk along the cliff tops or on the beach into Bridlington, if you get tired you can catch the little land train that runs from Bridlington to </a:t>
            </a:r>
            <a:r>
              <a:rPr lang="en-GB" sz="1200" dirty="0" err="1">
                <a:solidFill>
                  <a:srgbClr val="212123"/>
                </a:solidFill>
                <a:effectLst/>
                <a:latin typeface="Calibri" panose="020F0502020204030204" pitchFamily="34" charset="0"/>
                <a:ea typeface="Calibri" panose="020F0502020204030204" pitchFamily="34" charset="0"/>
                <a:cs typeface="Calibri" panose="020F0502020204030204" pitchFamily="34" charset="0"/>
              </a:rPr>
              <a:t>Sewerby</a:t>
            </a:r>
            <a:r>
              <a:rPr lang="en-GB" sz="1200" dirty="0">
                <a:solidFill>
                  <a:srgbClr val="212123"/>
                </a:solidFill>
                <a:effectLst/>
                <a:latin typeface="Calibri" panose="020F0502020204030204" pitchFamily="34" charset="0"/>
                <a:ea typeface="Calibri" panose="020F0502020204030204" pitchFamily="34" charset="0"/>
                <a:cs typeface="Calibri" panose="020F0502020204030204" pitchFamily="34" charset="0"/>
              </a:rPr>
              <a: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F24EEDAE-77F8-4B9E-9657-37EFE2FCF3B2}"/>
              </a:ext>
            </a:extLst>
          </p:cNvPr>
          <p:cNvPicPr/>
          <p:nvPr/>
        </p:nvPicPr>
        <p:blipFill>
          <a:blip r:embed="rId2">
            <a:extLst>
              <a:ext uri="{28A0092B-C50C-407E-A947-70E740481C1C}">
                <a14:useLocalDpi xmlns:a14="http://schemas.microsoft.com/office/drawing/2010/main" val="0"/>
              </a:ext>
            </a:extLst>
          </a:blip>
          <a:stretch>
            <a:fillRect/>
          </a:stretch>
        </p:blipFill>
        <p:spPr>
          <a:xfrm>
            <a:off x="7098775" y="2592927"/>
            <a:ext cx="2222500" cy="1111250"/>
          </a:xfrm>
          <a:prstGeom prst="rect">
            <a:avLst/>
          </a:prstGeom>
        </p:spPr>
      </p:pic>
      <p:pic>
        <p:nvPicPr>
          <p:cNvPr id="11" name="Picture 10">
            <a:extLst>
              <a:ext uri="{FF2B5EF4-FFF2-40B4-BE49-F238E27FC236}">
                <a16:creationId xmlns:a16="http://schemas.microsoft.com/office/drawing/2014/main" id="{5F62F77E-BB70-454B-8F17-AE7DC59C0C77}"/>
              </a:ext>
            </a:extLst>
          </p:cNvPr>
          <p:cNvPicPr/>
          <p:nvPr/>
        </p:nvPicPr>
        <p:blipFill>
          <a:blip r:embed="rId3">
            <a:extLst>
              <a:ext uri="{28A0092B-C50C-407E-A947-70E740481C1C}">
                <a14:useLocalDpi xmlns:a14="http://schemas.microsoft.com/office/drawing/2010/main" val="0"/>
              </a:ext>
            </a:extLst>
          </a:blip>
          <a:stretch>
            <a:fillRect/>
          </a:stretch>
        </p:blipFill>
        <p:spPr>
          <a:xfrm>
            <a:off x="9588529" y="2592927"/>
            <a:ext cx="1924050" cy="1080770"/>
          </a:xfrm>
          <a:prstGeom prst="rect">
            <a:avLst/>
          </a:prstGeom>
        </p:spPr>
      </p:pic>
      <p:sp>
        <p:nvSpPr>
          <p:cNvPr id="12" name="TextBox 11">
            <a:extLst>
              <a:ext uri="{FF2B5EF4-FFF2-40B4-BE49-F238E27FC236}">
                <a16:creationId xmlns:a16="http://schemas.microsoft.com/office/drawing/2014/main" id="{ADAB50A2-7114-444B-B726-1D957EFF0775}"/>
              </a:ext>
            </a:extLst>
          </p:cNvPr>
          <p:cNvSpPr txBox="1"/>
          <p:nvPr/>
        </p:nvSpPr>
        <p:spPr>
          <a:xfrm>
            <a:off x="6646178" y="3809331"/>
            <a:ext cx="4866401" cy="1569532"/>
          </a:xfrm>
          <a:prstGeom prst="rect">
            <a:avLst/>
          </a:prstGeom>
          <a:noFill/>
        </p:spPr>
        <p:txBody>
          <a:bodyPr wrap="square">
            <a:spAutoFit/>
          </a:bodyPr>
          <a:lstStyle/>
          <a:p>
            <a:pPr algn="just">
              <a:lnSpc>
                <a:spcPct val="107000"/>
              </a:lnSpc>
              <a:spcAft>
                <a:spcPts val="750"/>
              </a:spcAft>
            </a:pPr>
            <a:r>
              <a:rPr lang="en-GB" sz="1200" b="1" u="sng"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Bridlington</a:t>
            </a:r>
          </a:p>
          <a:p>
            <a:pPr algn="just">
              <a:lnSpc>
                <a:spcPct val="107000"/>
              </a:lnSpc>
              <a:spcAft>
                <a:spcPts val="750"/>
              </a:spcAft>
            </a:pP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This popular seaside resort is just a few miles south of Flamborough and has Blue Flag Award Winning beaches, an historic harbour, a Priory with the Bayle Museum in the Old Town. There's a Fun Fair on the promenade, speed boat rides and pleasure cruises from the harbour and plenty for the whole family to do. Bridlington Old Town has a few art galleries, tea shops and antique shops.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875EAF07-5C80-4C21-83ED-AEBBAA0C901E}"/>
              </a:ext>
            </a:extLst>
          </p:cNvPr>
          <p:cNvPicPr/>
          <p:nvPr/>
        </p:nvPicPr>
        <p:blipFill>
          <a:blip r:embed="rId4">
            <a:extLst>
              <a:ext uri="{28A0092B-C50C-407E-A947-70E740481C1C}">
                <a14:useLocalDpi xmlns:a14="http://schemas.microsoft.com/office/drawing/2010/main" val="0"/>
              </a:ext>
            </a:extLst>
          </a:blip>
          <a:stretch>
            <a:fillRect/>
          </a:stretch>
        </p:blipFill>
        <p:spPr>
          <a:xfrm>
            <a:off x="6968102" y="5594757"/>
            <a:ext cx="1932618" cy="1000510"/>
          </a:xfrm>
          <a:prstGeom prst="rect">
            <a:avLst/>
          </a:prstGeom>
        </p:spPr>
      </p:pic>
      <p:pic>
        <p:nvPicPr>
          <p:cNvPr id="14" name="Picture 13">
            <a:extLst>
              <a:ext uri="{FF2B5EF4-FFF2-40B4-BE49-F238E27FC236}">
                <a16:creationId xmlns:a16="http://schemas.microsoft.com/office/drawing/2014/main" id="{7018B668-F8B6-4C9D-8941-2059B1988D5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498216" y="5293453"/>
            <a:ext cx="2014363" cy="1434217"/>
          </a:xfrm>
          <a:prstGeom prst="rect">
            <a:avLst/>
          </a:prstGeom>
          <a:noFill/>
          <a:ln>
            <a:noFill/>
          </a:ln>
        </p:spPr>
      </p:pic>
      <p:cxnSp>
        <p:nvCxnSpPr>
          <p:cNvPr id="3" name="Straight Connector 2">
            <a:extLst>
              <a:ext uri="{FF2B5EF4-FFF2-40B4-BE49-F238E27FC236}">
                <a16:creationId xmlns:a16="http://schemas.microsoft.com/office/drawing/2014/main" id="{4D8C5782-7761-418A-A7EC-DCAA2230D4DB}"/>
              </a:ext>
            </a:extLst>
          </p:cNvPr>
          <p:cNvCxnSpPr/>
          <p:nvPr/>
        </p:nvCxnSpPr>
        <p:spPr>
          <a:xfrm>
            <a:off x="6096000" y="487680"/>
            <a:ext cx="0" cy="582603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D5CCFDE-7D9A-44D0-B8CE-DBF8189E56DB}"/>
              </a:ext>
            </a:extLst>
          </p:cNvPr>
          <p:cNvSpPr txBox="1"/>
          <p:nvPr/>
        </p:nvSpPr>
        <p:spPr>
          <a:xfrm>
            <a:off x="329728" y="248484"/>
            <a:ext cx="5026044" cy="3560847"/>
          </a:xfrm>
          <a:prstGeom prst="rect">
            <a:avLst/>
          </a:prstGeom>
          <a:noFill/>
        </p:spPr>
        <p:txBody>
          <a:bodyPr wrap="square">
            <a:spAutoFit/>
          </a:bodyPr>
          <a:lstStyle/>
          <a:p>
            <a:pPr>
              <a:lnSpc>
                <a:spcPct val="107000"/>
              </a:lnSpc>
              <a:spcAft>
                <a:spcPts val="800"/>
              </a:spcAft>
            </a:pPr>
            <a:r>
              <a:rPr lang="en-GB" sz="1200" b="1" u="sng" dirty="0">
                <a:effectLst/>
                <a:latin typeface="Calibri" panose="020F0502020204030204" pitchFamily="34" charset="0"/>
                <a:ea typeface="Calibri" panose="020F0502020204030204" pitchFamily="34" charset="0"/>
                <a:cs typeface="Times New Roman" panose="02020603050405020304" pitchFamily="18" charset="0"/>
              </a:rPr>
              <a:t>Pickering</a:t>
            </a:r>
          </a:p>
          <a:p>
            <a:pPr>
              <a:lnSpc>
                <a:spcPct val="107000"/>
              </a:lnSpc>
              <a:spcAft>
                <a:spcPts val="800"/>
              </a:spcAft>
            </a:pPr>
            <a:r>
              <a:rPr lang="en-GB" sz="1200" dirty="0">
                <a:latin typeface="Calibri" panose="020F0502020204030204" pitchFamily="34" charset="0"/>
                <a:ea typeface="Calibri" panose="020F0502020204030204" pitchFamily="34" charset="0"/>
                <a:cs typeface="Times New Roman" panose="02020603050405020304" pitchFamily="18" charset="0"/>
              </a:rPr>
              <a:t>W</a:t>
            </a:r>
            <a:r>
              <a:rPr lang="en-GB" sz="1200" dirty="0">
                <a:effectLst/>
                <a:latin typeface="Calibri" panose="020F0502020204030204" pitchFamily="34" charset="0"/>
                <a:ea typeface="Calibri" panose="020F0502020204030204" pitchFamily="34" charset="0"/>
                <a:cs typeface="Times New Roman" panose="02020603050405020304" pitchFamily="18" charset="0"/>
              </a:rPr>
              <a:t>orth a visit :-</a:t>
            </a: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200" b="1" dirty="0">
                <a:effectLst/>
                <a:latin typeface="Calibri" panose="020F0502020204030204" pitchFamily="34" charset="0"/>
                <a:ea typeface="Times New Roman" panose="02020603050405020304" pitchFamily="18" charset="0"/>
                <a:cs typeface="Times New Roman" panose="02020603050405020304" pitchFamily="18" charset="0"/>
              </a:rPr>
              <a:t>The North Yorkshire Moors Railway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Get away from the hustle and bustle of city life and climb aboard a steam train like Harry Potter for the ultimate trip through Heartbeat Country in cosy compartments on the world’s most popular heritage railway. </a:t>
            </a:r>
            <a:r>
              <a:rPr lang="en-GB" sz="1200" b="1" dirty="0">
                <a:effectLst/>
                <a:latin typeface="Calibri" panose="020F0502020204030204" pitchFamily="34" charset="0"/>
                <a:ea typeface="Times New Roman" panose="02020603050405020304" pitchFamily="18" charset="0"/>
                <a:cs typeface="Times New Roman" panose="02020603050405020304" pitchFamily="18" charset="0"/>
              </a:rPr>
              <a:t>Pickering Castle  - </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A splendid castle with a rich history, Pickering Castle served as a Northern base for a succession of medieval kings. Originally built after the Norman Conquest, the motte and bailey fortification was extensively developed throughout the 12th, 13th and 14th centuries. </a:t>
            </a:r>
            <a:r>
              <a:rPr lang="en-GB" sz="1200" b="1" dirty="0">
                <a:effectLst/>
                <a:latin typeface="Calibri" panose="020F0502020204030204" pitchFamily="34" charset="0"/>
                <a:ea typeface="Times New Roman" panose="02020603050405020304" pitchFamily="18" charset="0"/>
                <a:cs typeface="Times New Roman" panose="02020603050405020304" pitchFamily="18" charset="0"/>
              </a:rPr>
              <a:t>St Peter’s &amp; St Paul’s Church  </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Home to some stunning and world famous 15th century wall paintings, St Peter’s and St Pauls is a beautiful 12th century parish church in the centre of the town.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b="1" u="sng" dirty="0">
                <a:effectLst/>
                <a:latin typeface="Calibri" panose="020F0502020204030204" pitchFamily="34" charset="0"/>
                <a:ea typeface="Calibri" panose="020F0502020204030204" pitchFamily="34" charset="0"/>
                <a:cs typeface="Times New Roman" panose="02020603050405020304" pitchFamily="18" charset="0"/>
              </a:rPr>
              <a:t>Driffield</a:t>
            </a:r>
            <a:r>
              <a:rPr lang="en-GB" sz="1200" b="1" dirty="0">
                <a:effectLst/>
                <a:latin typeface="Calibri" panose="020F0502020204030204" pitchFamily="34" charset="0"/>
                <a:ea typeface="Calibri" panose="020F0502020204030204" pitchFamily="34" charset="0"/>
                <a:cs typeface="Times New Roman" panose="02020603050405020304" pitchFamily="18" charset="0"/>
              </a:rPr>
              <a:t> </a:t>
            </a:r>
            <a:r>
              <a:rPr lang="en-GB" sz="1200" dirty="0">
                <a:effectLst/>
                <a:latin typeface="Calibri" panose="020F0502020204030204" pitchFamily="34" charset="0"/>
                <a:ea typeface="Calibri" panose="020F0502020204030204" pitchFamily="34" charset="0"/>
                <a:cs typeface="Times New Roman" panose="02020603050405020304" pitchFamily="18" charset="0"/>
              </a:rPr>
              <a:t>– small market town.</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7E2E9475-DCB9-4F2E-B21F-35A6BCB91612}"/>
              </a:ext>
            </a:extLst>
          </p:cNvPr>
          <p:cNvSpPr txBox="1"/>
          <p:nvPr/>
        </p:nvSpPr>
        <p:spPr>
          <a:xfrm>
            <a:off x="329728" y="3955140"/>
            <a:ext cx="1784759" cy="830997"/>
          </a:xfrm>
          <a:prstGeom prst="rect">
            <a:avLst/>
          </a:prstGeom>
          <a:noFill/>
        </p:spPr>
        <p:txBody>
          <a:bodyPr wrap="square">
            <a:spAutoFit/>
          </a:bodyPr>
          <a:lstStyle/>
          <a:p>
            <a:r>
              <a:rPr lang="en-GB" sz="1200" b="1" u="sng" dirty="0">
                <a:effectLst/>
                <a:latin typeface="Calibri" panose="020F0502020204030204" pitchFamily="34" charset="0"/>
                <a:ea typeface="Calibri" panose="020F0502020204030204" pitchFamily="34" charset="0"/>
                <a:cs typeface="Times New Roman" panose="02020603050405020304" pitchFamily="18" charset="0"/>
              </a:rPr>
              <a:t>Whitby</a:t>
            </a:r>
          </a:p>
          <a:p>
            <a:r>
              <a:rPr lang="en-GB" sz="1200" dirty="0">
                <a:effectLst/>
                <a:latin typeface="Calibri" panose="020F0502020204030204" pitchFamily="34" charset="0"/>
                <a:ea typeface="Calibri" panose="020F0502020204030204" pitchFamily="34" charset="0"/>
                <a:cs typeface="Times New Roman" panose="02020603050405020304" pitchFamily="18" charset="0"/>
              </a:rPr>
              <a:t>Get there early for parking or use the Park &amp; Ride scheme</a:t>
            </a:r>
            <a:endParaRPr lang="en-GB" sz="1200" dirty="0"/>
          </a:p>
        </p:txBody>
      </p:sp>
      <p:pic>
        <p:nvPicPr>
          <p:cNvPr id="17" name="Picture 16" descr="Image result for whitby">
            <a:extLst>
              <a:ext uri="{FF2B5EF4-FFF2-40B4-BE49-F238E27FC236}">
                <a16:creationId xmlns:a16="http://schemas.microsoft.com/office/drawing/2014/main" id="{E708CBD8-7EA8-4640-B799-4A28BC57459A}"/>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7006" y="4744682"/>
            <a:ext cx="1630202" cy="1235648"/>
          </a:xfrm>
          <a:prstGeom prst="rect">
            <a:avLst/>
          </a:prstGeom>
          <a:noFill/>
          <a:ln>
            <a:noFill/>
          </a:ln>
        </p:spPr>
      </p:pic>
      <p:sp>
        <p:nvSpPr>
          <p:cNvPr id="18" name="TextBox 17">
            <a:extLst>
              <a:ext uri="{FF2B5EF4-FFF2-40B4-BE49-F238E27FC236}">
                <a16:creationId xmlns:a16="http://schemas.microsoft.com/office/drawing/2014/main" id="{D2524D21-6EA3-4194-B83C-CC6D0C26D1B3}"/>
              </a:ext>
            </a:extLst>
          </p:cNvPr>
          <p:cNvSpPr txBox="1"/>
          <p:nvPr/>
        </p:nvSpPr>
        <p:spPr>
          <a:xfrm>
            <a:off x="3049785" y="3955140"/>
            <a:ext cx="1784758" cy="276999"/>
          </a:xfrm>
          <a:prstGeom prst="rect">
            <a:avLst/>
          </a:prstGeom>
          <a:noFill/>
        </p:spPr>
        <p:txBody>
          <a:bodyPr wrap="square">
            <a:spAutoFit/>
          </a:bodyPr>
          <a:lstStyle/>
          <a:p>
            <a:r>
              <a:rPr lang="en-GB" sz="1200" b="1" u="sng" dirty="0">
                <a:effectLst/>
                <a:latin typeface="Calibri" panose="020F0502020204030204" pitchFamily="34" charset="0"/>
                <a:ea typeface="Calibri" panose="020F0502020204030204" pitchFamily="34" charset="0"/>
                <a:cs typeface="Times New Roman" panose="02020603050405020304" pitchFamily="18" charset="0"/>
              </a:rPr>
              <a:t>Robin Hoods Bay</a:t>
            </a:r>
            <a:endParaRPr lang="en-GB" sz="1200" u="sng" dirty="0"/>
          </a:p>
        </p:txBody>
      </p:sp>
      <p:pic>
        <p:nvPicPr>
          <p:cNvPr id="19" name="Picture 18" descr="Image result for robin hoods bay">
            <a:extLst>
              <a:ext uri="{FF2B5EF4-FFF2-40B4-BE49-F238E27FC236}">
                <a16:creationId xmlns:a16="http://schemas.microsoft.com/office/drawing/2014/main" id="{0FAC0445-438C-456E-BCAF-2DAC52EADA91}"/>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21164" y="4744682"/>
            <a:ext cx="1479565" cy="1003015"/>
          </a:xfrm>
          <a:prstGeom prst="rect">
            <a:avLst/>
          </a:prstGeom>
          <a:noFill/>
          <a:ln>
            <a:noFill/>
          </a:ln>
        </p:spPr>
      </p:pic>
    </p:spTree>
    <p:extLst>
      <p:ext uri="{BB962C8B-B14F-4D97-AF65-F5344CB8AC3E}">
        <p14:creationId xmlns:p14="http://schemas.microsoft.com/office/powerpoint/2010/main" val="139666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F707205-AE18-44FC-94E9-C40DDA2FB5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72704" y="627616"/>
            <a:ext cx="1491143" cy="1249039"/>
          </a:xfrm>
          <a:prstGeom prst="rect">
            <a:avLst/>
          </a:prstGeom>
          <a:noFill/>
          <a:ln>
            <a:noFill/>
          </a:ln>
        </p:spPr>
      </p:pic>
      <p:sp>
        <p:nvSpPr>
          <p:cNvPr id="13" name="TextBox 12">
            <a:extLst>
              <a:ext uri="{FF2B5EF4-FFF2-40B4-BE49-F238E27FC236}">
                <a16:creationId xmlns:a16="http://schemas.microsoft.com/office/drawing/2014/main" id="{8BF3881D-0EC4-4BC2-8741-89D2E35D8640}"/>
              </a:ext>
            </a:extLst>
          </p:cNvPr>
          <p:cNvSpPr txBox="1"/>
          <p:nvPr/>
        </p:nvSpPr>
        <p:spPr>
          <a:xfrm>
            <a:off x="462373" y="2002794"/>
            <a:ext cx="4950984" cy="4746556"/>
          </a:xfrm>
          <a:prstGeom prst="rect">
            <a:avLst/>
          </a:prstGeom>
          <a:noFill/>
        </p:spPr>
        <p:txBody>
          <a:bodyPr wrap="square">
            <a:spAutoFit/>
          </a:bodyPr>
          <a:lstStyle/>
          <a:p>
            <a:pPr algn="just">
              <a:lnSpc>
                <a:spcPct val="107000"/>
              </a:lnSpc>
              <a:spcAft>
                <a:spcPts val="750"/>
              </a:spcAft>
            </a:pPr>
            <a:r>
              <a:rPr lang="en-GB" sz="1200" b="1" u="sng"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Reighton</a:t>
            </a:r>
            <a:r>
              <a:rPr lang="en-GB" sz="1200" b="1" u="sng"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 Sands Beach</a:t>
            </a:r>
            <a:endParaRPr lang="en-GB" sz="12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Worth a visit, if you like plants there is a very old-fashioned garden nursery called </a:t>
            </a:r>
            <a:r>
              <a:rPr lang="en-GB" sz="1200"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Reighton</a:t>
            </a: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 Sands Nursery that has field upon field of every plant known to man.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en-GB" sz="1200" b="1" u="sng"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Filey</a:t>
            </a:r>
            <a:endParaRPr lang="en-GB" sz="1200" b="1" u="sng"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750"/>
              </a:spcAft>
            </a:pP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To the north of Flamborough about a 5-mile drive away. </a:t>
            </a:r>
            <a:r>
              <a:rPr lang="en-GB" sz="1200"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Filey</a:t>
            </a: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 is a perfect place for those who enjoy a gentler pace of life. With it's beautiful large bay </a:t>
            </a:r>
            <a:r>
              <a:rPr lang="en-GB" sz="1200"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Filey</a:t>
            </a: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 beach is one of the best in the country for families. It is the perfect place to take a walk, fly a kite, build a sandcastle, doze in a deckchair, or maybe do a spot of bird watching. </a:t>
            </a:r>
            <a:r>
              <a:rPr lang="en-GB" sz="1200"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Filey</a:t>
            </a: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 Brigg, a peninsula at the northern end of the town. In early spring you may find a seal on the beach, and in summer porpoise sightings are regular. Visit Coble Landing, a slipway with boats (cobles) and cafes.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en-GB" sz="1200" b="1" u="sng"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Scarborough</a:t>
            </a:r>
          </a:p>
          <a:p>
            <a:pPr algn="just">
              <a:lnSpc>
                <a:spcPct val="107000"/>
              </a:lnSpc>
              <a:spcAft>
                <a:spcPts val="750"/>
              </a:spcAft>
            </a:pPr>
            <a:r>
              <a:rPr lang="en-GB" sz="1200" u="sng" dirty="0">
                <a:solidFill>
                  <a:srgbClr val="3B3C3F"/>
                </a:solidFill>
                <a:latin typeface="Calibri" panose="020F0502020204030204" pitchFamily="34" charset="0"/>
                <a:ea typeface="Times New Roman" panose="02020603050405020304" pitchFamily="18" charset="0"/>
                <a:cs typeface="Calibri" panose="020F0502020204030204" pitchFamily="34" charset="0"/>
              </a:rPr>
              <a:t>I</a:t>
            </a: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s the original seaside resort with stunning scenery, glorious beaches and loads to see and do. Explore Scarborough's history at Scarborough Castle and the Rotunda Museum of geology. On the seafront you will find the traditional amusement arcades, ice cream parlours, shellfish stalls and beach huts. Try boating in </a:t>
            </a:r>
            <a:r>
              <a:rPr lang="en-GB" sz="1200"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Peasholm</a:t>
            </a: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 Park; take a ride on the miniature railway or visit the Sea Life Sanctuary. During the summer at the Open-Air Theatre shows and singers perform. Scarborough is </a:t>
            </a:r>
            <a:r>
              <a:rPr lang="en-GB" sz="1200"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approx</a:t>
            </a: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 10 miles from Flamborough.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3FA7375D-0662-4902-BC78-AFB5723F1D0C}"/>
              </a:ext>
            </a:extLst>
          </p:cNvPr>
          <p:cNvCxnSpPr/>
          <p:nvPr/>
        </p:nvCxnSpPr>
        <p:spPr>
          <a:xfrm>
            <a:off x="6096000" y="387070"/>
            <a:ext cx="0" cy="598760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13AEB22-493B-499C-89F9-4FE66579BD2E}"/>
              </a:ext>
            </a:extLst>
          </p:cNvPr>
          <p:cNvSpPr txBox="1"/>
          <p:nvPr/>
        </p:nvSpPr>
        <p:spPr>
          <a:xfrm>
            <a:off x="469730" y="196020"/>
            <a:ext cx="2489433" cy="281231"/>
          </a:xfrm>
          <a:prstGeom prst="rect">
            <a:avLst/>
          </a:prstGeom>
          <a:noFill/>
        </p:spPr>
        <p:txBody>
          <a:bodyPr wrap="square">
            <a:spAutoFit/>
          </a:bodyPr>
          <a:lstStyle/>
          <a:p>
            <a:pPr algn="just">
              <a:lnSpc>
                <a:spcPct val="107000"/>
              </a:lnSpc>
              <a:spcAft>
                <a:spcPts val="750"/>
              </a:spcAft>
            </a:pPr>
            <a:r>
              <a:rPr lang="en-GB" sz="1200" b="1" u="sng"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Burton Agnes – Hall &amp; Gardens</a:t>
            </a:r>
            <a:endParaRPr lang="en-GB"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C9BC717E-AE54-43A6-967C-E8BB302E13F5}"/>
              </a:ext>
            </a:extLst>
          </p:cNvPr>
          <p:cNvPicPr/>
          <p:nvPr/>
        </p:nvPicPr>
        <p:blipFill>
          <a:blip r:embed="rId3">
            <a:extLst>
              <a:ext uri="{28A0092B-C50C-407E-A947-70E740481C1C}">
                <a14:useLocalDpi xmlns:a14="http://schemas.microsoft.com/office/drawing/2010/main" val="0"/>
              </a:ext>
            </a:extLst>
          </a:blip>
          <a:stretch>
            <a:fillRect/>
          </a:stretch>
        </p:blipFill>
        <p:spPr>
          <a:xfrm>
            <a:off x="543231" y="565487"/>
            <a:ext cx="1302391" cy="1249039"/>
          </a:xfrm>
          <a:prstGeom prst="rect">
            <a:avLst/>
          </a:prstGeom>
        </p:spPr>
      </p:pic>
      <p:pic>
        <p:nvPicPr>
          <p:cNvPr id="15" name="Picture 14">
            <a:extLst>
              <a:ext uri="{FF2B5EF4-FFF2-40B4-BE49-F238E27FC236}">
                <a16:creationId xmlns:a16="http://schemas.microsoft.com/office/drawing/2014/main" id="{717A5E1D-B79D-408E-9FBA-CE2F9267429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47515" y="665519"/>
            <a:ext cx="2023296" cy="1048973"/>
          </a:xfrm>
          <a:prstGeom prst="rect">
            <a:avLst/>
          </a:prstGeom>
          <a:noFill/>
          <a:ln>
            <a:noFill/>
          </a:ln>
        </p:spPr>
      </p:pic>
      <p:sp>
        <p:nvSpPr>
          <p:cNvPr id="23" name="TextBox 22">
            <a:extLst>
              <a:ext uri="{FF2B5EF4-FFF2-40B4-BE49-F238E27FC236}">
                <a16:creationId xmlns:a16="http://schemas.microsoft.com/office/drawing/2014/main" id="{126D34BC-9333-4F80-93CA-95852549EEA4}"/>
              </a:ext>
            </a:extLst>
          </p:cNvPr>
          <p:cNvSpPr txBox="1"/>
          <p:nvPr/>
        </p:nvSpPr>
        <p:spPr>
          <a:xfrm>
            <a:off x="6615735" y="870287"/>
            <a:ext cx="4911636" cy="2659254"/>
          </a:xfrm>
          <a:prstGeom prst="rect">
            <a:avLst/>
          </a:prstGeom>
          <a:noFill/>
        </p:spPr>
        <p:txBody>
          <a:bodyPr wrap="square">
            <a:spAutoFit/>
          </a:bodyPr>
          <a:lstStyle/>
          <a:p>
            <a:pPr>
              <a:lnSpc>
                <a:spcPct val="107000"/>
              </a:lnSpc>
              <a:spcAft>
                <a:spcPts val="800"/>
              </a:spcAft>
            </a:pP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One of the most picturesque of the villages in the National Park lies in a natural hollow or hole, hence its name. On either side are the limestone headlands of the Tabular Hills, while to the north the land rises steadily to heather-clad </a:t>
            </a:r>
            <a:r>
              <a:rPr lang="en-GB" sz="1200" dirty="0" err="1">
                <a:effectLst/>
                <a:latin typeface="Calibri" panose="020F0502020204030204" pitchFamily="34" charset="0"/>
                <a:ea typeface="Times New Roman" panose="02020603050405020304" pitchFamily="18" charset="0"/>
                <a:cs typeface="Times New Roman" panose="02020603050405020304" pitchFamily="18" charset="0"/>
              </a:rPr>
              <a:t>Spaunton</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 Moor.</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A clear moorland stream, Hutton Beck, splashes and winds its way through the pillowy mounds that form the village green, traditionally cropped by the local sheep. Come to walk or cycle, or picnic on the green, and save time to visit the open-air Ryedale Folk Museum, right in the centre of the village.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5"/>
              </a:rPr>
              <a:t>Ryedale Folk Museum</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 can easily take up half a day of your time, housing over 20 reconstructed buildings, including Iron Age roundhouse, Tudor mansion, vintage photographer's studio, craft workshops and farm buildings</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3" descr="Hutton le Hole by Chris J Parker">
            <a:extLst>
              <a:ext uri="{FF2B5EF4-FFF2-40B4-BE49-F238E27FC236}">
                <a16:creationId xmlns:a16="http://schemas.microsoft.com/office/drawing/2014/main" id="{794DDB85-2587-4A38-986A-F229BFD6D13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615735" y="3897287"/>
            <a:ext cx="4720683" cy="1784487"/>
          </a:xfrm>
          <a:prstGeom prst="rect">
            <a:avLst/>
          </a:prstGeom>
          <a:noFill/>
          <a:ln>
            <a:noFill/>
          </a:ln>
        </p:spPr>
      </p:pic>
      <p:sp>
        <p:nvSpPr>
          <p:cNvPr id="25" name="TextBox 24">
            <a:extLst>
              <a:ext uri="{FF2B5EF4-FFF2-40B4-BE49-F238E27FC236}">
                <a16:creationId xmlns:a16="http://schemas.microsoft.com/office/drawing/2014/main" id="{4CA40CB9-6411-4C50-ABF7-403A833D53CD}"/>
              </a:ext>
            </a:extLst>
          </p:cNvPr>
          <p:cNvSpPr txBox="1"/>
          <p:nvPr/>
        </p:nvSpPr>
        <p:spPr>
          <a:xfrm>
            <a:off x="6615735" y="380821"/>
            <a:ext cx="4104515" cy="276999"/>
          </a:xfrm>
          <a:prstGeom prst="rect">
            <a:avLst/>
          </a:prstGeom>
          <a:noFill/>
        </p:spPr>
        <p:txBody>
          <a:bodyPr wrap="square">
            <a:spAutoFit/>
          </a:bodyPr>
          <a:lstStyle/>
          <a:p>
            <a:r>
              <a:rPr lang="en-GB" sz="1200" b="1" u="sng" dirty="0">
                <a:effectLst/>
                <a:latin typeface="Calibri" panose="020F0502020204030204" pitchFamily="34" charset="0"/>
                <a:ea typeface="Calibri" panose="020F0502020204030204" pitchFamily="34" charset="0"/>
                <a:cs typeface="Times New Roman" panose="02020603050405020304" pitchFamily="18" charset="0"/>
              </a:rPr>
              <a:t>Hutton Le Hole </a:t>
            </a:r>
            <a:endParaRPr lang="en-GB" sz="1200" u="sng" dirty="0"/>
          </a:p>
        </p:txBody>
      </p:sp>
    </p:spTree>
    <p:extLst>
      <p:ext uri="{BB962C8B-B14F-4D97-AF65-F5344CB8AC3E}">
        <p14:creationId xmlns:p14="http://schemas.microsoft.com/office/powerpoint/2010/main" val="154904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332D9BB-9352-4728-894A-75A05A5B7B54}"/>
              </a:ext>
            </a:extLst>
          </p:cNvPr>
          <p:cNvSpPr txBox="1"/>
          <p:nvPr/>
        </p:nvSpPr>
        <p:spPr>
          <a:xfrm>
            <a:off x="6786561" y="251343"/>
            <a:ext cx="5033527" cy="1174296"/>
          </a:xfrm>
          <a:prstGeom prst="rect">
            <a:avLst/>
          </a:prstGeom>
          <a:noFill/>
        </p:spPr>
        <p:txBody>
          <a:bodyPr wrap="square">
            <a:spAutoFit/>
          </a:bodyPr>
          <a:lstStyle/>
          <a:p>
            <a:pPr algn="just">
              <a:lnSpc>
                <a:spcPct val="107000"/>
              </a:lnSpc>
              <a:spcAft>
                <a:spcPts val="750"/>
              </a:spcAft>
            </a:pPr>
            <a:r>
              <a:rPr lang="en-GB" sz="1200" b="1" u="sng"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RSPB </a:t>
            </a:r>
            <a:r>
              <a:rPr lang="en-GB" sz="1200" b="1" u="sng"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Bempton</a:t>
            </a:r>
            <a:endParaRPr lang="en-GB" sz="1200" b="1" u="sng"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750"/>
              </a:spcAft>
            </a:pP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Flamborough is just a stone’s throw away from one of the UK’s most famous RSPB reserves at </a:t>
            </a:r>
            <a:r>
              <a:rPr lang="en-GB" sz="1200"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Bempton</a:t>
            </a: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 which boasts the largest nesting colony of gannets, puffins, razorbills, guillemots and other seabirds. There is a pub in </a:t>
            </a:r>
            <a:r>
              <a:rPr lang="en-GB" sz="1200" dirty="0" err="1">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Bempton</a:t>
            </a: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 called The White Horse that does meals and snacks.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D3DFAF6D-375A-49FB-952C-542076F49291}"/>
              </a:ext>
            </a:extLst>
          </p:cNvPr>
          <p:cNvPicPr/>
          <p:nvPr/>
        </p:nvPicPr>
        <p:blipFill>
          <a:blip r:embed="rId2">
            <a:extLst>
              <a:ext uri="{28A0092B-C50C-407E-A947-70E740481C1C}">
                <a14:useLocalDpi xmlns:a14="http://schemas.microsoft.com/office/drawing/2010/main" val="0"/>
              </a:ext>
            </a:extLst>
          </a:blip>
          <a:stretch>
            <a:fillRect/>
          </a:stretch>
        </p:blipFill>
        <p:spPr>
          <a:xfrm>
            <a:off x="10660442" y="1482789"/>
            <a:ext cx="1381125" cy="1381125"/>
          </a:xfrm>
          <a:prstGeom prst="rect">
            <a:avLst/>
          </a:prstGeom>
        </p:spPr>
      </p:pic>
      <p:pic>
        <p:nvPicPr>
          <p:cNvPr id="11" name="Picture 10">
            <a:extLst>
              <a:ext uri="{FF2B5EF4-FFF2-40B4-BE49-F238E27FC236}">
                <a16:creationId xmlns:a16="http://schemas.microsoft.com/office/drawing/2014/main" id="{FD676704-5D99-4807-A0B8-B1EBE86C9D0A}"/>
              </a:ext>
            </a:extLst>
          </p:cNvPr>
          <p:cNvPicPr/>
          <p:nvPr/>
        </p:nvPicPr>
        <p:blipFill>
          <a:blip r:embed="rId3">
            <a:extLst>
              <a:ext uri="{28A0092B-C50C-407E-A947-70E740481C1C}">
                <a14:useLocalDpi xmlns:a14="http://schemas.microsoft.com/office/drawing/2010/main" val="0"/>
              </a:ext>
            </a:extLst>
          </a:blip>
          <a:stretch>
            <a:fillRect/>
          </a:stretch>
        </p:blipFill>
        <p:spPr>
          <a:xfrm>
            <a:off x="8252967" y="1525652"/>
            <a:ext cx="2312670" cy="1295400"/>
          </a:xfrm>
          <a:prstGeom prst="rect">
            <a:avLst/>
          </a:prstGeom>
        </p:spPr>
      </p:pic>
      <p:pic>
        <p:nvPicPr>
          <p:cNvPr id="12" name="Picture 11" descr="Image result for puffins at bempton">
            <a:extLst>
              <a:ext uri="{FF2B5EF4-FFF2-40B4-BE49-F238E27FC236}">
                <a16:creationId xmlns:a16="http://schemas.microsoft.com/office/drawing/2014/main" id="{67E3A0BA-D70C-4E22-B940-F99254B37E7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6562" y="1468502"/>
            <a:ext cx="1371600" cy="1352550"/>
          </a:xfrm>
          <a:prstGeom prst="rect">
            <a:avLst/>
          </a:prstGeom>
          <a:noFill/>
          <a:ln>
            <a:noFill/>
          </a:ln>
        </p:spPr>
      </p:pic>
      <p:sp>
        <p:nvSpPr>
          <p:cNvPr id="13" name="TextBox 12">
            <a:extLst>
              <a:ext uri="{FF2B5EF4-FFF2-40B4-BE49-F238E27FC236}">
                <a16:creationId xmlns:a16="http://schemas.microsoft.com/office/drawing/2014/main" id="{CD72BA71-7E96-4CA9-ACAC-A894F2A3E85D}"/>
              </a:ext>
            </a:extLst>
          </p:cNvPr>
          <p:cNvSpPr txBox="1"/>
          <p:nvPr/>
        </p:nvSpPr>
        <p:spPr>
          <a:xfrm>
            <a:off x="6786561" y="3036489"/>
            <a:ext cx="5254873" cy="1174296"/>
          </a:xfrm>
          <a:prstGeom prst="rect">
            <a:avLst/>
          </a:prstGeom>
          <a:noFill/>
        </p:spPr>
        <p:txBody>
          <a:bodyPr wrap="square">
            <a:spAutoFit/>
          </a:bodyPr>
          <a:lstStyle/>
          <a:p>
            <a:pPr algn="just">
              <a:lnSpc>
                <a:spcPct val="107000"/>
              </a:lnSpc>
              <a:spcAft>
                <a:spcPts val="750"/>
              </a:spcAft>
            </a:pPr>
            <a:r>
              <a:rPr lang="en-GB" sz="1200" b="1" u="sng"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Danes Dyke</a:t>
            </a:r>
          </a:p>
          <a:p>
            <a:pPr algn="just">
              <a:lnSpc>
                <a:spcPct val="107000"/>
              </a:lnSpc>
              <a:spcAft>
                <a:spcPts val="750"/>
              </a:spcAft>
            </a:pP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Is a Nature Reserve which runs the full width of Flamborough Headland, it is believed it was originally built in the Bronze Age as a defence for the land to the east of it. It has circular woodland walks and a path to the sea, a cafe and a pay and display car park.</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63B9FC16-A857-4ABF-BA29-D02E9E43551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247359" y="4449924"/>
            <a:ext cx="2237896" cy="1447373"/>
          </a:xfrm>
          <a:prstGeom prst="rect">
            <a:avLst/>
          </a:prstGeom>
          <a:noFill/>
          <a:ln>
            <a:noFill/>
          </a:ln>
        </p:spPr>
      </p:pic>
      <p:pic>
        <p:nvPicPr>
          <p:cNvPr id="15" name="Picture 14">
            <a:extLst>
              <a:ext uri="{FF2B5EF4-FFF2-40B4-BE49-F238E27FC236}">
                <a16:creationId xmlns:a16="http://schemas.microsoft.com/office/drawing/2014/main" id="{7CFF992E-C9C5-483C-8226-B08BFCCA0BF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9864724" y="4426222"/>
            <a:ext cx="2039254" cy="1544401"/>
          </a:xfrm>
          <a:prstGeom prst="rect">
            <a:avLst/>
          </a:prstGeom>
          <a:noFill/>
          <a:ln>
            <a:noFill/>
          </a:ln>
        </p:spPr>
      </p:pic>
      <p:cxnSp>
        <p:nvCxnSpPr>
          <p:cNvPr id="3" name="Straight Connector 2">
            <a:extLst>
              <a:ext uri="{FF2B5EF4-FFF2-40B4-BE49-F238E27FC236}">
                <a16:creationId xmlns:a16="http://schemas.microsoft.com/office/drawing/2014/main" id="{76DD1C75-2465-4717-BAE8-8C695620AD2E}"/>
              </a:ext>
            </a:extLst>
          </p:cNvPr>
          <p:cNvCxnSpPr/>
          <p:nvPr/>
        </p:nvCxnSpPr>
        <p:spPr>
          <a:xfrm>
            <a:off x="6096000" y="251343"/>
            <a:ext cx="0" cy="628879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8E31649-CCDA-4E8A-A11D-9951DD4E07FE}"/>
              </a:ext>
            </a:extLst>
          </p:cNvPr>
          <p:cNvSpPr txBox="1"/>
          <p:nvPr/>
        </p:nvSpPr>
        <p:spPr>
          <a:xfrm>
            <a:off x="522515" y="390100"/>
            <a:ext cx="5383751" cy="2755241"/>
          </a:xfrm>
          <a:prstGeom prst="rect">
            <a:avLst/>
          </a:prstGeom>
          <a:noFill/>
        </p:spPr>
        <p:txBody>
          <a:bodyPr wrap="square">
            <a:spAutoFit/>
          </a:bodyPr>
          <a:lstStyle/>
          <a:p>
            <a:pPr>
              <a:lnSpc>
                <a:spcPct val="107000"/>
              </a:lnSpc>
              <a:spcAft>
                <a:spcPts val="800"/>
              </a:spcAft>
            </a:pPr>
            <a:r>
              <a:rPr lang="en-GB" sz="1200" b="1" u="sng" dirty="0">
                <a:effectLst/>
                <a:latin typeface="Calibri" panose="020F0502020204030204" pitchFamily="34" charset="0"/>
                <a:ea typeface="Calibri" panose="020F0502020204030204" pitchFamily="34" charset="0"/>
                <a:cs typeface="Times New Roman" panose="02020603050405020304" pitchFamily="18" charset="0"/>
              </a:rPr>
              <a:t>Ravenscar</a:t>
            </a:r>
          </a:p>
          <a:p>
            <a:pPr>
              <a:lnSpc>
                <a:spcPct val="107000"/>
              </a:lnSpc>
              <a:spcAft>
                <a:spcPts val="800"/>
              </a:spcAft>
            </a:pPr>
            <a:r>
              <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ituated at the southern end of Robin Hood's Bay, </a:t>
            </a:r>
            <a:r>
              <a:rPr lang="en-GB" sz="12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Ravenscar</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Visitor Centre is a welcoming gateway to the Yorkshire Coast. Here you'll find information about the local area, walking and cycling routes, events and self-led activities such as geocaching and wildlife watching. The rocky beach at the foot of the cliffs below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Ravenscar</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home to a growing colony of both common grey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seals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According to North York Moors National Park,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have a great chance of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seeing</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common seal pups- beware it’s a long climb down to the beach so wear good walking shoes.  </a:t>
            </a:r>
            <a:r>
              <a:rPr lang="en-GB" sz="1200" dirty="0">
                <a:solidFill>
                  <a:srgbClr val="2C2C2C"/>
                </a:solidFill>
                <a:effectLst/>
                <a:latin typeface="Calibri" panose="020F0502020204030204" pitchFamily="34" charset="0"/>
                <a:ea typeface="Calibri" panose="020F0502020204030204" pitchFamily="34" charset="0"/>
                <a:cs typeface="Calibri" panose="020F0502020204030204" pitchFamily="34" charset="0"/>
              </a:rPr>
              <a:t>Plenty of public parking can be found on the road close by if early enough . The Cleveland Way National Trail and Cinder Track cycle route along the old Scarborough to Whitby railway line bring hikers and bikers right to the door. With picnic tables outside, it’s the perfect spot to rest and refuel with a hot or cold drink and a snack from our range of refreshments.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6" name="Picture 25">
            <a:extLst>
              <a:ext uri="{FF2B5EF4-FFF2-40B4-BE49-F238E27FC236}">
                <a16:creationId xmlns:a16="http://schemas.microsoft.com/office/drawing/2014/main" id="{AB70A1AF-3E1B-4F60-877B-CB6B69E97F7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89298" y="3538818"/>
            <a:ext cx="2455819" cy="1624547"/>
          </a:xfrm>
          <a:prstGeom prst="rect">
            <a:avLst/>
          </a:prstGeom>
          <a:noFill/>
          <a:ln>
            <a:noFill/>
          </a:ln>
        </p:spPr>
      </p:pic>
      <p:pic>
        <p:nvPicPr>
          <p:cNvPr id="27" name="Picture 26">
            <a:extLst>
              <a:ext uri="{FF2B5EF4-FFF2-40B4-BE49-F238E27FC236}">
                <a16:creationId xmlns:a16="http://schemas.microsoft.com/office/drawing/2014/main" id="{CD0BD879-1C72-4319-890D-BD6D6FF7586B}"/>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312319" y="3532377"/>
            <a:ext cx="2438401" cy="1624547"/>
          </a:xfrm>
          <a:prstGeom prst="rect">
            <a:avLst/>
          </a:prstGeom>
          <a:noFill/>
          <a:ln>
            <a:noFill/>
          </a:ln>
        </p:spPr>
      </p:pic>
    </p:spTree>
    <p:extLst>
      <p:ext uri="{BB962C8B-B14F-4D97-AF65-F5344CB8AC3E}">
        <p14:creationId xmlns:p14="http://schemas.microsoft.com/office/powerpoint/2010/main" val="234038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6DD1C75-2465-4717-BAE8-8C695620AD2E}"/>
              </a:ext>
            </a:extLst>
          </p:cNvPr>
          <p:cNvCxnSpPr/>
          <p:nvPr/>
        </p:nvCxnSpPr>
        <p:spPr>
          <a:xfrm>
            <a:off x="6096000" y="251343"/>
            <a:ext cx="0" cy="628879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E71AF9F-E900-486A-954C-2427843284B1}"/>
              </a:ext>
            </a:extLst>
          </p:cNvPr>
          <p:cNvSpPr txBox="1"/>
          <p:nvPr/>
        </p:nvSpPr>
        <p:spPr>
          <a:xfrm>
            <a:off x="512705" y="94015"/>
            <a:ext cx="4687349" cy="1474506"/>
          </a:xfrm>
          <a:prstGeom prst="rect">
            <a:avLst/>
          </a:prstGeom>
          <a:noFill/>
        </p:spPr>
        <p:txBody>
          <a:bodyPr wrap="square">
            <a:spAutoFit/>
          </a:bodyPr>
          <a:lstStyle/>
          <a:p>
            <a:pPr algn="just">
              <a:lnSpc>
                <a:spcPct val="107000"/>
              </a:lnSpc>
              <a:spcAft>
                <a:spcPts val="750"/>
              </a:spcAft>
            </a:pPr>
            <a:r>
              <a:rPr lang="en-GB" sz="1200" b="1" u="sng"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Dining &amp; Pubs in Flamborough.</a:t>
            </a:r>
            <a:endParaRPr lang="en-GB" sz="12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Most if not all the pubs in Flamborough do food (beware the portions are generally very big) and recommend booking in advance.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The Rose &amp; Crown, Royal Dog &amp; Duck, The Ship, &amp; Seabirds are all within close walking distance of the cottage. The Viking &amp; North Star are probably best by car – unless you like a 15 min walk before you eat.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D0B7F61-3A6C-4A04-BFA6-4E4B3F4468A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12705" y="1638803"/>
            <a:ext cx="1470143" cy="1040888"/>
          </a:xfrm>
          <a:prstGeom prst="rect">
            <a:avLst/>
          </a:prstGeom>
        </p:spPr>
      </p:pic>
      <p:pic>
        <p:nvPicPr>
          <p:cNvPr id="11" name="Picture 10">
            <a:extLst>
              <a:ext uri="{FF2B5EF4-FFF2-40B4-BE49-F238E27FC236}">
                <a16:creationId xmlns:a16="http://schemas.microsoft.com/office/drawing/2014/main" id="{D7875BB0-5CDF-4D4F-818F-3C6C7286DDB4}"/>
              </a:ext>
            </a:extLst>
          </p:cNvPr>
          <p:cNvPicPr/>
          <p:nvPr/>
        </p:nvPicPr>
        <p:blipFill>
          <a:blip r:embed="rId3">
            <a:extLst>
              <a:ext uri="{28A0092B-C50C-407E-A947-70E740481C1C}">
                <a14:useLocalDpi xmlns:a14="http://schemas.microsoft.com/office/drawing/2010/main" val="0"/>
              </a:ext>
            </a:extLst>
          </a:blip>
          <a:stretch>
            <a:fillRect/>
          </a:stretch>
        </p:blipFill>
        <p:spPr>
          <a:xfrm>
            <a:off x="2026595" y="1638804"/>
            <a:ext cx="1383721" cy="1040887"/>
          </a:xfrm>
          <a:prstGeom prst="rect">
            <a:avLst/>
          </a:prstGeom>
        </p:spPr>
      </p:pic>
      <p:pic>
        <p:nvPicPr>
          <p:cNvPr id="12" name="Picture 11">
            <a:extLst>
              <a:ext uri="{FF2B5EF4-FFF2-40B4-BE49-F238E27FC236}">
                <a16:creationId xmlns:a16="http://schemas.microsoft.com/office/drawing/2014/main" id="{E38D7FD0-EB66-4AC4-9748-1BA1794FE584}"/>
              </a:ext>
            </a:extLst>
          </p:cNvPr>
          <p:cNvPicPr/>
          <p:nvPr/>
        </p:nvPicPr>
        <p:blipFill>
          <a:blip r:embed="rId4">
            <a:extLst>
              <a:ext uri="{28A0092B-C50C-407E-A947-70E740481C1C}">
                <a14:useLocalDpi xmlns:a14="http://schemas.microsoft.com/office/drawing/2010/main" val="0"/>
              </a:ext>
            </a:extLst>
          </a:blip>
          <a:stretch>
            <a:fillRect/>
          </a:stretch>
        </p:blipFill>
        <p:spPr>
          <a:xfrm>
            <a:off x="3512700" y="1638804"/>
            <a:ext cx="1588345" cy="1040887"/>
          </a:xfrm>
          <a:prstGeom prst="rect">
            <a:avLst/>
          </a:prstGeom>
        </p:spPr>
      </p:pic>
      <p:pic>
        <p:nvPicPr>
          <p:cNvPr id="13" name="Picture 12">
            <a:extLst>
              <a:ext uri="{FF2B5EF4-FFF2-40B4-BE49-F238E27FC236}">
                <a16:creationId xmlns:a16="http://schemas.microsoft.com/office/drawing/2014/main" id="{0D28CCA6-ED7E-45B2-8016-2A3CDFE6BDA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48767" y="2787795"/>
            <a:ext cx="1383721" cy="1233805"/>
          </a:xfrm>
          <a:prstGeom prst="rect">
            <a:avLst/>
          </a:prstGeom>
          <a:noFill/>
          <a:ln>
            <a:noFill/>
          </a:ln>
        </p:spPr>
      </p:pic>
      <p:pic>
        <p:nvPicPr>
          <p:cNvPr id="14" name="Picture 13">
            <a:extLst>
              <a:ext uri="{FF2B5EF4-FFF2-40B4-BE49-F238E27FC236}">
                <a16:creationId xmlns:a16="http://schemas.microsoft.com/office/drawing/2014/main" id="{3B0D8B0D-9061-4878-AB0C-145C3EAA632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718456" y="2787795"/>
            <a:ext cx="1649136" cy="1219372"/>
          </a:xfrm>
          <a:prstGeom prst="rect">
            <a:avLst/>
          </a:prstGeom>
          <a:noFill/>
          <a:ln>
            <a:noFill/>
          </a:ln>
        </p:spPr>
      </p:pic>
      <p:sp>
        <p:nvSpPr>
          <p:cNvPr id="15" name="TextBox 14">
            <a:extLst>
              <a:ext uri="{FF2B5EF4-FFF2-40B4-BE49-F238E27FC236}">
                <a16:creationId xmlns:a16="http://schemas.microsoft.com/office/drawing/2014/main" id="{C0476DA7-09AB-434A-B628-D16CA4B3CE2E}"/>
              </a:ext>
            </a:extLst>
          </p:cNvPr>
          <p:cNvSpPr txBox="1"/>
          <p:nvPr/>
        </p:nvSpPr>
        <p:spPr>
          <a:xfrm>
            <a:off x="470876" y="4129704"/>
            <a:ext cx="2175226" cy="874085"/>
          </a:xfrm>
          <a:prstGeom prst="rect">
            <a:avLst/>
          </a:prstGeom>
          <a:noFill/>
        </p:spPr>
        <p:txBody>
          <a:bodyPr wrap="square">
            <a:spAutoFit/>
          </a:bodyPr>
          <a:lstStyle/>
          <a:p>
            <a:pPr algn="just">
              <a:lnSpc>
                <a:spcPct val="107000"/>
              </a:lnSpc>
              <a:spcAft>
                <a:spcPts val="750"/>
              </a:spcAft>
            </a:pPr>
            <a:r>
              <a:rPr lang="en-GB" sz="1200" dirty="0">
                <a:solidFill>
                  <a:srgbClr val="3B3C3F"/>
                </a:solidFill>
                <a:effectLst/>
                <a:latin typeface="Calibri" panose="020F0502020204030204" pitchFamily="34" charset="0"/>
                <a:ea typeface="Times New Roman" panose="02020603050405020304" pitchFamily="18" charset="0"/>
                <a:cs typeface="Calibri" panose="020F0502020204030204" pitchFamily="34" charset="0"/>
              </a:rPr>
              <a:t>Seabirds Restaurant is our favourite – however does get booked up quickly – they do a superb Sunday Lunch too.</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C2BE1E0A-FE9E-40CB-9C6B-A4A8EE68D6B8}"/>
              </a:ext>
            </a:extLst>
          </p:cNvPr>
          <p:cNvPicPr/>
          <p:nvPr/>
        </p:nvPicPr>
        <p:blipFill>
          <a:blip r:embed="rId7">
            <a:extLst>
              <a:ext uri="{28A0092B-C50C-407E-A947-70E740481C1C}">
                <a14:useLocalDpi xmlns:a14="http://schemas.microsoft.com/office/drawing/2010/main" val="0"/>
              </a:ext>
            </a:extLst>
          </a:blip>
          <a:stretch>
            <a:fillRect/>
          </a:stretch>
        </p:blipFill>
        <p:spPr>
          <a:xfrm>
            <a:off x="3173152" y="4177837"/>
            <a:ext cx="1846627" cy="1168373"/>
          </a:xfrm>
          <a:prstGeom prst="rect">
            <a:avLst/>
          </a:prstGeom>
        </p:spPr>
      </p:pic>
      <p:sp>
        <p:nvSpPr>
          <p:cNvPr id="17" name="TextBox 16">
            <a:extLst>
              <a:ext uri="{FF2B5EF4-FFF2-40B4-BE49-F238E27FC236}">
                <a16:creationId xmlns:a16="http://schemas.microsoft.com/office/drawing/2014/main" id="{2135DCC8-95C8-48B8-AE17-6D5478EEEF50}"/>
              </a:ext>
            </a:extLst>
          </p:cNvPr>
          <p:cNvSpPr txBox="1"/>
          <p:nvPr/>
        </p:nvSpPr>
        <p:spPr>
          <a:xfrm>
            <a:off x="470876" y="5559925"/>
            <a:ext cx="2421388" cy="874085"/>
          </a:xfrm>
          <a:prstGeom prst="rect">
            <a:avLst/>
          </a:prstGeom>
          <a:noFill/>
        </p:spPr>
        <p:txBody>
          <a:bodyPr wrap="square">
            <a:spAutoFit/>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best fish &amp; chip shop is on the way into Bridlington called 149 the address is 149 </a:t>
            </a:r>
            <a:r>
              <a:rPr lang="en-GB" sz="1200" dirty="0" err="1">
                <a:effectLst/>
                <a:latin typeface="Calibri" panose="020F0502020204030204" pitchFamily="34" charset="0"/>
                <a:ea typeface="Calibri" panose="020F0502020204030204" pitchFamily="34" charset="0"/>
                <a:cs typeface="Times New Roman" panose="02020603050405020304" pitchFamily="18" charset="0"/>
              </a:rPr>
              <a:t>Marton</a:t>
            </a:r>
            <a:r>
              <a:rPr lang="en-GB" sz="1200" dirty="0">
                <a:effectLst/>
                <a:latin typeface="Calibri" panose="020F0502020204030204" pitchFamily="34" charset="0"/>
                <a:ea typeface="Calibri" panose="020F0502020204030204" pitchFamily="34" charset="0"/>
                <a:cs typeface="Times New Roman" panose="02020603050405020304" pitchFamily="18" charset="0"/>
              </a:rPr>
              <a:t> Rd, Bridlington YO16 7DJ.</a:t>
            </a:r>
          </a:p>
        </p:txBody>
      </p:sp>
      <p:sp>
        <p:nvSpPr>
          <p:cNvPr id="18" name="TextBox 17">
            <a:extLst>
              <a:ext uri="{FF2B5EF4-FFF2-40B4-BE49-F238E27FC236}">
                <a16:creationId xmlns:a16="http://schemas.microsoft.com/office/drawing/2014/main" id="{8001F325-AC36-4C1F-83BC-3DAD31C69B26}"/>
              </a:ext>
            </a:extLst>
          </p:cNvPr>
          <p:cNvSpPr txBox="1"/>
          <p:nvPr/>
        </p:nvSpPr>
        <p:spPr>
          <a:xfrm>
            <a:off x="6928463" y="548235"/>
            <a:ext cx="4476414" cy="1569532"/>
          </a:xfrm>
          <a:prstGeom prst="rect">
            <a:avLst/>
          </a:prstGeom>
          <a:noFill/>
        </p:spPr>
        <p:txBody>
          <a:bodyPr wrap="square">
            <a:spAutoFit/>
          </a:bodyPr>
          <a:lstStyle/>
          <a:p>
            <a:pPr>
              <a:lnSpc>
                <a:spcPct val="107000"/>
              </a:lnSpc>
              <a:spcAft>
                <a:spcPts val="800"/>
              </a:spcAft>
            </a:pPr>
            <a:r>
              <a:rPr lang="en-GB" sz="1200" b="1" u="sng" dirty="0">
                <a:effectLst/>
                <a:latin typeface="Calibri" panose="020F0502020204030204" pitchFamily="34" charset="0"/>
                <a:ea typeface="Calibri" panose="020F0502020204030204" pitchFamily="34" charset="0"/>
                <a:cs typeface="Times New Roman" panose="02020603050405020304" pitchFamily="18" charset="0"/>
              </a:rPr>
              <a:t>Thornton Le Dale</a:t>
            </a: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Pretty little village with a few shops, café’s. Go to a tea shop called Lavenders for fantastic scones cream and jam. Find the thatched cottage by the bridge, it is supposed to be Britain’s most photographed cottage. If you are into classic cars walk up to the auction garage where they film the classic car series “Bangers &amp; Cash”.</a:t>
            </a:r>
          </a:p>
        </p:txBody>
      </p:sp>
      <p:sp>
        <p:nvSpPr>
          <p:cNvPr id="19" name="TextBox 18">
            <a:extLst>
              <a:ext uri="{FF2B5EF4-FFF2-40B4-BE49-F238E27FC236}">
                <a16:creationId xmlns:a16="http://schemas.microsoft.com/office/drawing/2014/main" id="{26B1B853-692E-47FA-9CF5-46CE59510B97}"/>
              </a:ext>
            </a:extLst>
          </p:cNvPr>
          <p:cNvSpPr txBox="1"/>
          <p:nvPr/>
        </p:nvSpPr>
        <p:spPr>
          <a:xfrm>
            <a:off x="8250848" y="117811"/>
            <a:ext cx="2590101" cy="373949"/>
          </a:xfrm>
          <a:prstGeom prst="rect">
            <a:avLst/>
          </a:prstGeom>
          <a:noFill/>
        </p:spPr>
        <p:txBody>
          <a:bodyPr wrap="square">
            <a:spAutoFit/>
          </a:bodyPr>
          <a:lstStyle/>
          <a:p>
            <a:pPr>
              <a:lnSpc>
                <a:spcPct val="107000"/>
              </a:lnSpc>
              <a:spcAft>
                <a:spcPts val="800"/>
              </a:spcAft>
            </a:pPr>
            <a:r>
              <a:rPr lang="en-GB" sz="1800" b="1" u="sng" dirty="0">
                <a:effectLst/>
                <a:latin typeface="Calibri" panose="020F0502020204030204" pitchFamily="34" charset="0"/>
                <a:ea typeface="Calibri" panose="020F0502020204030204" pitchFamily="34" charset="0"/>
                <a:cs typeface="Calibri" panose="020F0502020204030204" pitchFamily="34" charset="0"/>
              </a:rPr>
              <a:t>FURTHER AFIELD</a:t>
            </a:r>
            <a:endParaRPr lang="en-GB" sz="1200" b="1" u="sng"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F2616499-CDF0-4CF7-8E81-DA3EB6D47A15}"/>
              </a:ext>
            </a:extLst>
          </p:cNvPr>
          <p:cNvPicPr/>
          <p:nvPr/>
        </p:nvPicPr>
        <p:blipFill>
          <a:blip r:embed="rId8">
            <a:extLst>
              <a:ext uri="{28A0092B-C50C-407E-A947-70E740481C1C}">
                <a14:useLocalDpi xmlns:a14="http://schemas.microsoft.com/office/drawing/2010/main" val="0"/>
              </a:ext>
            </a:extLst>
          </a:blip>
          <a:stretch>
            <a:fillRect/>
          </a:stretch>
        </p:blipFill>
        <p:spPr>
          <a:xfrm>
            <a:off x="6964303" y="2125622"/>
            <a:ext cx="1487417" cy="1063304"/>
          </a:xfrm>
          <a:prstGeom prst="rect">
            <a:avLst/>
          </a:prstGeom>
        </p:spPr>
      </p:pic>
      <p:pic>
        <p:nvPicPr>
          <p:cNvPr id="21" name="Picture 20">
            <a:extLst>
              <a:ext uri="{FF2B5EF4-FFF2-40B4-BE49-F238E27FC236}">
                <a16:creationId xmlns:a16="http://schemas.microsoft.com/office/drawing/2014/main" id="{47A15AAC-C52C-4444-B3B0-E1AE9B231FED}"/>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8523069" y="2069147"/>
            <a:ext cx="1784351" cy="1063304"/>
          </a:xfrm>
          <a:prstGeom prst="rect">
            <a:avLst/>
          </a:prstGeom>
          <a:noFill/>
          <a:ln>
            <a:noFill/>
          </a:ln>
        </p:spPr>
      </p:pic>
      <p:pic>
        <p:nvPicPr>
          <p:cNvPr id="22" name="Picture 21">
            <a:extLst>
              <a:ext uri="{FF2B5EF4-FFF2-40B4-BE49-F238E27FC236}">
                <a16:creationId xmlns:a16="http://schemas.microsoft.com/office/drawing/2014/main" id="{B1C9AEE5-07AF-45FB-B475-91259252716E}"/>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10450118" y="2069147"/>
            <a:ext cx="1487417" cy="1063304"/>
          </a:xfrm>
          <a:prstGeom prst="rect">
            <a:avLst/>
          </a:prstGeom>
          <a:noFill/>
          <a:ln>
            <a:noFill/>
          </a:ln>
        </p:spPr>
      </p:pic>
      <p:sp>
        <p:nvSpPr>
          <p:cNvPr id="23" name="TextBox 22">
            <a:extLst>
              <a:ext uri="{FF2B5EF4-FFF2-40B4-BE49-F238E27FC236}">
                <a16:creationId xmlns:a16="http://schemas.microsoft.com/office/drawing/2014/main" id="{1767C6E9-88AE-4C1C-9B74-ACFD7B7175CB}"/>
              </a:ext>
            </a:extLst>
          </p:cNvPr>
          <p:cNvSpPr txBox="1"/>
          <p:nvPr/>
        </p:nvSpPr>
        <p:spPr>
          <a:xfrm>
            <a:off x="6891206" y="3188926"/>
            <a:ext cx="5048075" cy="2162259"/>
          </a:xfrm>
          <a:prstGeom prst="rect">
            <a:avLst/>
          </a:prstGeom>
          <a:noFill/>
        </p:spPr>
        <p:txBody>
          <a:bodyPr wrap="square">
            <a:spAutoFit/>
          </a:bodyPr>
          <a:lstStyle/>
          <a:p>
            <a:pPr>
              <a:lnSpc>
                <a:spcPct val="107000"/>
              </a:lnSpc>
              <a:spcAft>
                <a:spcPts val="800"/>
              </a:spcAft>
            </a:pPr>
            <a:r>
              <a:rPr lang="en-GB" sz="1200" b="1" u="sng" dirty="0">
                <a:effectLst/>
                <a:latin typeface="Calibri" panose="020F0502020204030204" pitchFamily="34" charset="0"/>
                <a:ea typeface="Calibri" panose="020F0502020204030204" pitchFamily="34" charset="0"/>
                <a:cs typeface="Times New Roman" panose="02020603050405020304" pitchFamily="18" charset="0"/>
              </a:rPr>
              <a:t>Helmsley</a:t>
            </a:r>
          </a:p>
          <a:p>
            <a:pPr>
              <a:lnSpc>
                <a:spcPct val="107000"/>
              </a:lnSpc>
              <a:spcAft>
                <a:spcPts val="800"/>
              </a:spcAft>
            </a:pPr>
            <a:r>
              <a:rPr lang="en-GB" sz="1200" dirty="0">
                <a:effectLst/>
                <a:latin typeface="Calibri" panose="020F0502020204030204" pitchFamily="34" charset="0"/>
                <a:ea typeface="Calibri" panose="020F0502020204030204" pitchFamily="34" charset="0"/>
                <a:cs typeface="Calibri" panose="020F0502020204030204" pitchFamily="34" charset="0"/>
              </a:rPr>
              <a:t>Is a chocolate box village with some lovely little shops</a:t>
            </a:r>
            <a:r>
              <a:rPr lang="en-GB" sz="1200" dirty="0">
                <a:effectLst/>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Helmsley is the only market town in the North York Moors National Park and is the perfect base for enjoying the wider area. But there is plenty to do right here in the town, from fascinating attractions including the National Centre for Birds of Prey, Helmsley Castle.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Helmsley Arts Centre and the Walled Gardens, to award-winning eateries and the town’s very own Brewery. Enjoy shopping in interesting and unique stores, galleries and boutiques – the town is even home to the winner of Britain’s Best Small Shop 2015.</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3">
            <a:extLst>
              <a:ext uri="{FF2B5EF4-FFF2-40B4-BE49-F238E27FC236}">
                <a16:creationId xmlns:a16="http://schemas.microsoft.com/office/drawing/2014/main" id="{BFA384A4-2079-4982-8027-E7E772F5A8AE}"/>
              </a:ext>
            </a:extLst>
          </p:cNvPr>
          <p:cNvPicPr/>
          <p:nvPr/>
        </p:nvPicPr>
        <p:blipFill>
          <a:blip r:embed="rId11">
            <a:extLst>
              <a:ext uri="{28A0092B-C50C-407E-A947-70E740481C1C}">
                <a14:useLocalDpi xmlns:a14="http://schemas.microsoft.com/office/drawing/2010/main" val="0"/>
              </a:ext>
            </a:extLst>
          </a:blip>
          <a:stretch>
            <a:fillRect/>
          </a:stretch>
        </p:blipFill>
        <p:spPr>
          <a:xfrm>
            <a:off x="7960066" y="5407660"/>
            <a:ext cx="1908569" cy="1363211"/>
          </a:xfrm>
          <a:prstGeom prst="rect">
            <a:avLst/>
          </a:prstGeom>
        </p:spPr>
      </p:pic>
      <p:pic>
        <p:nvPicPr>
          <p:cNvPr id="31" name="Picture 30">
            <a:extLst>
              <a:ext uri="{FF2B5EF4-FFF2-40B4-BE49-F238E27FC236}">
                <a16:creationId xmlns:a16="http://schemas.microsoft.com/office/drawing/2014/main" id="{D942A9CA-E5BE-4E12-82EA-04105E0AF371}"/>
              </a:ext>
            </a:extLst>
          </p:cNvPr>
          <p:cNvPicPr/>
          <p:nvPr/>
        </p:nvPicPr>
        <p:blipFill>
          <a:blip r:embed="rId12">
            <a:extLst>
              <a:ext uri="{28A0092B-C50C-407E-A947-70E740481C1C}">
                <a14:useLocalDpi xmlns:a14="http://schemas.microsoft.com/office/drawing/2010/main" val="0"/>
              </a:ext>
            </a:extLst>
          </a:blip>
          <a:stretch>
            <a:fillRect/>
          </a:stretch>
        </p:blipFill>
        <p:spPr>
          <a:xfrm>
            <a:off x="3410316" y="5505313"/>
            <a:ext cx="1560906" cy="1233805"/>
          </a:xfrm>
          <a:prstGeom prst="rect">
            <a:avLst/>
          </a:prstGeom>
        </p:spPr>
      </p:pic>
    </p:spTree>
    <p:extLst>
      <p:ext uri="{BB962C8B-B14F-4D97-AF65-F5344CB8AC3E}">
        <p14:creationId xmlns:p14="http://schemas.microsoft.com/office/powerpoint/2010/main" val="791211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475ECE37787543A22A0A2F087BEBF4" ma:contentTypeVersion="12" ma:contentTypeDescription="Create a new document." ma:contentTypeScope="" ma:versionID="bc93ef68864595ae46991e62f03573a3">
  <xsd:schema xmlns:xsd="http://www.w3.org/2001/XMLSchema" xmlns:xs="http://www.w3.org/2001/XMLSchema" xmlns:p="http://schemas.microsoft.com/office/2006/metadata/properties" xmlns:ns2="87cce414-ff3b-4f54-ad66-3ca40d5a543f" xmlns:ns3="7bea70a8-c9c7-4e6c-b043-0641ec4fb2a5" targetNamespace="http://schemas.microsoft.com/office/2006/metadata/properties" ma:root="true" ma:fieldsID="b0b37a91acb2c730ca38292eae5021b2" ns2:_="" ns3:_="">
    <xsd:import namespace="87cce414-ff3b-4f54-ad66-3ca40d5a543f"/>
    <xsd:import namespace="7bea70a8-c9c7-4e6c-b043-0641ec4fb2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cce414-ff3b-4f54-ad66-3ca40d5a54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ea70a8-c9c7-4e6c-b043-0641ec4fb2a5"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F2B1FD-87EA-4F87-8BD7-6175AAA52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cce414-ff3b-4f54-ad66-3ca40d5a543f"/>
    <ds:schemaRef ds:uri="7bea70a8-c9c7-4e6c-b043-0641ec4fb2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00A511-B7F6-4025-AD60-1EA1E807E09C}">
  <ds:schemaRefs>
    <ds:schemaRef ds:uri="http://schemas.microsoft.com/sharepoint/v3/contenttype/forms"/>
  </ds:schemaRefs>
</ds:datastoreItem>
</file>

<file path=customXml/itemProps3.xml><?xml version="1.0" encoding="utf-8"?>
<ds:datastoreItem xmlns:ds="http://schemas.openxmlformats.org/officeDocument/2006/customXml" ds:itemID="{2059D0A4-3700-4178-9370-651CD4EC061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bea70a8-c9c7-4e6c-b043-0641ec4fb2a5"/>
    <ds:schemaRef ds:uri="http://purl.org/dc/elements/1.1/"/>
    <ds:schemaRef ds:uri="http://schemas.microsoft.com/office/2006/metadata/properties"/>
    <ds:schemaRef ds:uri="87cce414-ff3b-4f54-ad66-3ca40d5a54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131</TotalTime>
  <Words>2582</Words>
  <Application>Microsoft Office PowerPoint</Application>
  <PresentationFormat>Widescreen</PresentationFormat>
  <Paragraphs>96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Lesley Dilkes</dc:creator>
  <cp:lastModifiedBy>Lesley Dilkes</cp:lastModifiedBy>
  <cp:revision>3</cp:revision>
  <cp:lastPrinted>2021-09-27T09:09:24Z</cp:lastPrinted>
  <dcterms:created xsi:type="dcterms:W3CDTF">2021-06-23T12:34:40Z</dcterms:created>
  <dcterms:modified xsi:type="dcterms:W3CDTF">2021-09-27T09:16:59Z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0x0101008A475ECE37787543A22A0A2F087BEBF4</vt:lpwstr>
  </property>
</Properties>
</file>