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The traditional learning methods can be monotonous and unengaging for students. There’s a need for an interactive platform that makes learning fun and assesses knowledge in an engaging way.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8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    </a:t>
            </a:r>
            <a:r>
              <a:rPr lang="en-US" sz="2400" dirty="0"/>
              <a:t>Kishore T</a:t>
            </a:r>
          </a:p>
          <a:p>
            <a:r>
              <a:rPr lang="en-US" sz="2400" dirty="0"/>
              <a:t>REGISTER NO AND NMID: </a:t>
            </a:r>
            <a:r>
              <a:rPr lang="en-IN" sz="2400" dirty="0"/>
              <a:t>   asanm222anm22224ucsc03</a:t>
            </a:r>
            <a:r>
              <a:rPr lang="en-US" sz="2400" dirty="0"/>
              <a:t>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 Bsc Computer science 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IN" sz="2400" dirty="0"/>
              <a:t>UNIVERSITY  :-   Es arts &amp; science college villupuram/   ANNAMALAI UNIVERSITY</a:t>
            </a:r>
            <a:endParaRPr lang="en-US" sz="2400" dirty="0"/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37800-F4FF-964E-EE0D-62991DAD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0" y="361964"/>
            <a:ext cx="12163655" cy="68223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6F1CC3-3963-0D26-2D52-1D4B26E64C14}"/>
              </a:ext>
            </a:extLst>
          </p:cNvPr>
          <p:cNvSpPr txBox="1"/>
          <p:nvPr/>
        </p:nvSpPr>
        <p:spPr>
          <a:xfrm>
            <a:off x="572861" y="-21509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RESULTS &amp; SCREENSHOTS : -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86497-FB4F-5FB0-1ADE-88B0FA61A7ED}"/>
              </a:ext>
            </a:extLst>
          </p:cNvPr>
          <p:cNvSpPr txBox="1"/>
          <p:nvPr/>
        </p:nvSpPr>
        <p:spPr>
          <a:xfrm>
            <a:off x="1052797" y="1857375"/>
            <a:ext cx="102244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
“QuizUp: A Fun Learning Experience” is an innovative web-based quiz application that makes learning engaging, interactive, and fun.</a:t>
            </a:r>
          </a:p>
          <a:p>
            <a:endParaRPr lang="en-IN"/>
          </a:p>
          <a:p>
            <a:r>
              <a:rPr lang="en-IN"/>
              <a:t> By providing a user-friendly interface, instant feedback, and a retry option, it encourages users to test their knowledge and learn from their mistakes. </a:t>
            </a:r>
          </a:p>
          <a:p>
            <a:endParaRPr lang="en-IN"/>
          </a:p>
          <a:p>
            <a:r>
              <a:rPr lang="en-IN"/>
              <a:t>This project showcases the potential of interactive learning tools in enhancing education and promoting academic excellen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297D2-69D7-A92B-8C44-9B6DD1461C09}"/>
              </a:ext>
            </a:extLst>
          </p:cNvPr>
          <p:cNvSpPr txBox="1"/>
          <p:nvPr/>
        </p:nvSpPr>
        <p:spPr>
          <a:xfrm>
            <a:off x="2832048" y="2586335"/>
            <a:ext cx="60244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/>
              <a:t>QuizUp: A Fun Learning Experience – An Interactive Web-Based Quiz Application for Enhancing Knowledge and Engagement</a:t>
            </a:r>
            <a:endParaRPr lang="en-US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516C2-7644-7BDB-3FAC-22018D952F27}"/>
              </a:ext>
            </a:extLst>
          </p:cNvPr>
          <p:cNvSpPr txBox="1"/>
          <p:nvPr/>
        </p:nvSpPr>
        <p:spPr>
          <a:xfrm>
            <a:off x="2183824" y="2016791"/>
            <a:ext cx="73983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The traditional learning methods can be monotonous and unengaging for students.</a:t>
            </a:r>
            <a:endParaRPr lang="en-IN" b="1" i="1"/>
          </a:p>
          <a:p>
            <a:endParaRPr lang="en-IN" b="1" i="1"/>
          </a:p>
          <a:p>
            <a:r>
              <a:rPr lang="en-US" b="1" i="1"/>
              <a:t>There's a need for an interactive platform that makes learning fun and assesses knowledge in an engaging way.</a:t>
            </a:r>
            <a:r>
              <a:rPr lang="en-IN" b="1" i="1"/>
              <a:t> </a:t>
            </a:r>
            <a:endParaRPr lang="en-US" b="1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2A0AC-7705-7B4A-A2DA-49C3808BB0DF}"/>
              </a:ext>
            </a:extLst>
          </p:cNvPr>
          <p:cNvSpPr txBox="1"/>
          <p:nvPr/>
        </p:nvSpPr>
        <p:spPr>
          <a:xfrm>
            <a:off x="2487881" y="2250937"/>
            <a:ext cx="68656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"QuizUp: A Fun Learning Experience" is a web-based quiz application designed to make learning interactive and fun. </a:t>
            </a:r>
            <a:endParaRPr lang="en-IN"/>
          </a:p>
          <a:p>
            <a:endParaRPr lang="en-IN"/>
          </a:p>
          <a:p>
            <a:endParaRPr lang="en-IN"/>
          </a:p>
          <a:p>
            <a:r>
              <a:rPr lang="en-US"/>
              <a:t>The app presents users with a series of questions across various topics, tracks their scores, and provides feedback on their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7A7A8-52FC-6B79-55E4-952598DDD635}"/>
              </a:ext>
            </a:extLst>
          </p:cNvPr>
          <p:cNvSpPr txBox="1"/>
          <p:nvPr/>
        </p:nvSpPr>
        <p:spPr>
          <a:xfrm>
            <a:off x="2076993" y="2095500"/>
            <a:ext cx="92381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primary end users of this application are:- </a:t>
            </a:r>
            <a:endParaRPr lang="en-IN"/>
          </a:p>
          <a:p>
            <a:r>
              <a:rPr lang="en-IN"/>
              <a:t>                                  </a:t>
            </a:r>
          </a:p>
          <a:p>
            <a:r>
              <a:rPr lang="en-IN"/>
              <a:t>   </a:t>
            </a:r>
            <a:r>
              <a:rPr lang="en-US"/>
              <a:t>Students looking for an engaging way to</a:t>
            </a:r>
            <a:r>
              <a:rPr lang="en-IN"/>
              <a:t> </a:t>
            </a:r>
            <a:r>
              <a:rPr lang="en-US"/>
              <a:t>test their knowledge.- </a:t>
            </a:r>
            <a:endParaRPr lang="en-IN"/>
          </a:p>
          <a:p>
            <a:r>
              <a:rPr lang="en-IN"/>
              <a:t>                                </a:t>
            </a:r>
          </a:p>
          <a:p>
            <a:r>
              <a:rPr lang="en-IN"/>
              <a:t>   </a:t>
            </a:r>
            <a:r>
              <a:rPr lang="en-US"/>
              <a:t>Educators seeking interactive tools to enhance learning experiences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6D041-9E57-6B21-A8A1-27C0C3246F84}"/>
              </a:ext>
            </a:extLst>
          </p:cNvPr>
          <p:cNvSpPr txBox="1"/>
          <p:nvPr/>
        </p:nvSpPr>
        <p:spPr>
          <a:xfrm>
            <a:off x="2910630" y="2174855"/>
            <a:ext cx="64429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Tools:*- Visual Studio Code (or any code editor)- GitHub for version control*</a:t>
            </a:r>
            <a:endParaRPr lang="en-IN"/>
          </a:p>
          <a:p>
            <a:endParaRPr lang="en-IN"/>
          </a:p>
          <a:p>
            <a:r>
              <a:rPr lang="en-IN"/>
              <a:t>Techniques </a:t>
            </a:r>
            <a:r>
              <a:rPr lang="en-US"/>
              <a:t>:*- </a:t>
            </a:r>
            <a:endParaRPr lang="en-IN"/>
          </a:p>
          <a:p>
            <a:r>
              <a:rPr lang="en-IN"/>
              <a:t>     </a:t>
            </a:r>
            <a:r>
              <a:rPr lang="en-US"/>
              <a:t>*Frontend:* HTML, CSS, </a:t>
            </a:r>
            <a:r>
              <a:rPr lang="en-IN"/>
              <a:t>JavaScript-</a:t>
            </a:r>
          </a:p>
          <a:p>
            <a:endParaRPr lang="en-IN"/>
          </a:p>
          <a:p>
            <a:r>
              <a:rPr lang="en-IN"/>
              <a:t>    </a:t>
            </a:r>
            <a:r>
              <a:rPr lang="en-US"/>
              <a:t> *Backend:* None (static site, but could integrate backend technologies like Node.js if needed)-</a:t>
            </a:r>
            <a:r>
              <a:rPr lang="en-IN"/>
              <a:t> </a:t>
            </a:r>
          </a:p>
          <a:p>
            <a:endParaRPr lang="en-IN"/>
          </a:p>
          <a:p>
            <a:r>
              <a:rPr lang="en-IN"/>
              <a:t>     </a:t>
            </a:r>
            <a:r>
              <a:rPr lang="en-US"/>
              <a:t>*Database:* None (quiz data is stored in a JavaScript array, but could integrate a database like MongoDB for larger datasets)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845F9-7EFD-4FA0-E024-7954A96DDA22}"/>
              </a:ext>
            </a:extLst>
          </p:cNvPr>
          <p:cNvSpPr txBox="1"/>
          <p:nvPr/>
        </p:nvSpPr>
        <p:spPr>
          <a:xfrm>
            <a:off x="739774" y="1160151"/>
            <a:ext cx="96511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*User-friendly interface:*</a:t>
            </a:r>
            <a:endParaRPr lang="en-IN"/>
          </a:p>
          <a:p>
            <a:r>
              <a:rPr lang="en-IN"/>
              <a:t>                                </a:t>
            </a:r>
            <a:r>
              <a:rPr lang="en-US"/>
              <a:t> Easy navigation and clear display of questions and options.- </a:t>
            </a:r>
            <a:endParaRPr lang="en-IN"/>
          </a:p>
          <a:p>
            <a:endParaRPr lang="en-IN"/>
          </a:p>
          <a:p>
            <a:r>
              <a:rPr lang="en-US"/>
              <a:t>*Score tracking:* </a:t>
            </a:r>
            <a:endParaRPr lang="en-IN"/>
          </a:p>
          <a:p>
            <a:r>
              <a:rPr lang="en-IN"/>
              <a:t>                                 </a:t>
            </a:r>
            <a:r>
              <a:rPr lang="en-US"/>
              <a:t>Displays the user's score at the end of the quiz.-</a:t>
            </a:r>
            <a:endParaRPr lang="en-IN"/>
          </a:p>
          <a:p>
            <a:r>
              <a:rPr lang="en-US"/>
              <a:t> </a:t>
            </a:r>
            <a:endParaRPr lang="en-IN"/>
          </a:p>
          <a:p>
            <a:r>
              <a:rPr lang="en-US"/>
              <a:t>*Feedback mechanism:* </a:t>
            </a:r>
            <a:endParaRPr lang="en-IN"/>
          </a:p>
          <a:p>
            <a:r>
              <a:rPr lang="en-IN"/>
              <a:t>                                 </a:t>
            </a:r>
            <a:r>
              <a:rPr lang="en-US"/>
              <a:t>Provides correct answers and explanations for each question.- </a:t>
            </a:r>
            <a:endParaRPr lang="en-IN"/>
          </a:p>
          <a:p>
            <a:endParaRPr lang="en-IN"/>
          </a:p>
          <a:p>
            <a:r>
              <a:rPr lang="en-US"/>
              <a:t>*Retry option:* </a:t>
            </a:r>
            <a:endParaRPr lang="en-IN"/>
          </a:p>
          <a:p>
            <a:r>
              <a:rPr lang="en-IN"/>
              <a:t>                                  </a:t>
            </a:r>
            <a:r>
              <a:rPr lang="en-US"/>
              <a:t>Allows users to retake the quiz.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36ED6-1879-FCDB-348A-84E01E862703}"/>
              </a:ext>
            </a:extLst>
          </p:cNvPr>
          <p:cNvSpPr txBox="1"/>
          <p:nvPr/>
        </p:nvSpPr>
        <p:spPr>
          <a:xfrm>
            <a:off x="755332" y="1385455"/>
            <a:ext cx="9487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/>
              <a:t>*Interactive Quiz Interface*: Engaging and user-friendly design for a seamless quiz experience.</a:t>
            </a:r>
          </a:p>
          <a:p>
            <a:r>
              <a:rPr lang="en-IN"/>
              <a:t>
2. *Randomized Questions*: Questions are shuffled to provide a unique experience each time.</a:t>
            </a:r>
          </a:p>
          <a:p>
            <a:r>
              <a:rPr lang="en-IN"/>
              <a:t>
3. *Score Tracking*: Displays user’s score in real-time.</a:t>
            </a:r>
          </a:p>
          <a:p>
            <a:r>
              <a:rPr lang="en-IN"/>
              <a:t>
4. *Instant Feedback*: Provides correct answers and explanations for each question.</a:t>
            </a:r>
          </a:p>
          <a:p>
            <a:r>
              <a:rPr lang="en-IN"/>
              <a:t>
5. *Retry Option*: Allows users to retake the quiz.</a:t>
            </a:r>
          </a:p>
          <a:p>
            <a:r>
              <a:rPr lang="en-IN"/>
              <a:t>
6. *Show Answers*: Displays correct answers and explanations for all questions.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Kishore T</cp:lastModifiedBy>
  <cp:revision>25</cp:revision>
  <dcterms:created xsi:type="dcterms:W3CDTF">2024-03-29T15:07:22Z</dcterms:created>
  <dcterms:modified xsi:type="dcterms:W3CDTF">2025-09-26T07:41:36Z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