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7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D192-3EDF-4276-B3D9-4FEF8793596A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D05A-D502-4C66-900B-9356638BC2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89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New column removing text in salary, split salary into min and max, get average salary, change hourly to annual salary. Check job desc. for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1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7D05A-D502-4C66-900B-9356638BC206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464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1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11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917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42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4997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2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606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17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84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5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1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fld id="{3C12292A-22E8-420B-BBB6-EF380A99A985}" type="datetimeFigureOut">
              <a:rPr lang="en-CA" smtClean="0"/>
              <a:t>2023-08-17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CE100F8-BFA6-4674-B947-2CB63ECBF8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3C1-8D83-C356-3367-26A72CD02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Scientists salary prediction in USA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5915-0585-8856-7AA1-8CA60C9BE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George Edgar</a:t>
            </a:r>
          </a:p>
        </p:txBody>
      </p:sp>
    </p:spTree>
    <p:extLst>
      <p:ext uri="{BB962C8B-B14F-4D97-AF65-F5344CB8AC3E}">
        <p14:creationId xmlns:p14="http://schemas.microsoft.com/office/powerpoint/2010/main" val="35411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C508E8A-7FD6-A267-9549-75C6FB7DC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1" y="643467"/>
            <a:ext cx="86709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336-8009-0F1C-57CA-115724AD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1107-461B-9C2C-CA7B-D540CDFE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Good accuracy of  prediction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No Glassdoor API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Compare difference in salary over 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Predict change in sector listings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010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6F3BD93B-9972-8F83-0D23-D15693E3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10" y="1131510"/>
            <a:ext cx="4594980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8A9F-9706-E0E9-BEC2-B06E536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C36-1538-8A63-FB7F-872DA887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Gain clarity on pursuing Data Science program through Glassdoor data analysis.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Predict salary change over long period.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Uncover typical expectations of data science employees by companies.</a:t>
            </a:r>
          </a:p>
        </p:txBody>
      </p:sp>
    </p:spTree>
    <p:extLst>
      <p:ext uri="{BB962C8B-B14F-4D97-AF65-F5344CB8AC3E}">
        <p14:creationId xmlns:p14="http://schemas.microsoft.com/office/powerpoint/2010/main" val="37586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0F0-55D8-F7CA-35F1-6708A3A7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AF20-6B88-3A44-0653-8ED66DA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Exploratory Data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Model Building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Deploy Model</a:t>
            </a:r>
          </a:p>
        </p:txBody>
      </p:sp>
    </p:spTree>
    <p:extLst>
      <p:ext uri="{BB962C8B-B14F-4D97-AF65-F5344CB8AC3E}">
        <p14:creationId xmlns:p14="http://schemas.microsoft.com/office/powerpoint/2010/main" val="357885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59294-7088-1F01-BEBA-33EF2B90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298838"/>
            <a:ext cx="4500737" cy="20955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cap="all" spc="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7BA0-92EF-6F9E-C983-82EF7FD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Kaggle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Salary parsing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Identify state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Job description parsing</a:t>
            </a:r>
          </a:p>
        </p:txBody>
      </p:sp>
      <p:pic>
        <p:nvPicPr>
          <p:cNvPr id="6" name="Picture Placeholder 5" descr="A computer screen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CE1D0FB6-8E6D-FEE5-F947-EF8DEF21EA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9" r="24550" b="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A0700-5EB0-F443-700E-DAA6598DB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168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EDD05849-CDF9-5B10-86B6-4B134C38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7" y="321734"/>
            <a:ext cx="4135473" cy="290517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CBF30C8C-F818-42AF-3FAA-305A339C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00" y="321734"/>
            <a:ext cx="3631462" cy="290517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graph of a distribution of python&#10;&#10;Description automatically generated">
            <a:extLst>
              <a:ext uri="{FF2B5EF4-FFF2-40B4-BE49-F238E27FC236}">
                <a16:creationId xmlns:a16="http://schemas.microsoft.com/office/drawing/2014/main" id="{62E602B6-314C-CC95-8D8E-BA1B2DE62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6" y="3631096"/>
            <a:ext cx="4313374" cy="2760560"/>
          </a:xfrm>
          <a:prstGeom prst="rect">
            <a:avLst/>
          </a:prstGeom>
        </p:spPr>
      </p:pic>
      <p:pic>
        <p:nvPicPr>
          <p:cNvPr id="28" name="Picture 2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D1C0B1C3-1D07-43C0-78DD-8CEDEB437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4" y="3631096"/>
            <a:ext cx="360857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of a distribution of locations&#10;&#10;Description automatically generated">
            <a:extLst>
              <a:ext uri="{FF2B5EF4-FFF2-40B4-BE49-F238E27FC236}">
                <a16:creationId xmlns:a16="http://schemas.microsoft.com/office/drawing/2014/main" id="{6F33267B-221D-7168-AE05-D4EFDDDC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30" y="321734"/>
            <a:ext cx="3329707" cy="2905170"/>
          </a:xfrm>
          <a:prstGeom prst="rect">
            <a:avLst/>
          </a:prstGeom>
        </p:spPr>
      </p:pic>
      <p:sp>
        <p:nvSpPr>
          <p:cNvPr id="62" name="Rectangle 5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BFDB8B5E-2590-11EB-6D9D-7B0DE4B43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01" y="321734"/>
            <a:ext cx="2979661" cy="2905170"/>
          </a:xfrm>
          <a:prstGeom prst="rect">
            <a:avLst/>
          </a:prstGeom>
        </p:spPr>
      </p:pic>
      <p:sp>
        <p:nvSpPr>
          <p:cNvPr id="63" name="Rectangle 5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aph of a number of jobs&#10;&#10;Description automatically generated">
            <a:extLst>
              <a:ext uri="{FF2B5EF4-FFF2-40B4-BE49-F238E27FC236}">
                <a16:creationId xmlns:a16="http://schemas.microsoft.com/office/drawing/2014/main" id="{7358B11C-1332-7407-7564-48245148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50" y="3631096"/>
            <a:ext cx="4182666" cy="2760560"/>
          </a:xfrm>
          <a:prstGeom prst="rect">
            <a:avLst/>
          </a:prstGeom>
        </p:spPr>
      </p:pic>
      <p:pic>
        <p:nvPicPr>
          <p:cNvPr id="27" name="Picture 26" descr="A graph of ownership with blue bars&#10;&#10;Description automatically generated with medium confidence">
            <a:extLst>
              <a:ext uri="{FF2B5EF4-FFF2-40B4-BE49-F238E27FC236}">
                <a16:creationId xmlns:a16="http://schemas.microsoft.com/office/drawing/2014/main" id="{2BCBF1A8-B327-669B-463C-835764CE0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49" y="3631096"/>
            <a:ext cx="293676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9F8-23EA-E9CB-E31F-A60FF3D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8194-FFCE-A302-B4F2-A8F132E4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Chose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Dummy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Train Test split – 70% train, 30% test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Multiple linear regression, Lasso regression, Random forest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Tune model using GridSearchCV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dirty="0"/>
              <a:t>Test model</a:t>
            </a:r>
          </a:p>
        </p:txBody>
      </p:sp>
    </p:spTree>
    <p:extLst>
      <p:ext uri="{BB962C8B-B14F-4D97-AF65-F5344CB8AC3E}">
        <p14:creationId xmlns:p14="http://schemas.microsoft.com/office/powerpoint/2010/main" val="10206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25955-21BE-8E65-A9F6-27E9A3CC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5-year </a:t>
            </a:r>
            <a:r>
              <a:rPr lang="en-US" sz="8800"/>
              <a:t>data science salary </a:t>
            </a:r>
            <a:r>
              <a:rPr lang="en-US" sz="8800" dirty="0"/>
              <a:t>prediction </a:t>
            </a:r>
          </a:p>
        </p:txBody>
      </p:sp>
    </p:spTree>
    <p:extLst>
      <p:ext uri="{BB962C8B-B14F-4D97-AF65-F5344CB8AC3E}">
        <p14:creationId xmlns:p14="http://schemas.microsoft.com/office/powerpoint/2010/main" val="352032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SUPERVISED LEARNING</Template>
  <TotalTime>2356</TotalTime>
  <Words>153</Words>
  <Application>Microsoft Office PowerPoint</Application>
  <PresentationFormat>Widescreen</PresentationFormat>
  <Paragraphs>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Data Scientists salary prediction in USA</vt:lpstr>
      <vt:lpstr>Goal</vt:lpstr>
      <vt:lpstr>task</vt:lpstr>
      <vt:lpstr>Data collection &amp; cleaning</vt:lpstr>
      <vt:lpstr>Exploratory Data Analysis</vt:lpstr>
      <vt:lpstr>PowerPoint Presentation</vt:lpstr>
      <vt:lpstr>PowerPoint Presentation</vt:lpstr>
      <vt:lpstr>Model building</vt:lpstr>
      <vt:lpstr>5-year data science salary prediction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prediction in USA</dc:title>
  <dc:creator>georgeedgar00@gmail.com</dc:creator>
  <cp:lastModifiedBy>georgeedgar00@gmail.com</cp:lastModifiedBy>
  <cp:revision>19</cp:revision>
  <dcterms:created xsi:type="dcterms:W3CDTF">2023-08-15T14:58:01Z</dcterms:created>
  <dcterms:modified xsi:type="dcterms:W3CDTF">2023-08-17T16:43:13Z</dcterms:modified>
</cp:coreProperties>
</file>