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94660"/>
  </p:normalViewPr>
  <p:slideViewPr>
    <p:cSldViewPr snapToGrid="0">
      <p:cViewPr>
        <p:scale>
          <a:sx n="77" d="100"/>
          <a:sy n="77" d="100"/>
        </p:scale>
        <p:origin x="7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472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4D192-3EDF-4276-B3D9-4FEF8793596A}" type="datetimeFigureOut">
              <a:rPr lang="en-CA" smtClean="0"/>
              <a:t>2023-08-16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7D05A-D502-4C66-900B-9356638BC2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489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New column removing text in salary, split salary into min and max, get average salary, change hourly to annual salary. Check job desc. for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7D05A-D502-4C66-900B-9356638BC206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01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7D05A-D502-4C66-900B-9356638BC206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464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2023-08-15</a:t>
            </a:fld>
            <a:endParaRPr lang="en-C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875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2023-08-15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713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2023-08-15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211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2023-08-15</a:t>
            </a:fld>
            <a:endParaRPr lang="en-CA" dirty="0"/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7917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2023-08-15</a:t>
            </a:fld>
            <a:endParaRPr lang="en-CA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442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2023-08-15</a:t>
            </a:fld>
            <a:endParaRPr lang="en-CA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4997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2023-08-15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427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2023-08-15</a:t>
            </a:fld>
            <a:endParaRPr lang="en-C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606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2023-08-15</a:t>
            </a:fld>
            <a:endParaRPr lang="en-CA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417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2023-08-15</a:t>
            </a:fld>
            <a:endParaRPr lang="en-CA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96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2023-08-15</a:t>
            </a:fld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846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2023-08-15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586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2023-08-15</a:t>
            </a:fld>
            <a:endParaRPr lang="en-C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125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2023-08-15</a:t>
            </a:fld>
            <a:endParaRPr lang="en-C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110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93C1-8D83-C356-3367-26A72CD02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Scientists salary prediction in USA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B5915-0585-8856-7AA1-8CA60C9BE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George Edgar</a:t>
            </a:r>
          </a:p>
        </p:txBody>
      </p:sp>
    </p:spTree>
    <p:extLst>
      <p:ext uri="{BB962C8B-B14F-4D97-AF65-F5344CB8AC3E}">
        <p14:creationId xmlns:p14="http://schemas.microsoft.com/office/powerpoint/2010/main" val="354112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8336-8009-0F1C-57CA-115724AD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1107-461B-9C2C-CA7B-D540CDFEA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Good accuracy of  prediction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No Glassdoor API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Compare difference in salary over time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Predict change in sector listings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010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8A9F-9706-E0E9-BEC2-B06E5361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0C36-1538-8A63-FB7F-872DA887D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Gain clarity on pursuing Data Science program through Glassdoor data analysis.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Predict salary change over long period.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Uncover typical expectations of data science employees by companies.</a:t>
            </a:r>
          </a:p>
        </p:txBody>
      </p:sp>
    </p:spTree>
    <p:extLst>
      <p:ext uri="{BB962C8B-B14F-4D97-AF65-F5344CB8AC3E}">
        <p14:creationId xmlns:p14="http://schemas.microsoft.com/office/powerpoint/2010/main" val="375869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30F0-55D8-F7CA-35F1-6708A3A7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AF20-6B88-3A44-0653-8ED66DA3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Data Collection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Data Cleaning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Exploratory Data Analysis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Model Building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Deploy Model</a:t>
            </a:r>
          </a:p>
        </p:txBody>
      </p:sp>
    </p:spTree>
    <p:extLst>
      <p:ext uri="{BB962C8B-B14F-4D97-AF65-F5344CB8AC3E}">
        <p14:creationId xmlns:p14="http://schemas.microsoft.com/office/powerpoint/2010/main" val="357885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59294-7088-1F01-BEBA-33EF2B90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298838"/>
            <a:ext cx="4500737" cy="20955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cap="all" spc="12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collection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7BA0-92EF-6F9E-C983-82EF7FD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Kaggle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Salary parsing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Identify state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Job description parsing</a:t>
            </a:r>
          </a:p>
        </p:txBody>
      </p:sp>
      <p:pic>
        <p:nvPicPr>
          <p:cNvPr id="6" name="Picture Placeholder 5" descr="A computer screen with a blue light&#10;&#10;Description automatically generated with medium confidence">
            <a:extLst>
              <a:ext uri="{FF2B5EF4-FFF2-40B4-BE49-F238E27FC236}">
                <a16:creationId xmlns:a16="http://schemas.microsoft.com/office/drawing/2014/main" id="{CE1D0FB6-8E6D-FEE5-F947-EF8DEF21EA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9" r="24550" b="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75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A0700-5EB0-F443-700E-DAA6598DB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1686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EDD05849-CDF9-5B10-86B6-4B134C38A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47" y="321734"/>
            <a:ext cx="4135473" cy="290517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CBF30C8C-F818-42AF-3FAA-305A339C8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00" y="321734"/>
            <a:ext cx="3631462" cy="290517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graph of a distribution of python&#10;&#10;Description automatically generated">
            <a:extLst>
              <a:ext uri="{FF2B5EF4-FFF2-40B4-BE49-F238E27FC236}">
                <a16:creationId xmlns:a16="http://schemas.microsoft.com/office/drawing/2014/main" id="{62E602B6-314C-CC95-8D8E-BA1B2DE62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96" y="3631096"/>
            <a:ext cx="4313374" cy="2760560"/>
          </a:xfrm>
          <a:prstGeom prst="rect">
            <a:avLst/>
          </a:prstGeom>
        </p:spPr>
      </p:pic>
      <p:pic>
        <p:nvPicPr>
          <p:cNvPr id="28" name="Picture 27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D1C0B1C3-1D07-43C0-78DD-8CEDEB437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44" y="3631096"/>
            <a:ext cx="3608574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graph of a distribution of locations&#10;&#10;Description automatically generated">
            <a:extLst>
              <a:ext uri="{FF2B5EF4-FFF2-40B4-BE49-F238E27FC236}">
                <a16:creationId xmlns:a16="http://schemas.microsoft.com/office/drawing/2014/main" id="{6F33267B-221D-7168-AE05-D4EFDDDC0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30" y="321734"/>
            <a:ext cx="3329707" cy="2905170"/>
          </a:xfrm>
          <a:prstGeom prst="rect">
            <a:avLst/>
          </a:prstGeom>
        </p:spPr>
      </p:pic>
      <p:sp>
        <p:nvSpPr>
          <p:cNvPr id="62" name="Rectangle 5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graph of a number of companies&#10;&#10;Description automatically generated">
            <a:extLst>
              <a:ext uri="{FF2B5EF4-FFF2-40B4-BE49-F238E27FC236}">
                <a16:creationId xmlns:a16="http://schemas.microsoft.com/office/drawing/2014/main" id="{BFDB8B5E-2590-11EB-6D9D-7B0DE4B43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501" y="321734"/>
            <a:ext cx="2979661" cy="2905170"/>
          </a:xfrm>
          <a:prstGeom prst="rect">
            <a:avLst/>
          </a:prstGeom>
        </p:spPr>
      </p:pic>
      <p:sp>
        <p:nvSpPr>
          <p:cNvPr id="63" name="Rectangle 5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graph of a number of jobs&#10;&#10;Description automatically generated">
            <a:extLst>
              <a:ext uri="{FF2B5EF4-FFF2-40B4-BE49-F238E27FC236}">
                <a16:creationId xmlns:a16="http://schemas.microsoft.com/office/drawing/2014/main" id="{7358B11C-1332-7407-7564-482451485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50" y="3631096"/>
            <a:ext cx="4182666" cy="2760560"/>
          </a:xfrm>
          <a:prstGeom prst="rect">
            <a:avLst/>
          </a:prstGeom>
        </p:spPr>
      </p:pic>
      <p:pic>
        <p:nvPicPr>
          <p:cNvPr id="27" name="Picture 26" descr="A graph of ownership with blue bars&#10;&#10;Description automatically generated with medium confidence">
            <a:extLst>
              <a:ext uri="{FF2B5EF4-FFF2-40B4-BE49-F238E27FC236}">
                <a16:creationId xmlns:a16="http://schemas.microsoft.com/office/drawing/2014/main" id="{2BCBF1A8-B327-669B-463C-835764CE0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49" y="3631096"/>
            <a:ext cx="2936765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4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C9F8-23EA-E9CB-E31F-A60FF3D3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F8194-FFCE-A302-B4F2-A8F132E4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Chose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Dummy data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Train Test split – 70% train, 30% test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Multiple linear regression, Lasso regression, Random forest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Tune model using GridSearchCV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Test model</a:t>
            </a:r>
          </a:p>
        </p:txBody>
      </p:sp>
    </p:spTree>
    <p:extLst>
      <p:ext uri="{BB962C8B-B14F-4D97-AF65-F5344CB8AC3E}">
        <p14:creationId xmlns:p14="http://schemas.microsoft.com/office/powerpoint/2010/main" val="102069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5955-21BE-8E65-A9F6-27E9A3CC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15-year salary 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2389-6963-7DB7-0BFA-F94388A3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032244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SUPERVISED LEARNING</Template>
  <TotalTime>2235</TotalTime>
  <Words>151</Words>
  <Application>Microsoft Office PowerPoint</Application>
  <PresentationFormat>Widescreen</PresentationFormat>
  <Paragraphs>34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Data Scientists salary prediction in USA</vt:lpstr>
      <vt:lpstr>Goal</vt:lpstr>
      <vt:lpstr>task</vt:lpstr>
      <vt:lpstr>Data collection &amp; cleaning</vt:lpstr>
      <vt:lpstr>Exploratory Data Analysis</vt:lpstr>
      <vt:lpstr>PowerPoint Presentation</vt:lpstr>
      <vt:lpstr>PowerPoint Presentation</vt:lpstr>
      <vt:lpstr>Model building</vt:lpstr>
      <vt:lpstr>15-year salary prediction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salary prediction in USA</dc:title>
  <dc:creator>georgeedgar00@gmail.com</dc:creator>
  <cp:lastModifiedBy>georgeedgar00@gmail.com</cp:lastModifiedBy>
  <cp:revision>16</cp:revision>
  <dcterms:created xsi:type="dcterms:W3CDTF">2023-08-15T14:58:01Z</dcterms:created>
  <dcterms:modified xsi:type="dcterms:W3CDTF">2023-08-17T04:13:57Z</dcterms:modified>
</cp:coreProperties>
</file>