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4" r:id="rId3"/>
    <p:sldId id="257" r:id="rId4"/>
    <p:sldId id="263" r:id="rId5"/>
    <p:sldId id="260" r:id="rId6"/>
    <p:sldId id="265" r:id="rId7"/>
    <p:sldId id="266" r:id="rId8"/>
    <p:sldId id="267" r:id="rId9"/>
    <p:sldId id="268"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E2A199-F9E2-474B-8FE5-BF905FFD787A}">
          <p14:sldIdLst>
            <p14:sldId id="256"/>
            <p14:sldId id="264"/>
            <p14:sldId id="257"/>
            <p14:sldId id="263"/>
            <p14:sldId id="260"/>
            <p14:sldId id="265"/>
            <p14:sldId id="266"/>
            <p14:sldId id="267"/>
            <p14:sldId id="268"/>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8B21EC-C3DD-4037-A83F-201986347628}" v="10" dt="2022-07-06T22:36:32.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4" d="100"/>
          <a:sy n="104" d="100"/>
        </p:scale>
        <p:origin x="13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Fryer" userId="1c34027618effcff" providerId="LiveId" clId="{D60A8632-3D6A-4D47-922B-B2EA240EBBB8}"/>
    <pc:docChg chg="undo custSel addSld delSld modSld modSection">
      <pc:chgData name="George Fryer" userId="1c34027618effcff" providerId="LiveId" clId="{D60A8632-3D6A-4D47-922B-B2EA240EBBB8}" dt="2022-02-25T00:47:49.814" v="8469" actId="1035"/>
      <pc:docMkLst>
        <pc:docMk/>
      </pc:docMkLst>
      <pc:sldChg chg="modSp mod">
        <pc:chgData name="George Fryer" userId="1c34027618effcff" providerId="LiveId" clId="{D60A8632-3D6A-4D47-922B-B2EA240EBBB8}" dt="2022-02-22T23:35:31.536" v="39" actId="20577"/>
        <pc:sldMkLst>
          <pc:docMk/>
          <pc:sldMk cId="521039140" sldId="256"/>
        </pc:sldMkLst>
        <pc:spChg chg="mod">
          <ac:chgData name="George Fryer" userId="1c34027618effcff" providerId="LiveId" clId="{D60A8632-3D6A-4D47-922B-B2EA240EBBB8}" dt="2022-02-22T23:35:31.536" v="39" actId="20577"/>
          <ac:spMkLst>
            <pc:docMk/>
            <pc:sldMk cId="521039140" sldId="256"/>
            <ac:spMk id="2" creationId="{ED7CD62A-E4D5-4C71-B0B7-8530489081A0}"/>
          </ac:spMkLst>
        </pc:spChg>
      </pc:sldChg>
      <pc:sldChg chg="modSp mod">
        <pc:chgData name="George Fryer" userId="1c34027618effcff" providerId="LiveId" clId="{D60A8632-3D6A-4D47-922B-B2EA240EBBB8}" dt="2022-02-23T00:13:31.386" v="2458" actId="20577"/>
        <pc:sldMkLst>
          <pc:docMk/>
          <pc:sldMk cId="3020327007" sldId="257"/>
        </pc:sldMkLst>
        <pc:spChg chg="mod">
          <ac:chgData name="George Fryer" userId="1c34027618effcff" providerId="LiveId" clId="{D60A8632-3D6A-4D47-922B-B2EA240EBBB8}" dt="2022-02-22T23:42:01.864" v="61" actId="20577"/>
          <ac:spMkLst>
            <pc:docMk/>
            <pc:sldMk cId="3020327007" sldId="257"/>
            <ac:spMk id="2" creationId="{4E20AEE4-86EA-41E4-8F5B-7D51E20294D8}"/>
          </ac:spMkLst>
        </pc:spChg>
        <pc:spChg chg="mod">
          <ac:chgData name="George Fryer" userId="1c34027618effcff" providerId="LiveId" clId="{D60A8632-3D6A-4D47-922B-B2EA240EBBB8}" dt="2022-02-23T00:13:31.386" v="2458" actId="20577"/>
          <ac:spMkLst>
            <pc:docMk/>
            <pc:sldMk cId="3020327007" sldId="257"/>
            <ac:spMk id="3" creationId="{7BA69027-9444-4793-B6C9-4834AD614640}"/>
          </ac:spMkLst>
        </pc:spChg>
      </pc:sldChg>
      <pc:sldChg chg="del">
        <pc:chgData name="George Fryer" userId="1c34027618effcff" providerId="LiveId" clId="{D60A8632-3D6A-4D47-922B-B2EA240EBBB8}" dt="2022-02-22T23:35:01.465" v="16" actId="47"/>
        <pc:sldMkLst>
          <pc:docMk/>
          <pc:sldMk cId="1025863603" sldId="258"/>
        </pc:sldMkLst>
      </pc:sldChg>
      <pc:sldChg chg="addSp modSp new mod">
        <pc:chgData name="George Fryer" userId="1c34027618effcff" providerId="LiveId" clId="{D60A8632-3D6A-4D47-922B-B2EA240EBBB8}" dt="2022-02-23T00:25:22.171" v="2754" actId="20577"/>
        <pc:sldMkLst>
          <pc:docMk/>
          <pc:sldMk cId="4283343315" sldId="258"/>
        </pc:sldMkLst>
        <pc:spChg chg="mod">
          <ac:chgData name="George Fryer" userId="1c34027618effcff" providerId="LiveId" clId="{D60A8632-3D6A-4D47-922B-B2EA240EBBB8}" dt="2022-02-22T23:45:13.576" v="158" actId="20577"/>
          <ac:spMkLst>
            <pc:docMk/>
            <pc:sldMk cId="4283343315" sldId="258"/>
            <ac:spMk id="2" creationId="{D766BCF2-D5FC-4B58-A75A-EC0777170DF1}"/>
          </ac:spMkLst>
        </pc:spChg>
        <pc:spChg chg="mod">
          <ac:chgData name="George Fryer" userId="1c34027618effcff" providerId="LiveId" clId="{D60A8632-3D6A-4D47-922B-B2EA240EBBB8}" dt="2022-02-23T00:25:22.171" v="2754" actId="20577"/>
          <ac:spMkLst>
            <pc:docMk/>
            <pc:sldMk cId="4283343315" sldId="258"/>
            <ac:spMk id="3" creationId="{FFD1CE09-26A4-47C7-AD6E-88B917DCA206}"/>
          </ac:spMkLst>
        </pc:spChg>
        <pc:spChg chg="add mod">
          <ac:chgData name="George Fryer" userId="1c34027618effcff" providerId="LiveId" clId="{D60A8632-3D6A-4D47-922B-B2EA240EBBB8}" dt="2022-02-22T23:59:32.574" v="1351" actId="20577"/>
          <ac:spMkLst>
            <pc:docMk/>
            <pc:sldMk cId="4283343315" sldId="258"/>
            <ac:spMk id="4" creationId="{82518641-0F36-49B2-A434-3FF879D094AA}"/>
          </ac:spMkLst>
        </pc:spChg>
      </pc:sldChg>
      <pc:sldChg chg="add del">
        <pc:chgData name="George Fryer" userId="1c34027618effcff" providerId="LiveId" clId="{D60A8632-3D6A-4D47-922B-B2EA240EBBB8}" dt="2022-02-22T23:35:11.051" v="22" actId="47"/>
        <pc:sldMkLst>
          <pc:docMk/>
          <pc:sldMk cId="21654586" sldId="259"/>
        </pc:sldMkLst>
      </pc:sldChg>
      <pc:sldChg chg="modSp new mod">
        <pc:chgData name="George Fryer" userId="1c34027618effcff" providerId="LiveId" clId="{D60A8632-3D6A-4D47-922B-B2EA240EBBB8}" dt="2022-02-23T18:39:32.129" v="3533" actId="20577"/>
        <pc:sldMkLst>
          <pc:docMk/>
          <pc:sldMk cId="1355337265" sldId="259"/>
        </pc:sldMkLst>
        <pc:spChg chg="mod">
          <ac:chgData name="George Fryer" userId="1c34027618effcff" providerId="LiveId" clId="{D60A8632-3D6A-4D47-922B-B2EA240EBBB8}" dt="2022-02-23T00:24:02.131" v="2602" actId="20577"/>
          <ac:spMkLst>
            <pc:docMk/>
            <pc:sldMk cId="1355337265" sldId="259"/>
            <ac:spMk id="2" creationId="{F8731885-CF7A-4EA7-8814-E1E1F0BAC02A}"/>
          </ac:spMkLst>
        </pc:spChg>
        <pc:spChg chg="mod">
          <ac:chgData name="George Fryer" userId="1c34027618effcff" providerId="LiveId" clId="{D60A8632-3D6A-4D47-922B-B2EA240EBBB8}" dt="2022-02-23T18:39:32.129" v="3533" actId="20577"/>
          <ac:spMkLst>
            <pc:docMk/>
            <pc:sldMk cId="1355337265" sldId="259"/>
            <ac:spMk id="3" creationId="{D312992C-6EC7-4A11-B559-604B1C730D1C}"/>
          </ac:spMkLst>
        </pc:spChg>
      </pc:sldChg>
      <pc:sldChg chg="modSp new mod">
        <pc:chgData name="George Fryer" userId="1c34027618effcff" providerId="LiveId" clId="{D60A8632-3D6A-4D47-922B-B2EA240EBBB8}" dt="2022-02-24T21:48:29.706" v="3708" actId="20577"/>
        <pc:sldMkLst>
          <pc:docMk/>
          <pc:sldMk cId="1504581263" sldId="260"/>
        </pc:sldMkLst>
        <pc:spChg chg="mod">
          <ac:chgData name="George Fryer" userId="1c34027618effcff" providerId="LiveId" clId="{D60A8632-3D6A-4D47-922B-B2EA240EBBB8}" dt="2022-02-24T21:44:47.102" v="3546" actId="20577"/>
          <ac:spMkLst>
            <pc:docMk/>
            <pc:sldMk cId="1504581263" sldId="260"/>
            <ac:spMk id="2" creationId="{D06EAE9A-3D39-417D-BEC1-87F2BDE1F8AB}"/>
          </ac:spMkLst>
        </pc:spChg>
        <pc:spChg chg="mod">
          <ac:chgData name="George Fryer" userId="1c34027618effcff" providerId="LiveId" clId="{D60A8632-3D6A-4D47-922B-B2EA240EBBB8}" dt="2022-02-24T21:48:29.706" v="3708" actId="20577"/>
          <ac:spMkLst>
            <pc:docMk/>
            <pc:sldMk cId="1504581263" sldId="260"/>
            <ac:spMk id="3" creationId="{F369DB22-3E06-437F-A91F-23E33F4A1EB0}"/>
          </ac:spMkLst>
        </pc:spChg>
      </pc:sldChg>
      <pc:sldChg chg="del">
        <pc:chgData name="George Fryer" userId="1c34027618effcff" providerId="LiveId" clId="{D60A8632-3D6A-4D47-922B-B2EA240EBBB8}" dt="2022-02-22T23:35:02.074" v="17" actId="47"/>
        <pc:sldMkLst>
          <pc:docMk/>
          <pc:sldMk cId="2913341063" sldId="260"/>
        </pc:sldMkLst>
      </pc:sldChg>
      <pc:sldChg chg="del">
        <pc:chgData name="George Fryer" userId="1c34027618effcff" providerId="LiveId" clId="{D60A8632-3D6A-4D47-922B-B2EA240EBBB8}" dt="2022-02-22T23:35:01.277" v="15" actId="47"/>
        <pc:sldMkLst>
          <pc:docMk/>
          <pc:sldMk cId="1079688470" sldId="261"/>
        </pc:sldMkLst>
      </pc:sldChg>
      <pc:sldChg chg="modSp new mod">
        <pc:chgData name="George Fryer" userId="1c34027618effcff" providerId="LiveId" clId="{D60A8632-3D6A-4D47-922B-B2EA240EBBB8}" dt="2022-02-24T22:34:47.401" v="5059" actId="20577"/>
        <pc:sldMkLst>
          <pc:docMk/>
          <pc:sldMk cId="1801242399" sldId="261"/>
        </pc:sldMkLst>
        <pc:spChg chg="mod">
          <ac:chgData name="George Fryer" userId="1c34027618effcff" providerId="LiveId" clId="{D60A8632-3D6A-4D47-922B-B2EA240EBBB8}" dt="2022-02-24T21:48:54.521" v="3746" actId="20577"/>
          <ac:spMkLst>
            <pc:docMk/>
            <pc:sldMk cId="1801242399" sldId="261"/>
            <ac:spMk id="2" creationId="{D26C70A0-DE47-482B-A02E-7F2ECFFEF578}"/>
          </ac:spMkLst>
        </pc:spChg>
        <pc:spChg chg="mod">
          <ac:chgData name="George Fryer" userId="1c34027618effcff" providerId="LiveId" clId="{D60A8632-3D6A-4D47-922B-B2EA240EBBB8}" dt="2022-02-24T22:34:47.401" v="5059" actId="20577"/>
          <ac:spMkLst>
            <pc:docMk/>
            <pc:sldMk cId="1801242399" sldId="261"/>
            <ac:spMk id="3" creationId="{24DD9308-6AE1-4CEA-96B3-02DF5C141E85}"/>
          </ac:spMkLst>
        </pc:spChg>
      </pc:sldChg>
      <pc:sldChg chg="modSp new mod">
        <pc:chgData name="George Fryer" userId="1c34027618effcff" providerId="LiveId" clId="{D60A8632-3D6A-4D47-922B-B2EA240EBBB8}" dt="2022-02-25T00:30:08.317" v="6778" actId="20577"/>
        <pc:sldMkLst>
          <pc:docMk/>
          <pc:sldMk cId="374759157" sldId="262"/>
        </pc:sldMkLst>
        <pc:spChg chg="mod">
          <ac:chgData name="George Fryer" userId="1c34027618effcff" providerId="LiveId" clId="{D60A8632-3D6A-4D47-922B-B2EA240EBBB8}" dt="2022-02-24T21:51:45.540" v="3765" actId="5793"/>
          <ac:spMkLst>
            <pc:docMk/>
            <pc:sldMk cId="374759157" sldId="262"/>
            <ac:spMk id="2" creationId="{43AFAEA9-2646-4E5C-A648-8D8617429100}"/>
          </ac:spMkLst>
        </pc:spChg>
        <pc:spChg chg="mod">
          <ac:chgData name="George Fryer" userId="1c34027618effcff" providerId="LiveId" clId="{D60A8632-3D6A-4D47-922B-B2EA240EBBB8}" dt="2022-02-25T00:30:08.317" v="6778" actId="20577"/>
          <ac:spMkLst>
            <pc:docMk/>
            <pc:sldMk cId="374759157" sldId="262"/>
            <ac:spMk id="3" creationId="{EFA895D5-C20C-44C8-A212-C6305581B30D}"/>
          </ac:spMkLst>
        </pc:spChg>
      </pc:sldChg>
      <pc:sldChg chg="del">
        <pc:chgData name="George Fryer" userId="1c34027618effcff" providerId="LiveId" clId="{D60A8632-3D6A-4D47-922B-B2EA240EBBB8}" dt="2022-02-22T23:35:00.262" v="11" actId="47"/>
        <pc:sldMkLst>
          <pc:docMk/>
          <pc:sldMk cId="2663003367" sldId="262"/>
        </pc:sldMkLst>
      </pc:sldChg>
      <pc:sldChg chg="modSp new mod">
        <pc:chgData name="George Fryer" userId="1c34027618effcff" providerId="LiveId" clId="{D60A8632-3D6A-4D47-922B-B2EA240EBBB8}" dt="2022-02-25T00:25:59.993" v="6468" actId="6549"/>
        <pc:sldMkLst>
          <pc:docMk/>
          <pc:sldMk cId="1582396172" sldId="263"/>
        </pc:sldMkLst>
        <pc:spChg chg="mod">
          <ac:chgData name="George Fryer" userId="1c34027618effcff" providerId="LiveId" clId="{D60A8632-3D6A-4D47-922B-B2EA240EBBB8}" dt="2022-02-25T00:10:49.053" v="5110" actId="20577"/>
          <ac:spMkLst>
            <pc:docMk/>
            <pc:sldMk cId="1582396172" sldId="263"/>
            <ac:spMk id="2" creationId="{A637A4C2-062C-414B-B490-FE01A563C8DA}"/>
          </ac:spMkLst>
        </pc:spChg>
        <pc:spChg chg="mod">
          <ac:chgData name="George Fryer" userId="1c34027618effcff" providerId="LiveId" clId="{D60A8632-3D6A-4D47-922B-B2EA240EBBB8}" dt="2022-02-25T00:25:59.993" v="6468" actId="6549"/>
          <ac:spMkLst>
            <pc:docMk/>
            <pc:sldMk cId="1582396172" sldId="263"/>
            <ac:spMk id="3" creationId="{3FF1084B-3B1A-40BE-B9AB-6CC724D8B418}"/>
          </ac:spMkLst>
        </pc:spChg>
      </pc:sldChg>
      <pc:sldChg chg="del">
        <pc:chgData name="George Fryer" userId="1c34027618effcff" providerId="LiveId" clId="{D60A8632-3D6A-4D47-922B-B2EA240EBBB8}" dt="2022-02-22T23:35:01.105" v="14" actId="47"/>
        <pc:sldMkLst>
          <pc:docMk/>
          <pc:sldMk cId="2624560566" sldId="263"/>
        </pc:sldMkLst>
      </pc:sldChg>
      <pc:sldChg chg="del">
        <pc:chgData name="George Fryer" userId="1c34027618effcff" providerId="LiveId" clId="{D60A8632-3D6A-4D47-922B-B2EA240EBBB8}" dt="2022-02-22T23:35:00.855" v="13" actId="47"/>
        <pc:sldMkLst>
          <pc:docMk/>
          <pc:sldMk cId="1048504369" sldId="264"/>
        </pc:sldMkLst>
      </pc:sldChg>
      <pc:sldChg chg="modSp new mod">
        <pc:chgData name="George Fryer" userId="1c34027618effcff" providerId="LiveId" clId="{D60A8632-3D6A-4D47-922B-B2EA240EBBB8}" dt="2022-02-25T00:47:49.814" v="8469" actId="1035"/>
        <pc:sldMkLst>
          <pc:docMk/>
          <pc:sldMk cId="1432327164" sldId="264"/>
        </pc:sldMkLst>
        <pc:spChg chg="mod">
          <ac:chgData name="George Fryer" userId="1c34027618effcff" providerId="LiveId" clId="{D60A8632-3D6A-4D47-922B-B2EA240EBBB8}" dt="2022-02-25T00:33:37.722" v="6792" actId="20577"/>
          <ac:spMkLst>
            <pc:docMk/>
            <pc:sldMk cId="1432327164" sldId="264"/>
            <ac:spMk id="2" creationId="{1834688C-C84B-4F5A-AC2A-96ABF4900538}"/>
          </ac:spMkLst>
        </pc:spChg>
        <pc:spChg chg="mod">
          <ac:chgData name="George Fryer" userId="1c34027618effcff" providerId="LiveId" clId="{D60A8632-3D6A-4D47-922B-B2EA240EBBB8}" dt="2022-02-25T00:47:49.814" v="8469" actId="1035"/>
          <ac:spMkLst>
            <pc:docMk/>
            <pc:sldMk cId="1432327164" sldId="264"/>
            <ac:spMk id="3" creationId="{492CEB86-3C85-47B5-B00B-A460EA413546}"/>
          </ac:spMkLst>
        </pc:spChg>
      </pc:sldChg>
      <pc:sldChg chg="del">
        <pc:chgData name="George Fryer" userId="1c34027618effcff" providerId="LiveId" clId="{D60A8632-3D6A-4D47-922B-B2EA240EBBB8}" dt="2022-02-22T23:35:00.605" v="12" actId="47"/>
        <pc:sldMkLst>
          <pc:docMk/>
          <pc:sldMk cId="2278256080" sldId="265"/>
        </pc:sldMkLst>
      </pc:sldChg>
      <pc:sldChg chg="modSp new mod">
        <pc:chgData name="George Fryer" userId="1c34027618effcff" providerId="LiveId" clId="{D60A8632-3D6A-4D47-922B-B2EA240EBBB8}" dt="2022-02-25T00:34:46.320" v="6812" actId="20577"/>
        <pc:sldMkLst>
          <pc:docMk/>
          <pc:sldMk cId="3082611857" sldId="265"/>
        </pc:sldMkLst>
        <pc:spChg chg="mod">
          <ac:chgData name="George Fryer" userId="1c34027618effcff" providerId="LiveId" clId="{D60A8632-3D6A-4D47-922B-B2EA240EBBB8}" dt="2022-02-25T00:34:46.320" v="6812" actId="20577"/>
          <ac:spMkLst>
            <pc:docMk/>
            <pc:sldMk cId="3082611857" sldId="265"/>
            <ac:spMk id="2" creationId="{A140D9A2-C5E8-4053-9D8E-C06E781C6E78}"/>
          </ac:spMkLst>
        </pc:spChg>
      </pc:sldChg>
      <pc:sldChg chg="del">
        <pc:chgData name="George Fryer" userId="1c34027618effcff" providerId="LiveId" clId="{D60A8632-3D6A-4D47-922B-B2EA240EBBB8}" dt="2022-02-22T23:34:59.996" v="10" actId="47"/>
        <pc:sldMkLst>
          <pc:docMk/>
          <pc:sldMk cId="3645032127" sldId="266"/>
        </pc:sldMkLst>
      </pc:sldChg>
      <pc:sldChg chg="del">
        <pc:chgData name="George Fryer" userId="1c34027618effcff" providerId="LiveId" clId="{D60A8632-3D6A-4D47-922B-B2EA240EBBB8}" dt="2022-02-22T23:34:59.856" v="9" actId="47"/>
        <pc:sldMkLst>
          <pc:docMk/>
          <pc:sldMk cId="410796392" sldId="267"/>
        </pc:sldMkLst>
      </pc:sldChg>
      <pc:sldChg chg="del">
        <pc:chgData name="George Fryer" userId="1c34027618effcff" providerId="LiveId" clId="{D60A8632-3D6A-4D47-922B-B2EA240EBBB8}" dt="2022-02-22T23:34:59.668" v="8" actId="47"/>
        <pc:sldMkLst>
          <pc:docMk/>
          <pc:sldMk cId="742351046" sldId="268"/>
        </pc:sldMkLst>
      </pc:sldChg>
      <pc:sldChg chg="del">
        <pc:chgData name="George Fryer" userId="1c34027618effcff" providerId="LiveId" clId="{D60A8632-3D6A-4D47-922B-B2EA240EBBB8}" dt="2022-02-22T23:34:59.543" v="7" actId="47"/>
        <pc:sldMkLst>
          <pc:docMk/>
          <pc:sldMk cId="2029736755" sldId="269"/>
        </pc:sldMkLst>
      </pc:sldChg>
      <pc:sldChg chg="del">
        <pc:chgData name="George Fryer" userId="1c34027618effcff" providerId="LiveId" clId="{D60A8632-3D6A-4D47-922B-B2EA240EBBB8}" dt="2022-02-22T23:34:59.356" v="6" actId="47"/>
        <pc:sldMkLst>
          <pc:docMk/>
          <pc:sldMk cId="614804069" sldId="270"/>
        </pc:sldMkLst>
      </pc:sldChg>
      <pc:sldChg chg="del">
        <pc:chgData name="George Fryer" userId="1c34027618effcff" providerId="LiveId" clId="{D60A8632-3D6A-4D47-922B-B2EA240EBBB8}" dt="2022-02-22T23:34:58.872" v="4" actId="47"/>
        <pc:sldMkLst>
          <pc:docMk/>
          <pc:sldMk cId="804925912" sldId="271"/>
        </pc:sldMkLst>
      </pc:sldChg>
      <pc:sldChg chg="del">
        <pc:chgData name="George Fryer" userId="1c34027618effcff" providerId="LiveId" clId="{D60A8632-3D6A-4D47-922B-B2EA240EBBB8}" dt="2022-02-22T23:34:58.341" v="2" actId="47"/>
        <pc:sldMkLst>
          <pc:docMk/>
          <pc:sldMk cId="3029387909" sldId="272"/>
        </pc:sldMkLst>
      </pc:sldChg>
      <pc:sldChg chg="del">
        <pc:chgData name="George Fryer" userId="1c34027618effcff" providerId="LiveId" clId="{D60A8632-3D6A-4D47-922B-B2EA240EBBB8}" dt="2022-02-22T23:34:57.966" v="1" actId="47"/>
        <pc:sldMkLst>
          <pc:docMk/>
          <pc:sldMk cId="3749139147" sldId="273"/>
        </pc:sldMkLst>
      </pc:sldChg>
      <pc:sldChg chg="del">
        <pc:chgData name="George Fryer" userId="1c34027618effcff" providerId="LiveId" clId="{D60A8632-3D6A-4D47-922B-B2EA240EBBB8}" dt="2022-02-22T23:34:57.560" v="0" actId="47"/>
        <pc:sldMkLst>
          <pc:docMk/>
          <pc:sldMk cId="51112608" sldId="274"/>
        </pc:sldMkLst>
      </pc:sldChg>
      <pc:sldChg chg="del">
        <pc:chgData name="George Fryer" userId="1c34027618effcff" providerId="LiveId" clId="{D60A8632-3D6A-4D47-922B-B2EA240EBBB8}" dt="2022-02-22T23:34:58.653" v="3" actId="47"/>
        <pc:sldMkLst>
          <pc:docMk/>
          <pc:sldMk cId="3323393395" sldId="275"/>
        </pc:sldMkLst>
      </pc:sldChg>
      <pc:sldChg chg="del">
        <pc:chgData name="George Fryer" userId="1c34027618effcff" providerId="LiveId" clId="{D60A8632-3D6A-4D47-922B-B2EA240EBBB8}" dt="2022-02-22T23:34:59.090" v="5" actId="47"/>
        <pc:sldMkLst>
          <pc:docMk/>
          <pc:sldMk cId="1269958580" sldId="276"/>
        </pc:sldMkLst>
      </pc:sldChg>
    </pc:docChg>
  </pc:docChgLst>
  <pc:docChgLst>
    <pc:chgData name="George Fryer" userId="1c34027618effcff" providerId="LiveId" clId="{16ACF663-D30D-46C2-8DEE-B7AD039E14EB}"/>
    <pc:docChg chg="custSel addSld delSld modSld sldOrd modSection">
      <pc:chgData name="George Fryer" userId="1c34027618effcff" providerId="LiveId" clId="{16ACF663-D30D-46C2-8DEE-B7AD039E14EB}" dt="2022-02-25T17:49:49.318" v="2116" actId="27636"/>
      <pc:docMkLst>
        <pc:docMk/>
      </pc:docMkLst>
      <pc:sldChg chg="modSp mod">
        <pc:chgData name="George Fryer" userId="1c34027618effcff" providerId="LiveId" clId="{16ACF663-D30D-46C2-8DEE-B7AD039E14EB}" dt="2022-02-25T17:49:49.318" v="2116" actId="27636"/>
        <pc:sldMkLst>
          <pc:docMk/>
          <pc:sldMk cId="1504581263" sldId="260"/>
        </pc:sldMkLst>
        <pc:spChg chg="mod">
          <ac:chgData name="George Fryer" userId="1c34027618effcff" providerId="LiveId" clId="{16ACF663-D30D-46C2-8DEE-B7AD039E14EB}" dt="2022-02-25T17:49:49.318" v="2116" actId="27636"/>
          <ac:spMkLst>
            <pc:docMk/>
            <pc:sldMk cId="1504581263" sldId="260"/>
            <ac:spMk id="3" creationId="{F369DB22-3E06-437F-A91F-23E33F4A1EB0}"/>
          </ac:spMkLst>
        </pc:spChg>
      </pc:sldChg>
      <pc:sldChg chg="modSp mod ord">
        <pc:chgData name="George Fryer" userId="1c34027618effcff" providerId="LiveId" clId="{16ACF663-D30D-46C2-8DEE-B7AD039E14EB}" dt="2022-02-25T11:59:17.360" v="1112" actId="20577"/>
        <pc:sldMkLst>
          <pc:docMk/>
          <pc:sldMk cId="1801242399" sldId="261"/>
        </pc:sldMkLst>
        <pc:spChg chg="mod">
          <ac:chgData name="George Fryer" userId="1c34027618effcff" providerId="LiveId" clId="{16ACF663-D30D-46C2-8DEE-B7AD039E14EB}" dt="2022-02-25T11:59:17.360" v="1112" actId="20577"/>
          <ac:spMkLst>
            <pc:docMk/>
            <pc:sldMk cId="1801242399" sldId="261"/>
            <ac:spMk id="3" creationId="{24DD9308-6AE1-4CEA-96B3-02DF5C141E85}"/>
          </ac:spMkLst>
        </pc:spChg>
      </pc:sldChg>
      <pc:sldChg chg="modSp mod">
        <pc:chgData name="George Fryer" userId="1c34027618effcff" providerId="LiveId" clId="{16ACF663-D30D-46C2-8DEE-B7AD039E14EB}" dt="2022-02-25T12:01:26.374" v="1142" actId="20577"/>
        <pc:sldMkLst>
          <pc:docMk/>
          <pc:sldMk cId="1432327164" sldId="264"/>
        </pc:sldMkLst>
        <pc:spChg chg="mod">
          <ac:chgData name="George Fryer" userId="1c34027618effcff" providerId="LiveId" clId="{16ACF663-D30D-46C2-8DEE-B7AD039E14EB}" dt="2022-02-25T12:01:26.374" v="1142" actId="20577"/>
          <ac:spMkLst>
            <pc:docMk/>
            <pc:sldMk cId="1432327164" sldId="264"/>
            <ac:spMk id="3" creationId="{492CEB86-3C85-47B5-B00B-A460EA413546}"/>
          </ac:spMkLst>
        </pc:spChg>
      </pc:sldChg>
      <pc:sldChg chg="addSp delSp modSp new del mod">
        <pc:chgData name="George Fryer" userId="1c34027618effcff" providerId="LiveId" clId="{16ACF663-D30D-46C2-8DEE-B7AD039E14EB}" dt="2022-02-25T17:48:55.523" v="2030" actId="2696"/>
        <pc:sldMkLst>
          <pc:docMk/>
          <pc:sldMk cId="736027763" sldId="265"/>
        </pc:sldMkLst>
        <pc:spChg chg="mod">
          <ac:chgData name="George Fryer" userId="1c34027618effcff" providerId="LiveId" clId="{16ACF663-D30D-46C2-8DEE-B7AD039E14EB}" dt="2022-02-25T17:43:52.571" v="2015" actId="20577"/>
          <ac:spMkLst>
            <pc:docMk/>
            <pc:sldMk cId="736027763" sldId="265"/>
            <ac:spMk id="2" creationId="{5F47C87D-3821-4A77-8C97-1D140AECDD6C}"/>
          </ac:spMkLst>
        </pc:spChg>
        <pc:spChg chg="del">
          <ac:chgData name="George Fryer" userId="1c34027618effcff" providerId="LiveId" clId="{16ACF663-D30D-46C2-8DEE-B7AD039E14EB}" dt="2022-02-25T17:44:05.346" v="2019" actId="478"/>
          <ac:spMkLst>
            <pc:docMk/>
            <pc:sldMk cId="736027763" sldId="265"/>
            <ac:spMk id="3" creationId="{82A27597-D84E-4E8A-A721-13F60F768F70}"/>
          </ac:spMkLst>
        </pc:spChg>
        <pc:picChg chg="add del mod modCrop">
          <ac:chgData name="George Fryer" userId="1c34027618effcff" providerId="LiveId" clId="{16ACF663-D30D-46C2-8DEE-B7AD039E14EB}" dt="2022-02-25T17:45:22.777" v="2029" actId="478"/>
          <ac:picMkLst>
            <pc:docMk/>
            <pc:sldMk cId="736027763" sldId="265"/>
            <ac:picMk id="5" creationId="{ACA0F899-51F8-4A6B-8E7C-096845FA8E0C}"/>
          </ac:picMkLst>
        </pc:picChg>
        <pc:picChg chg="add del mod">
          <ac:chgData name="George Fryer" userId="1c34027618effcff" providerId="LiveId" clId="{16ACF663-D30D-46C2-8DEE-B7AD039E14EB}" dt="2022-02-25T17:45:21.690" v="2027" actId="478"/>
          <ac:picMkLst>
            <pc:docMk/>
            <pc:sldMk cId="736027763" sldId="265"/>
            <ac:picMk id="7" creationId="{CDB0B347-5E86-41A2-A50D-4FDF8A0A7C20}"/>
          </ac:picMkLst>
        </pc:picChg>
      </pc:sldChg>
      <pc:sldChg chg="del">
        <pc:chgData name="George Fryer" userId="1c34027618effcff" providerId="LiveId" clId="{16ACF663-D30D-46C2-8DEE-B7AD039E14EB}" dt="2022-02-25T11:31:36.175" v="0" actId="47"/>
        <pc:sldMkLst>
          <pc:docMk/>
          <pc:sldMk cId="3082611857" sldId="265"/>
        </pc:sldMkLst>
      </pc:sldChg>
    </pc:docChg>
  </pc:docChgLst>
  <pc:docChgLst>
    <pc:chgData name="George Fryer" userId="1c34027618effcff" providerId="LiveId" clId="{3A8B21EC-C3DD-4037-A83F-201986347628}"/>
    <pc:docChg chg="custSel addSld delSld modSld modSection">
      <pc:chgData name="George Fryer" userId="1c34027618effcff" providerId="LiveId" clId="{3A8B21EC-C3DD-4037-A83F-201986347628}" dt="2022-07-06T22:45:36.839" v="7493" actId="14100"/>
      <pc:docMkLst>
        <pc:docMk/>
      </pc:docMkLst>
      <pc:sldChg chg="modSp mod">
        <pc:chgData name="George Fryer" userId="1c34027618effcff" providerId="LiveId" clId="{3A8B21EC-C3DD-4037-A83F-201986347628}" dt="2022-07-04T21:23:58.319" v="23" actId="20577"/>
        <pc:sldMkLst>
          <pc:docMk/>
          <pc:sldMk cId="521039140" sldId="256"/>
        </pc:sldMkLst>
        <pc:spChg chg="mod">
          <ac:chgData name="George Fryer" userId="1c34027618effcff" providerId="LiveId" clId="{3A8B21EC-C3DD-4037-A83F-201986347628}" dt="2022-07-04T21:23:58.319" v="23" actId="20577"/>
          <ac:spMkLst>
            <pc:docMk/>
            <pc:sldMk cId="521039140" sldId="256"/>
            <ac:spMk id="2" creationId="{ED7CD62A-E4D5-4C71-B0B7-8530489081A0}"/>
          </ac:spMkLst>
        </pc:spChg>
      </pc:sldChg>
      <pc:sldChg chg="modSp mod">
        <pc:chgData name="George Fryer" userId="1c34027618effcff" providerId="LiveId" clId="{3A8B21EC-C3DD-4037-A83F-201986347628}" dt="2022-07-05T21:25:01.379" v="4458" actId="20577"/>
        <pc:sldMkLst>
          <pc:docMk/>
          <pc:sldMk cId="3020327007" sldId="257"/>
        </pc:sldMkLst>
        <pc:spChg chg="mod">
          <ac:chgData name="George Fryer" userId="1c34027618effcff" providerId="LiveId" clId="{3A8B21EC-C3DD-4037-A83F-201986347628}" dt="2022-07-04T21:49:09.148" v="640" actId="20577"/>
          <ac:spMkLst>
            <pc:docMk/>
            <pc:sldMk cId="3020327007" sldId="257"/>
            <ac:spMk id="2" creationId="{4E20AEE4-86EA-41E4-8F5B-7D51E20294D8}"/>
          </ac:spMkLst>
        </pc:spChg>
        <pc:spChg chg="mod">
          <ac:chgData name="George Fryer" userId="1c34027618effcff" providerId="LiveId" clId="{3A8B21EC-C3DD-4037-A83F-201986347628}" dt="2022-07-05T21:25:01.379" v="4458" actId="20577"/>
          <ac:spMkLst>
            <pc:docMk/>
            <pc:sldMk cId="3020327007" sldId="257"/>
            <ac:spMk id="3" creationId="{7BA69027-9444-4793-B6C9-4834AD614640}"/>
          </ac:spMkLst>
        </pc:spChg>
      </pc:sldChg>
      <pc:sldChg chg="delSp modSp del mod">
        <pc:chgData name="George Fryer" userId="1c34027618effcff" providerId="LiveId" clId="{3A8B21EC-C3DD-4037-A83F-201986347628}" dt="2022-07-05T21:51:31.312" v="5614" actId="47"/>
        <pc:sldMkLst>
          <pc:docMk/>
          <pc:sldMk cId="4283343315" sldId="258"/>
        </pc:sldMkLst>
        <pc:spChg chg="mod">
          <ac:chgData name="George Fryer" userId="1c34027618effcff" providerId="LiveId" clId="{3A8B21EC-C3DD-4037-A83F-201986347628}" dt="2022-07-04T21:24:23.686" v="55" actId="20577"/>
          <ac:spMkLst>
            <pc:docMk/>
            <pc:sldMk cId="4283343315" sldId="258"/>
            <ac:spMk id="2" creationId="{D766BCF2-D5FC-4B58-A75A-EC0777170DF1}"/>
          </ac:spMkLst>
        </pc:spChg>
        <pc:spChg chg="mod">
          <ac:chgData name="George Fryer" userId="1c34027618effcff" providerId="LiveId" clId="{3A8B21EC-C3DD-4037-A83F-201986347628}" dt="2022-07-04T21:40:59.314" v="89" actId="6549"/>
          <ac:spMkLst>
            <pc:docMk/>
            <pc:sldMk cId="4283343315" sldId="258"/>
            <ac:spMk id="3" creationId="{FFD1CE09-26A4-47C7-AD6E-88B917DCA206}"/>
          </ac:spMkLst>
        </pc:spChg>
        <pc:spChg chg="del">
          <ac:chgData name="George Fryer" userId="1c34027618effcff" providerId="LiveId" clId="{3A8B21EC-C3DD-4037-A83F-201986347628}" dt="2022-07-04T21:37:12.695" v="58" actId="478"/>
          <ac:spMkLst>
            <pc:docMk/>
            <pc:sldMk cId="4283343315" sldId="258"/>
            <ac:spMk id="4" creationId="{82518641-0F36-49B2-A434-3FF879D094AA}"/>
          </ac:spMkLst>
        </pc:spChg>
      </pc:sldChg>
      <pc:sldChg chg="del">
        <pc:chgData name="George Fryer" userId="1c34027618effcff" providerId="LiveId" clId="{3A8B21EC-C3DD-4037-A83F-201986347628}" dt="2022-07-04T21:56:37.858" v="1117" actId="47"/>
        <pc:sldMkLst>
          <pc:docMk/>
          <pc:sldMk cId="1355337265" sldId="259"/>
        </pc:sldMkLst>
      </pc:sldChg>
      <pc:sldChg chg="modSp mod">
        <pc:chgData name="George Fryer" userId="1c34027618effcff" providerId="LiveId" clId="{3A8B21EC-C3DD-4037-A83F-201986347628}" dt="2022-07-04T22:01:34.336" v="1670" actId="20577"/>
        <pc:sldMkLst>
          <pc:docMk/>
          <pc:sldMk cId="1504581263" sldId="260"/>
        </pc:sldMkLst>
        <pc:spChg chg="mod">
          <ac:chgData name="George Fryer" userId="1c34027618effcff" providerId="LiveId" clId="{3A8B21EC-C3DD-4037-A83F-201986347628}" dt="2022-07-04T21:51:39.483" v="740" actId="20577"/>
          <ac:spMkLst>
            <pc:docMk/>
            <pc:sldMk cId="1504581263" sldId="260"/>
            <ac:spMk id="2" creationId="{D06EAE9A-3D39-417D-BEC1-87F2BDE1F8AB}"/>
          </ac:spMkLst>
        </pc:spChg>
        <pc:spChg chg="mod">
          <ac:chgData name="George Fryer" userId="1c34027618effcff" providerId="LiveId" clId="{3A8B21EC-C3DD-4037-A83F-201986347628}" dt="2022-07-04T22:01:34.336" v="1670" actId="20577"/>
          <ac:spMkLst>
            <pc:docMk/>
            <pc:sldMk cId="1504581263" sldId="260"/>
            <ac:spMk id="3" creationId="{F369DB22-3E06-437F-A91F-23E33F4A1EB0}"/>
          </ac:spMkLst>
        </pc:spChg>
      </pc:sldChg>
      <pc:sldChg chg="del">
        <pc:chgData name="George Fryer" userId="1c34027618effcff" providerId="LiveId" clId="{3A8B21EC-C3DD-4037-A83F-201986347628}" dt="2022-07-04T21:56:37.858" v="1117" actId="47"/>
        <pc:sldMkLst>
          <pc:docMk/>
          <pc:sldMk cId="1801242399" sldId="261"/>
        </pc:sldMkLst>
      </pc:sldChg>
      <pc:sldChg chg="modSp mod">
        <pc:chgData name="George Fryer" userId="1c34027618effcff" providerId="LiveId" clId="{3A8B21EC-C3DD-4037-A83F-201986347628}" dt="2022-07-05T21:42:58.447" v="5489" actId="5793"/>
        <pc:sldMkLst>
          <pc:docMk/>
          <pc:sldMk cId="374759157" sldId="262"/>
        </pc:sldMkLst>
        <pc:spChg chg="mod">
          <ac:chgData name="George Fryer" userId="1c34027618effcff" providerId="LiveId" clId="{3A8B21EC-C3DD-4037-A83F-201986347628}" dt="2022-07-05T21:42:44.667" v="5485" actId="20577"/>
          <ac:spMkLst>
            <pc:docMk/>
            <pc:sldMk cId="374759157" sldId="262"/>
            <ac:spMk id="2" creationId="{43AFAEA9-2646-4E5C-A648-8D8617429100}"/>
          </ac:spMkLst>
        </pc:spChg>
        <pc:spChg chg="mod">
          <ac:chgData name="George Fryer" userId="1c34027618effcff" providerId="LiveId" clId="{3A8B21EC-C3DD-4037-A83F-201986347628}" dt="2022-07-05T21:42:58.447" v="5489" actId="5793"/>
          <ac:spMkLst>
            <pc:docMk/>
            <pc:sldMk cId="374759157" sldId="262"/>
            <ac:spMk id="3" creationId="{EFA895D5-C20C-44C8-A212-C6305581B30D}"/>
          </ac:spMkLst>
        </pc:spChg>
      </pc:sldChg>
      <pc:sldChg chg="addSp modSp mod">
        <pc:chgData name="George Fryer" userId="1c34027618effcff" providerId="LiveId" clId="{3A8B21EC-C3DD-4037-A83F-201986347628}" dt="2022-07-05T21:51:20.455" v="5613" actId="1076"/>
        <pc:sldMkLst>
          <pc:docMk/>
          <pc:sldMk cId="1582396172" sldId="263"/>
        </pc:sldMkLst>
        <pc:spChg chg="mod">
          <ac:chgData name="George Fryer" userId="1c34027618effcff" providerId="LiveId" clId="{3A8B21EC-C3DD-4037-A83F-201986347628}" dt="2022-07-05T21:37:47.744" v="4682" actId="20577"/>
          <ac:spMkLst>
            <pc:docMk/>
            <pc:sldMk cId="1582396172" sldId="263"/>
            <ac:spMk id="2" creationId="{A637A4C2-062C-414B-B490-FE01A563C8DA}"/>
          </ac:spMkLst>
        </pc:spChg>
        <pc:spChg chg="mod">
          <ac:chgData name="George Fryer" userId="1c34027618effcff" providerId="LiveId" clId="{3A8B21EC-C3DD-4037-A83F-201986347628}" dt="2022-07-05T21:51:18.418" v="5612" actId="1076"/>
          <ac:spMkLst>
            <pc:docMk/>
            <pc:sldMk cId="1582396172" sldId="263"/>
            <ac:spMk id="3" creationId="{3FF1084B-3B1A-40BE-B9AB-6CC724D8B418}"/>
          </ac:spMkLst>
        </pc:spChg>
        <pc:picChg chg="add mod">
          <ac:chgData name="George Fryer" userId="1c34027618effcff" providerId="LiveId" clId="{3A8B21EC-C3DD-4037-A83F-201986347628}" dt="2022-07-05T21:51:20.455" v="5613" actId="1076"/>
          <ac:picMkLst>
            <pc:docMk/>
            <pc:sldMk cId="1582396172" sldId="263"/>
            <ac:picMk id="5" creationId="{48A6E9A2-9BFA-462E-AB1F-7A940A439BDD}"/>
          </ac:picMkLst>
        </pc:picChg>
      </pc:sldChg>
      <pc:sldChg chg="modSp mod">
        <pc:chgData name="George Fryer" userId="1c34027618effcff" providerId="LiveId" clId="{3A8B21EC-C3DD-4037-A83F-201986347628}" dt="2022-07-05T21:28:03.354" v="4487" actId="1076"/>
        <pc:sldMkLst>
          <pc:docMk/>
          <pc:sldMk cId="1432327164" sldId="264"/>
        </pc:sldMkLst>
        <pc:spChg chg="mod">
          <ac:chgData name="George Fryer" userId="1c34027618effcff" providerId="LiveId" clId="{3A8B21EC-C3DD-4037-A83F-201986347628}" dt="2022-07-04T21:41:10.627" v="120" actId="20577"/>
          <ac:spMkLst>
            <pc:docMk/>
            <pc:sldMk cId="1432327164" sldId="264"/>
            <ac:spMk id="2" creationId="{1834688C-C84B-4F5A-AC2A-96ABF4900538}"/>
          </ac:spMkLst>
        </pc:spChg>
        <pc:spChg chg="mod">
          <ac:chgData name="George Fryer" userId="1c34027618effcff" providerId="LiveId" clId="{3A8B21EC-C3DD-4037-A83F-201986347628}" dt="2022-07-05T21:28:03.354" v="4487" actId="1076"/>
          <ac:spMkLst>
            <pc:docMk/>
            <pc:sldMk cId="1432327164" sldId="264"/>
            <ac:spMk id="3" creationId="{492CEB86-3C85-47B5-B00B-A460EA413546}"/>
          </ac:spMkLst>
        </pc:spChg>
      </pc:sldChg>
      <pc:sldChg chg="new del">
        <pc:chgData name="George Fryer" userId="1c34027618effcff" providerId="LiveId" clId="{3A8B21EC-C3DD-4037-A83F-201986347628}" dt="2022-07-05T20:50:16.442" v="1882" actId="47"/>
        <pc:sldMkLst>
          <pc:docMk/>
          <pc:sldMk cId="1197525388" sldId="265"/>
        </pc:sldMkLst>
      </pc:sldChg>
      <pc:sldChg chg="addSp modSp new mod">
        <pc:chgData name="George Fryer" userId="1c34027618effcff" providerId="LiveId" clId="{3A8B21EC-C3DD-4037-A83F-201986347628}" dt="2022-07-05T21:49:40.541" v="5611" actId="1076"/>
        <pc:sldMkLst>
          <pc:docMk/>
          <pc:sldMk cId="2126522918" sldId="265"/>
        </pc:sldMkLst>
        <pc:spChg chg="mod">
          <ac:chgData name="George Fryer" userId="1c34027618effcff" providerId="LiveId" clId="{3A8B21EC-C3DD-4037-A83F-201986347628}" dt="2022-07-05T21:35:46.021" v="4535" actId="20577"/>
          <ac:spMkLst>
            <pc:docMk/>
            <pc:sldMk cId="2126522918" sldId="265"/>
            <ac:spMk id="2" creationId="{CFB6EC58-2BA5-F07F-8226-3EB7B00ACB02}"/>
          </ac:spMkLst>
        </pc:spChg>
        <pc:spChg chg="mod">
          <ac:chgData name="George Fryer" userId="1c34027618effcff" providerId="LiveId" clId="{3A8B21EC-C3DD-4037-A83F-201986347628}" dt="2022-07-05T21:48:32.623" v="5598" actId="20577"/>
          <ac:spMkLst>
            <pc:docMk/>
            <pc:sldMk cId="2126522918" sldId="265"/>
            <ac:spMk id="3" creationId="{07EB18C8-5454-5517-3765-AD91FC80170E}"/>
          </ac:spMkLst>
        </pc:spChg>
        <pc:picChg chg="add mod">
          <ac:chgData name="George Fryer" userId="1c34027618effcff" providerId="LiveId" clId="{3A8B21EC-C3DD-4037-A83F-201986347628}" dt="2022-07-05T21:49:16.758" v="5604" actId="1076"/>
          <ac:picMkLst>
            <pc:docMk/>
            <pc:sldMk cId="2126522918" sldId="265"/>
            <ac:picMk id="5" creationId="{CB8625CC-B7E1-8A73-7A99-852E3E0AD364}"/>
          </ac:picMkLst>
        </pc:picChg>
        <pc:picChg chg="add mod">
          <ac:chgData name="George Fryer" userId="1c34027618effcff" providerId="LiveId" clId="{3A8B21EC-C3DD-4037-A83F-201986347628}" dt="2022-07-05T21:49:18.942" v="5605" actId="1076"/>
          <ac:picMkLst>
            <pc:docMk/>
            <pc:sldMk cId="2126522918" sldId="265"/>
            <ac:picMk id="7" creationId="{B537E598-7101-4270-54A9-D728B000742C}"/>
          </ac:picMkLst>
        </pc:picChg>
        <pc:picChg chg="add mod">
          <ac:chgData name="George Fryer" userId="1c34027618effcff" providerId="LiveId" clId="{3A8B21EC-C3DD-4037-A83F-201986347628}" dt="2022-07-05T21:49:25.209" v="5608" actId="1076"/>
          <ac:picMkLst>
            <pc:docMk/>
            <pc:sldMk cId="2126522918" sldId="265"/>
            <ac:picMk id="9" creationId="{2E0F2247-B6E1-D29F-DAF2-DA21C64B8064}"/>
          </ac:picMkLst>
        </pc:picChg>
        <pc:cxnChg chg="add">
          <ac:chgData name="George Fryer" userId="1c34027618effcff" providerId="LiveId" clId="{3A8B21EC-C3DD-4037-A83F-201986347628}" dt="2022-07-05T21:49:35.544" v="5609" actId="11529"/>
          <ac:cxnSpMkLst>
            <pc:docMk/>
            <pc:sldMk cId="2126522918" sldId="265"/>
            <ac:cxnSpMk id="11" creationId="{69716A47-868E-D88B-944D-FA3CDB33A71F}"/>
          </ac:cxnSpMkLst>
        </pc:cxnChg>
        <pc:cxnChg chg="add mod">
          <ac:chgData name="George Fryer" userId="1c34027618effcff" providerId="LiveId" clId="{3A8B21EC-C3DD-4037-A83F-201986347628}" dt="2022-07-05T21:49:40.541" v="5611" actId="1076"/>
          <ac:cxnSpMkLst>
            <pc:docMk/>
            <pc:sldMk cId="2126522918" sldId="265"/>
            <ac:cxnSpMk id="12" creationId="{F842DC63-780B-D839-788E-479CEB65B2E5}"/>
          </ac:cxnSpMkLst>
        </pc:cxnChg>
      </pc:sldChg>
      <pc:sldChg chg="modSp new mod">
        <pc:chgData name="George Fryer" userId="1c34027618effcff" providerId="LiveId" clId="{3A8B21EC-C3DD-4037-A83F-201986347628}" dt="2022-07-06T22:37:15.576" v="6642" actId="20577"/>
        <pc:sldMkLst>
          <pc:docMk/>
          <pc:sldMk cId="2191757442" sldId="266"/>
        </pc:sldMkLst>
        <pc:spChg chg="mod">
          <ac:chgData name="George Fryer" userId="1c34027618effcff" providerId="LiveId" clId="{3A8B21EC-C3DD-4037-A83F-201986347628}" dt="2022-07-06T22:10:43.650" v="5706" actId="20577"/>
          <ac:spMkLst>
            <pc:docMk/>
            <pc:sldMk cId="2191757442" sldId="266"/>
            <ac:spMk id="2" creationId="{DDFD4596-4E7D-7C2C-754D-F10D3BEC9018}"/>
          </ac:spMkLst>
        </pc:spChg>
        <pc:spChg chg="mod">
          <ac:chgData name="George Fryer" userId="1c34027618effcff" providerId="LiveId" clId="{3A8B21EC-C3DD-4037-A83F-201986347628}" dt="2022-07-06T22:37:15.576" v="6642" actId="20577"/>
          <ac:spMkLst>
            <pc:docMk/>
            <pc:sldMk cId="2191757442" sldId="266"/>
            <ac:spMk id="3" creationId="{33E30F44-F4F6-138A-593C-163828ED2752}"/>
          </ac:spMkLst>
        </pc:spChg>
      </pc:sldChg>
      <pc:sldChg chg="addSp delSp modSp new mod">
        <pc:chgData name="George Fryer" userId="1c34027618effcff" providerId="LiveId" clId="{3A8B21EC-C3DD-4037-A83F-201986347628}" dt="2022-07-06T22:29:36.683" v="6521" actId="1076"/>
        <pc:sldMkLst>
          <pc:docMk/>
          <pc:sldMk cId="3124514439" sldId="267"/>
        </pc:sldMkLst>
        <pc:spChg chg="del">
          <ac:chgData name="George Fryer" userId="1c34027618effcff" providerId="LiveId" clId="{3A8B21EC-C3DD-4037-A83F-201986347628}" dt="2022-07-06T22:26:30.524" v="6458" actId="478"/>
          <ac:spMkLst>
            <pc:docMk/>
            <pc:sldMk cId="3124514439" sldId="267"/>
            <ac:spMk id="2" creationId="{38D45C72-1111-CB56-31CC-86614532872B}"/>
          </ac:spMkLst>
        </pc:spChg>
        <pc:spChg chg="del">
          <ac:chgData name="George Fryer" userId="1c34027618effcff" providerId="LiveId" clId="{3A8B21EC-C3DD-4037-A83F-201986347628}" dt="2022-07-06T22:26:33.372" v="6459" actId="478"/>
          <ac:spMkLst>
            <pc:docMk/>
            <pc:sldMk cId="3124514439" sldId="267"/>
            <ac:spMk id="3" creationId="{738BD4C8-BD0C-A398-AE9E-9544F3748FF3}"/>
          </ac:spMkLst>
        </pc:spChg>
        <pc:spChg chg="add mod">
          <ac:chgData name="George Fryer" userId="1c34027618effcff" providerId="LiveId" clId="{3A8B21EC-C3DD-4037-A83F-201986347628}" dt="2022-07-06T22:29:36.683" v="6521" actId="1076"/>
          <ac:spMkLst>
            <pc:docMk/>
            <pc:sldMk cId="3124514439" sldId="267"/>
            <ac:spMk id="12" creationId="{5CB3E734-3F37-03C1-077A-32B001F67131}"/>
          </ac:spMkLst>
        </pc:spChg>
        <pc:spChg chg="add mod">
          <ac:chgData name="George Fryer" userId="1c34027618effcff" providerId="LiveId" clId="{3A8B21EC-C3DD-4037-A83F-201986347628}" dt="2022-07-06T22:29:34.227" v="6520" actId="1076"/>
          <ac:spMkLst>
            <pc:docMk/>
            <pc:sldMk cId="3124514439" sldId="267"/>
            <ac:spMk id="13" creationId="{7FF5CB07-D091-3835-F631-5FAC35625A95}"/>
          </ac:spMkLst>
        </pc:spChg>
        <pc:picChg chg="add mod">
          <ac:chgData name="George Fryer" userId="1c34027618effcff" providerId="LiveId" clId="{3A8B21EC-C3DD-4037-A83F-201986347628}" dt="2022-07-06T22:26:59.735" v="6461" actId="1076"/>
          <ac:picMkLst>
            <pc:docMk/>
            <pc:sldMk cId="3124514439" sldId="267"/>
            <ac:picMk id="5" creationId="{BD17F13B-6166-3C92-FD27-7240B388ECD8}"/>
          </ac:picMkLst>
        </pc:picChg>
        <pc:picChg chg="add del mod">
          <ac:chgData name="George Fryer" userId="1c34027618effcff" providerId="LiveId" clId="{3A8B21EC-C3DD-4037-A83F-201986347628}" dt="2022-07-06T22:28:23.702" v="6468" actId="478"/>
          <ac:picMkLst>
            <pc:docMk/>
            <pc:sldMk cId="3124514439" sldId="267"/>
            <ac:picMk id="9" creationId="{1A5FCE93-96D4-0B0C-8707-A5FE21503FBB}"/>
          </ac:picMkLst>
        </pc:picChg>
        <pc:picChg chg="add mod">
          <ac:chgData name="George Fryer" userId="1c34027618effcff" providerId="LiveId" clId="{3A8B21EC-C3DD-4037-A83F-201986347628}" dt="2022-07-06T22:29:31.878" v="6519" actId="1076"/>
          <ac:picMkLst>
            <pc:docMk/>
            <pc:sldMk cId="3124514439" sldId="267"/>
            <ac:picMk id="11" creationId="{2A243072-C5E1-F59A-1096-6894DFDD2153}"/>
          </ac:picMkLst>
        </pc:picChg>
        <pc:cxnChg chg="add mod">
          <ac:chgData name="George Fryer" userId="1c34027618effcff" providerId="LiveId" clId="{3A8B21EC-C3DD-4037-A83F-201986347628}" dt="2022-07-06T22:27:11.658" v="6464" actId="14100"/>
          <ac:cxnSpMkLst>
            <pc:docMk/>
            <pc:sldMk cId="3124514439" sldId="267"/>
            <ac:cxnSpMk id="6" creationId="{C96BADE5-BAC8-6A9A-973B-ABA4BF0F02B0}"/>
          </ac:cxnSpMkLst>
        </pc:cxnChg>
      </pc:sldChg>
      <pc:sldChg chg="addSp delSp modSp new mod">
        <pc:chgData name="George Fryer" userId="1c34027618effcff" providerId="LiveId" clId="{3A8B21EC-C3DD-4037-A83F-201986347628}" dt="2022-07-06T22:45:36.839" v="7493" actId="14100"/>
        <pc:sldMkLst>
          <pc:docMk/>
          <pc:sldMk cId="2721339022" sldId="268"/>
        </pc:sldMkLst>
        <pc:spChg chg="mod">
          <ac:chgData name="George Fryer" userId="1c34027618effcff" providerId="LiveId" clId="{3A8B21EC-C3DD-4037-A83F-201986347628}" dt="2022-07-06T22:37:33.738" v="6654" actId="20577"/>
          <ac:spMkLst>
            <pc:docMk/>
            <pc:sldMk cId="2721339022" sldId="268"/>
            <ac:spMk id="2" creationId="{3D51D743-E1C8-07C7-3F80-D4C84395AEA1}"/>
          </ac:spMkLst>
        </pc:spChg>
        <pc:spChg chg="mod">
          <ac:chgData name="George Fryer" userId="1c34027618effcff" providerId="LiveId" clId="{3A8B21EC-C3DD-4037-A83F-201986347628}" dt="2022-07-06T22:45:36.839" v="7493" actId="14100"/>
          <ac:spMkLst>
            <pc:docMk/>
            <pc:sldMk cId="2721339022" sldId="268"/>
            <ac:spMk id="3" creationId="{90BB1C87-3651-4B3F-7C21-539C9788F22F}"/>
          </ac:spMkLst>
        </pc:spChg>
        <pc:picChg chg="add del mod">
          <ac:chgData name="George Fryer" userId="1c34027618effcff" providerId="LiveId" clId="{3A8B21EC-C3DD-4037-A83F-201986347628}" dt="2022-07-06T22:44:42.236" v="7473" actId="478"/>
          <ac:picMkLst>
            <pc:docMk/>
            <pc:sldMk cId="2721339022" sldId="268"/>
            <ac:picMk id="5" creationId="{BCA3A8BB-B37A-1960-67B2-AFD0638F8DFE}"/>
          </ac:picMkLst>
        </pc:picChg>
        <pc:picChg chg="add mod">
          <ac:chgData name="George Fryer" userId="1c34027618effcff" providerId="LiveId" clId="{3A8B21EC-C3DD-4037-A83F-201986347628}" dt="2022-07-06T22:45:27.059" v="7490" actId="14100"/>
          <ac:picMkLst>
            <pc:docMk/>
            <pc:sldMk cId="2721339022" sldId="268"/>
            <ac:picMk id="7" creationId="{78380BFC-C2D5-10D7-2463-1ABBFE94F1A2}"/>
          </ac:picMkLst>
        </pc:picChg>
      </pc:sldChg>
    </pc:docChg>
  </pc:docChgLst>
  <pc:docChgLst>
    <pc:chgData name="George Fryer" userId="1c34027618effcff" providerId="LiveId" clId="{50AD81C7-CF53-4023-AC07-F58B988BF03A}"/>
    <pc:docChg chg="undo custSel addSld modSld sldOrd addSection delSection modSection">
      <pc:chgData name="George Fryer" userId="1c34027618effcff" providerId="LiveId" clId="{50AD81C7-CF53-4023-AC07-F58B988BF03A}" dt="2022-01-21T17:35:09.145" v="9430" actId="20577"/>
      <pc:docMkLst>
        <pc:docMk/>
      </pc:docMkLst>
      <pc:sldChg chg="modSp mod">
        <pc:chgData name="George Fryer" userId="1c34027618effcff" providerId="LiveId" clId="{50AD81C7-CF53-4023-AC07-F58B988BF03A}" dt="2022-01-21T16:38:49.403" v="9357" actId="20577"/>
        <pc:sldMkLst>
          <pc:docMk/>
          <pc:sldMk cId="3020327007" sldId="257"/>
        </pc:sldMkLst>
        <pc:spChg chg="mod">
          <ac:chgData name="George Fryer" userId="1c34027618effcff" providerId="LiveId" clId="{50AD81C7-CF53-4023-AC07-F58B988BF03A}" dt="2022-01-21T16:38:49.403" v="9357" actId="20577"/>
          <ac:spMkLst>
            <pc:docMk/>
            <pc:sldMk cId="3020327007" sldId="257"/>
            <ac:spMk id="3" creationId="{7BA69027-9444-4793-B6C9-4834AD614640}"/>
          </ac:spMkLst>
        </pc:spChg>
      </pc:sldChg>
      <pc:sldChg chg="modSp mod">
        <pc:chgData name="George Fryer" userId="1c34027618effcff" providerId="LiveId" clId="{50AD81C7-CF53-4023-AC07-F58B988BF03A}" dt="2022-01-21T16:40:52.163" v="9358" actId="114"/>
        <pc:sldMkLst>
          <pc:docMk/>
          <pc:sldMk cId="21654586" sldId="259"/>
        </pc:sldMkLst>
        <pc:spChg chg="mod">
          <ac:chgData name="George Fryer" userId="1c34027618effcff" providerId="LiveId" clId="{50AD81C7-CF53-4023-AC07-F58B988BF03A}" dt="2022-01-21T16:40:52.163" v="9358" actId="114"/>
          <ac:spMkLst>
            <pc:docMk/>
            <pc:sldMk cId="21654586" sldId="259"/>
            <ac:spMk id="3" creationId="{F231460B-2A84-4298-A8A8-36335A865CED}"/>
          </ac:spMkLst>
        </pc:spChg>
      </pc:sldChg>
      <pc:sldChg chg="modSp mod">
        <pc:chgData name="George Fryer" userId="1c34027618effcff" providerId="LiveId" clId="{50AD81C7-CF53-4023-AC07-F58B988BF03A}" dt="2022-01-20T23:46:18.121" v="2763" actId="1076"/>
        <pc:sldMkLst>
          <pc:docMk/>
          <pc:sldMk cId="2913341063" sldId="260"/>
        </pc:sldMkLst>
        <pc:spChg chg="mod">
          <ac:chgData name="George Fryer" userId="1c34027618effcff" providerId="LiveId" clId="{50AD81C7-CF53-4023-AC07-F58B988BF03A}" dt="2022-01-20T23:46:15.162" v="2762" actId="20577"/>
          <ac:spMkLst>
            <pc:docMk/>
            <pc:sldMk cId="2913341063" sldId="260"/>
            <ac:spMk id="3" creationId="{6BB8CFCC-1E9B-430A-8C47-91E4225B698F}"/>
          </ac:spMkLst>
        </pc:spChg>
        <pc:picChg chg="mod">
          <ac:chgData name="George Fryer" userId="1c34027618effcff" providerId="LiveId" clId="{50AD81C7-CF53-4023-AC07-F58B988BF03A}" dt="2022-01-20T23:46:18.121" v="2763" actId="1076"/>
          <ac:picMkLst>
            <pc:docMk/>
            <pc:sldMk cId="2913341063" sldId="260"/>
            <ac:picMk id="7" creationId="{23759CC2-E6FD-4610-9425-993F0BF583BD}"/>
          </ac:picMkLst>
        </pc:picChg>
      </pc:sldChg>
      <pc:sldChg chg="addSp modSp mod ord">
        <pc:chgData name="George Fryer" userId="1c34027618effcff" providerId="LiveId" clId="{50AD81C7-CF53-4023-AC07-F58B988BF03A}" dt="2022-01-20T23:49:23.675" v="2767"/>
        <pc:sldMkLst>
          <pc:docMk/>
          <pc:sldMk cId="2663003367" sldId="262"/>
        </pc:sldMkLst>
        <pc:spChg chg="mod">
          <ac:chgData name="George Fryer" userId="1c34027618effcff" providerId="LiveId" clId="{50AD81C7-CF53-4023-AC07-F58B988BF03A}" dt="2022-01-20T23:36:04.759" v="2150" actId="20577"/>
          <ac:spMkLst>
            <pc:docMk/>
            <pc:sldMk cId="2663003367" sldId="262"/>
            <ac:spMk id="2" creationId="{93EDC2FE-4592-4F25-B77F-A4DA5B2C9D73}"/>
          </ac:spMkLst>
        </pc:spChg>
        <pc:spChg chg="mod">
          <ac:chgData name="George Fryer" userId="1c34027618effcff" providerId="LiveId" clId="{50AD81C7-CF53-4023-AC07-F58B988BF03A}" dt="2022-01-20T23:35:34.785" v="2148" actId="20577"/>
          <ac:spMkLst>
            <pc:docMk/>
            <pc:sldMk cId="2663003367" sldId="262"/>
            <ac:spMk id="3" creationId="{6088B0BD-53A3-4807-AB2D-6CD34430D67E}"/>
          </ac:spMkLst>
        </pc:spChg>
        <pc:picChg chg="add mod">
          <ac:chgData name="George Fryer" userId="1c34027618effcff" providerId="LiveId" clId="{50AD81C7-CF53-4023-AC07-F58B988BF03A}" dt="2022-01-20T23:35:24.406" v="2139" actId="1076"/>
          <ac:picMkLst>
            <pc:docMk/>
            <pc:sldMk cId="2663003367" sldId="262"/>
            <ac:picMk id="5" creationId="{0E22F093-7F11-4164-A26B-8F7028421E3F}"/>
          </ac:picMkLst>
        </pc:picChg>
        <pc:picChg chg="add mod">
          <ac:chgData name="George Fryer" userId="1c34027618effcff" providerId="LiveId" clId="{50AD81C7-CF53-4023-AC07-F58B988BF03A}" dt="2022-01-20T23:35:38.858" v="2149" actId="1076"/>
          <ac:picMkLst>
            <pc:docMk/>
            <pc:sldMk cId="2663003367" sldId="262"/>
            <ac:picMk id="7" creationId="{1682BFE6-42B5-4C9A-AFF6-E1B3ABFFFBCF}"/>
          </ac:picMkLst>
        </pc:picChg>
      </pc:sldChg>
      <pc:sldChg chg="addSp delSp modSp new mod">
        <pc:chgData name="George Fryer" userId="1c34027618effcff" providerId="LiveId" clId="{50AD81C7-CF53-4023-AC07-F58B988BF03A}" dt="2022-01-20T22:53:59.171" v="902" actId="1076"/>
        <pc:sldMkLst>
          <pc:docMk/>
          <pc:sldMk cId="2624560566" sldId="263"/>
        </pc:sldMkLst>
        <pc:spChg chg="mod">
          <ac:chgData name="George Fryer" userId="1c34027618effcff" providerId="LiveId" clId="{50AD81C7-CF53-4023-AC07-F58B988BF03A}" dt="2022-01-20T22:32:03.183" v="63" actId="20577"/>
          <ac:spMkLst>
            <pc:docMk/>
            <pc:sldMk cId="2624560566" sldId="263"/>
            <ac:spMk id="2" creationId="{C3392BBC-D815-4D76-9D73-5B757066F1A3}"/>
          </ac:spMkLst>
        </pc:spChg>
        <pc:spChg chg="mod">
          <ac:chgData name="George Fryer" userId="1c34027618effcff" providerId="LiveId" clId="{50AD81C7-CF53-4023-AC07-F58B988BF03A}" dt="2022-01-20T22:53:53.192" v="901" actId="20577"/>
          <ac:spMkLst>
            <pc:docMk/>
            <pc:sldMk cId="2624560566" sldId="263"/>
            <ac:spMk id="3" creationId="{9B2324C1-3B2E-4C47-939C-080C49C4E22C}"/>
          </ac:spMkLst>
        </pc:spChg>
        <pc:picChg chg="add del mod">
          <ac:chgData name="George Fryer" userId="1c34027618effcff" providerId="LiveId" clId="{50AD81C7-CF53-4023-AC07-F58B988BF03A}" dt="2022-01-20T22:50:22.101" v="710" actId="478"/>
          <ac:picMkLst>
            <pc:docMk/>
            <pc:sldMk cId="2624560566" sldId="263"/>
            <ac:picMk id="5" creationId="{AE773720-3ECC-4CA9-8181-A34E30880F6D}"/>
          </ac:picMkLst>
        </pc:picChg>
        <pc:picChg chg="add mod">
          <ac:chgData name="George Fryer" userId="1c34027618effcff" providerId="LiveId" clId="{50AD81C7-CF53-4023-AC07-F58B988BF03A}" dt="2022-01-20T22:53:59.171" v="902" actId="1076"/>
          <ac:picMkLst>
            <pc:docMk/>
            <pc:sldMk cId="2624560566" sldId="263"/>
            <ac:picMk id="7" creationId="{DCBDB6DB-EEB2-485A-899E-9DE81DBE1220}"/>
          </ac:picMkLst>
        </pc:picChg>
      </pc:sldChg>
      <pc:sldChg chg="modSp new mod ord">
        <pc:chgData name="George Fryer" userId="1c34027618effcff" providerId="LiveId" clId="{50AD81C7-CF53-4023-AC07-F58B988BF03A}" dt="2022-01-21T16:56:09.219" v="9421" actId="20577"/>
        <pc:sldMkLst>
          <pc:docMk/>
          <pc:sldMk cId="1048504369" sldId="264"/>
        </pc:sldMkLst>
        <pc:spChg chg="mod">
          <ac:chgData name="George Fryer" userId="1c34027618effcff" providerId="LiveId" clId="{50AD81C7-CF53-4023-AC07-F58B988BF03A}" dt="2022-01-20T22:59:25.866" v="928" actId="20577"/>
          <ac:spMkLst>
            <pc:docMk/>
            <pc:sldMk cId="1048504369" sldId="264"/>
            <ac:spMk id="2" creationId="{08E5C672-9DC4-4C81-BFDF-4B9D103B68B8}"/>
          </ac:spMkLst>
        </pc:spChg>
        <pc:spChg chg="mod">
          <ac:chgData name="George Fryer" userId="1c34027618effcff" providerId="LiveId" clId="{50AD81C7-CF53-4023-AC07-F58B988BF03A}" dt="2022-01-21T16:56:09.219" v="9421" actId="20577"/>
          <ac:spMkLst>
            <pc:docMk/>
            <pc:sldMk cId="1048504369" sldId="264"/>
            <ac:spMk id="3" creationId="{D334016A-1185-4C01-85EC-31B10A743377}"/>
          </ac:spMkLst>
        </pc:spChg>
      </pc:sldChg>
      <pc:sldChg chg="addSp delSp modSp new mod ord">
        <pc:chgData name="George Fryer" userId="1c34027618effcff" providerId="LiveId" clId="{50AD81C7-CF53-4023-AC07-F58B988BF03A}" dt="2022-01-21T15:38:21.304" v="4581" actId="1076"/>
        <pc:sldMkLst>
          <pc:docMk/>
          <pc:sldMk cId="2278256080" sldId="265"/>
        </pc:sldMkLst>
        <pc:spChg chg="mod">
          <ac:chgData name="George Fryer" userId="1c34027618effcff" providerId="LiveId" clId="{50AD81C7-CF53-4023-AC07-F58B988BF03A}" dt="2022-01-20T23:18:40.237" v="1783" actId="1076"/>
          <ac:spMkLst>
            <pc:docMk/>
            <pc:sldMk cId="2278256080" sldId="265"/>
            <ac:spMk id="2" creationId="{E4CCBF8C-06E9-468C-B383-993F95BA3DF3}"/>
          </ac:spMkLst>
        </pc:spChg>
        <pc:spChg chg="del">
          <ac:chgData name="George Fryer" userId="1c34027618effcff" providerId="LiveId" clId="{50AD81C7-CF53-4023-AC07-F58B988BF03A}" dt="2022-01-20T23:17:32.221" v="1770" actId="478"/>
          <ac:spMkLst>
            <pc:docMk/>
            <pc:sldMk cId="2278256080" sldId="265"/>
            <ac:spMk id="3" creationId="{BC2CF8CF-7459-4ADF-8CB0-01A0A379CBEE}"/>
          </ac:spMkLst>
        </pc:spChg>
        <pc:spChg chg="add del mod">
          <ac:chgData name="George Fryer" userId="1c34027618effcff" providerId="LiveId" clId="{50AD81C7-CF53-4023-AC07-F58B988BF03A}" dt="2022-01-20T23:18:33.848" v="1780"/>
          <ac:spMkLst>
            <pc:docMk/>
            <pc:sldMk cId="2278256080" sldId="265"/>
            <ac:spMk id="12" creationId="{C3D7B71A-B061-47E6-A6E4-B305348D0AD2}"/>
          </ac:spMkLst>
        </pc:spChg>
        <pc:spChg chg="add mod">
          <ac:chgData name="George Fryer" userId="1c34027618effcff" providerId="LiveId" clId="{50AD81C7-CF53-4023-AC07-F58B988BF03A}" dt="2022-01-20T23:20:47.687" v="1796" actId="1076"/>
          <ac:spMkLst>
            <pc:docMk/>
            <pc:sldMk cId="2278256080" sldId="265"/>
            <ac:spMk id="13" creationId="{C7D755FF-738E-421F-8D4C-5A6F9BAAFF67}"/>
          </ac:spMkLst>
        </pc:spChg>
        <pc:picChg chg="add del mod">
          <ac:chgData name="George Fryer" userId="1c34027618effcff" providerId="LiveId" clId="{50AD81C7-CF53-4023-AC07-F58B988BF03A}" dt="2022-01-20T23:17:29.445" v="1769" actId="478"/>
          <ac:picMkLst>
            <pc:docMk/>
            <pc:sldMk cId="2278256080" sldId="265"/>
            <ac:picMk id="5" creationId="{41409728-5112-4879-8D5D-42434139711A}"/>
          </ac:picMkLst>
        </pc:picChg>
        <pc:picChg chg="add mod">
          <ac:chgData name="George Fryer" userId="1c34027618effcff" providerId="LiveId" clId="{50AD81C7-CF53-4023-AC07-F58B988BF03A}" dt="2022-01-20T23:18:40.237" v="1783" actId="1076"/>
          <ac:picMkLst>
            <pc:docMk/>
            <pc:sldMk cId="2278256080" sldId="265"/>
            <ac:picMk id="7" creationId="{546D616A-2F27-4D4C-A8F1-AB02A6DC83F8}"/>
          </ac:picMkLst>
        </pc:picChg>
        <pc:picChg chg="add del mod">
          <ac:chgData name="George Fryer" userId="1c34027618effcff" providerId="LiveId" clId="{50AD81C7-CF53-4023-AC07-F58B988BF03A}" dt="2022-01-20T23:19:57.862" v="1793" actId="478"/>
          <ac:picMkLst>
            <pc:docMk/>
            <pc:sldMk cId="2278256080" sldId="265"/>
            <ac:picMk id="9" creationId="{C903E3FE-5C7C-4622-A097-61233F79BBF1}"/>
          </ac:picMkLst>
        </pc:picChg>
        <pc:picChg chg="add mod">
          <ac:chgData name="George Fryer" userId="1c34027618effcff" providerId="LiveId" clId="{50AD81C7-CF53-4023-AC07-F58B988BF03A}" dt="2022-01-20T23:20:47.687" v="1796" actId="1076"/>
          <ac:picMkLst>
            <pc:docMk/>
            <pc:sldMk cId="2278256080" sldId="265"/>
            <ac:picMk id="11" creationId="{0ACB8B00-9BC8-46F0-8072-F3389C73B481}"/>
          </ac:picMkLst>
        </pc:picChg>
        <pc:picChg chg="add mod">
          <ac:chgData name="George Fryer" userId="1c34027618effcff" providerId="LiveId" clId="{50AD81C7-CF53-4023-AC07-F58B988BF03A}" dt="2022-01-20T23:20:04.611" v="1795" actId="1076"/>
          <ac:picMkLst>
            <pc:docMk/>
            <pc:sldMk cId="2278256080" sldId="265"/>
            <ac:picMk id="15" creationId="{F232C5D0-3C23-44C6-B289-6463E21D1845}"/>
          </ac:picMkLst>
        </pc:picChg>
        <pc:cxnChg chg="add mod">
          <ac:chgData name="George Fryer" userId="1c34027618effcff" providerId="LiveId" clId="{50AD81C7-CF53-4023-AC07-F58B988BF03A}" dt="2022-01-21T15:38:21.304" v="4581" actId="1076"/>
          <ac:cxnSpMkLst>
            <pc:docMk/>
            <pc:sldMk cId="2278256080" sldId="265"/>
            <ac:cxnSpMk id="4" creationId="{0AFDCCAD-F2EC-44F6-8FE0-3D4B8AE52183}"/>
          </ac:cxnSpMkLst>
        </pc:cxnChg>
      </pc:sldChg>
      <pc:sldChg chg="modSp new mod ord">
        <pc:chgData name="George Fryer" userId="1c34027618effcff" providerId="LiveId" clId="{50AD81C7-CF53-4023-AC07-F58B988BF03A}" dt="2022-01-21T17:02:00.752" v="9422" actId="313"/>
        <pc:sldMkLst>
          <pc:docMk/>
          <pc:sldMk cId="3645032127" sldId="266"/>
        </pc:sldMkLst>
        <pc:spChg chg="mod">
          <ac:chgData name="George Fryer" userId="1c34027618effcff" providerId="LiveId" clId="{50AD81C7-CF53-4023-AC07-F58B988BF03A}" dt="2022-01-20T23:36:15.904" v="2166" actId="20577"/>
          <ac:spMkLst>
            <pc:docMk/>
            <pc:sldMk cId="3645032127" sldId="266"/>
            <ac:spMk id="2" creationId="{A73AEC07-C069-4CD4-9048-5B6BFEDF9D2F}"/>
          </ac:spMkLst>
        </pc:spChg>
        <pc:spChg chg="mod">
          <ac:chgData name="George Fryer" userId="1c34027618effcff" providerId="LiveId" clId="{50AD81C7-CF53-4023-AC07-F58B988BF03A}" dt="2022-01-21T17:02:00.752" v="9422" actId="313"/>
          <ac:spMkLst>
            <pc:docMk/>
            <pc:sldMk cId="3645032127" sldId="266"/>
            <ac:spMk id="3" creationId="{A226B0D6-A261-43B7-94BD-9869E53BB4D9}"/>
          </ac:spMkLst>
        </pc:spChg>
      </pc:sldChg>
      <pc:sldChg chg="addSp modSp new mod ord">
        <pc:chgData name="George Fryer" userId="1c34027618effcff" providerId="LiveId" clId="{50AD81C7-CF53-4023-AC07-F58B988BF03A}" dt="2022-01-20T23:49:23.675" v="2767"/>
        <pc:sldMkLst>
          <pc:docMk/>
          <pc:sldMk cId="410796392" sldId="267"/>
        </pc:sldMkLst>
        <pc:spChg chg="mod">
          <ac:chgData name="George Fryer" userId="1c34027618effcff" providerId="LiveId" clId="{50AD81C7-CF53-4023-AC07-F58B988BF03A}" dt="2022-01-20T23:45:45.355" v="2743" actId="20577"/>
          <ac:spMkLst>
            <pc:docMk/>
            <pc:sldMk cId="410796392" sldId="267"/>
            <ac:spMk id="2" creationId="{994FC903-2F26-4B41-A9B5-22B3FDBC7D2D}"/>
          </ac:spMkLst>
        </pc:spChg>
        <pc:spChg chg="mod">
          <ac:chgData name="George Fryer" userId="1c34027618effcff" providerId="LiveId" clId="{50AD81C7-CF53-4023-AC07-F58B988BF03A}" dt="2022-01-20T23:46:06.897" v="2755" actId="20577"/>
          <ac:spMkLst>
            <pc:docMk/>
            <pc:sldMk cId="410796392" sldId="267"/>
            <ac:spMk id="3" creationId="{829AFED6-6F45-444C-972C-F665A89529CA}"/>
          </ac:spMkLst>
        </pc:spChg>
        <pc:picChg chg="add mod">
          <ac:chgData name="George Fryer" userId="1c34027618effcff" providerId="LiveId" clId="{50AD81C7-CF53-4023-AC07-F58B988BF03A}" dt="2022-01-20T23:45:58.844" v="2747" actId="1076"/>
          <ac:picMkLst>
            <pc:docMk/>
            <pc:sldMk cId="410796392" sldId="267"/>
            <ac:picMk id="5" creationId="{A7E45974-0EE4-4874-864E-943158147376}"/>
          </ac:picMkLst>
        </pc:picChg>
        <pc:picChg chg="add mod">
          <ac:chgData name="George Fryer" userId="1c34027618effcff" providerId="LiveId" clId="{50AD81C7-CF53-4023-AC07-F58B988BF03A}" dt="2022-01-20T23:46:36.617" v="2765" actId="1076"/>
          <ac:picMkLst>
            <pc:docMk/>
            <pc:sldMk cId="410796392" sldId="267"/>
            <ac:picMk id="7" creationId="{BD4C4A5C-4CA5-4869-B569-20D2781965BA}"/>
          </ac:picMkLst>
        </pc:picChg>
      </pc:sldChg>
      <pc:sldChg chg="modSp new mod">
        <pc:chgData name="George Fryer" userId="1c34027618effcff" providerId="LiveId" clId="{50AD81C7-CF53-4023-AC07-F58B988BF03A}" dt="2022-01-21T16:08:33.692" v="7192" actId="20577"/>
        <pc:sldMkLst>
          <pc:docMk/>
          <pc:sldMk cId="742351046" sldId="268"/>
        </pc:sldMkLst>
        <pc:spChg chg="mod">
          <ac:chgData name="George Fryer" userId="1c34027618effcff" providerId="LiveId" clId="{50AD81C7-CF53-4023-AC07-F58B988BF03A}" dt="2022-01-21T14:34:22.851" v="2787" actId="20577"/>
          <ac:spMkLst>
            <pc:docMk/>
            <pc:sldMk cId="742351046" sldId="268"/>
            <ac:spMk id="2" creationId="{03C3F5D1-2F27-4F2A-B9BA-B0AB10F03302}"/>
          </ac:spMkLst>
        </pc:spChg>
        <pc:spChg chg="mod">
          <ac:chgData name="George Fryer" userId="1c34027618effcff" providerId="LiveId" clId="{50AD81C7-CF53-4023-AC07-F58B988BF03A}" dt="2022-01-21T16:08:33.692" v="7192" actId="20577"/>
          <ac:spMkLst>
            <pc:docMk/>
            <pc:sldMk cId="742351046" sldId="268"/>
            <ac:spMk id="3" creationId="{50992270-50D4-4CA9-96BB-FF216CCADB90}"/>
          </ac:spMkLst>
        </pc:spChg>
      </pc:sldChg>
      <pc:sldChg chg="addSp delSp modSp new mod">
        <pc:chgData name="George Fryer" userId="1c34027618effcff" providerId="LiveId" clId="{50AD81C7-CF53-4023-AC07-F58B988BF03A}" dt="2022-01-21T16:38:25.451" v="9352" actId="20577"/>
        <pc:sldMkLst>
          <pc:docMk/>
          <pc:sldMk cId="2029736755" sldId="269"/>
        </pc:sldMkLst>
        <pc:spChg chg="mod">
          <ac:chgData name="George Fryer" userId="1c34027618effcff" providerId="LiveId" clId="{50AD81C7-CF53-4023-AC07-F58B988BF03A}" dt="2022-01-21T15:10:22.496" v="3596" actId="20577"/>
          <ac:spMkLst>
            <pc:docMk/>
            <pc:sldMk cId="2029736755" sldId="269"/>
            <ac:spMk id="2" creationId="{8E987E51-50E1-453A-AAFC-2F81865930BF}"/>
          </ac:spMkLst>
        </pc:spChg>
        <pc:spChg chg="del">
          <ac:chgData name="George Fryer" userId="1c34027618effcff" providerId="LiveId" clId="{50AD81C7-CF53-4023-AC07-F58B988BF03A}" dt="2022-01-21T16:32:12.676" v="8598" actId="478"/>
          <ac:spMkLst>
            <pc:docMk/>
            <pc:sldMk cId="2029736755" sldId="269"/>
            <ac:spMk id="3" creationId="{E55580C7-B999-4D7C-B2A4-41C8B4317DAE}"/>
          </ac:spMkLst>
        </pc:spChg>
        <pc:spChg chg="add mod">
          <ac:chgData name="George Fryer" userId="1c34027618effcff" providerId="LiveId" clId="{50AD81C7-CF53-4023-AC07-F58B988BF03A}" dt="2022-01-21T16:38:25.451" v="9352" actId="20577"/>
          <ac:spMkLst>
            <pc:docMk/>
            <pc:sldMk cId="2029736755" sldId="269"/>
            <ac:spMk id="8" creationId="{A8350CC6-8C0F-4941-B80A-680994430B37}"/>
          </ac:spMkLst>
        </pc:spChg>
        <pc:picChg chg="add mod">
          <ac:chgData name="George Fryer" userId="1c34027618effcff" providerId="LiveId" clId="{50AD81C7-CF53-4023-AC07-F58B988BF03A}" dt="2022-01-21T16:32:16.036" v="8599" actId="14100"/>
          <ac:picMkLst>
            <pc:docMk/>
            <pc:sldMk cId="2029736755" sldId="269"/>
            <ac:picMk id="5" creationId="{EBF1A21B-08BC-4E17-A000-3CDA4F7745B2}"/>
          </ac:picMkLst>
        </pc:picChg>
        <pc:picChg chg="add mod">
          <ac:chgData name="George Fryer" userId="1c34027618effcff" providerId="LiveId" clId="{50AD81C7-CF53-4023-AC07-F58B988BF03A}" dt="2022-01-21T16:32:54.723" v="8602" actId="1076"/>
          <ac:picMkLst>
            <pc:docMk/>
            <pc:sldMk cId="2029736755" sldId="269"/>
            <ac:picMk id="7" creationId="{A3CDECE0-9B34-4086-B255-BA0FE610BE5C}"/>
          </ac:picMkLst>
        </pc:picChg>
      </pc:sldChg>
      <pc:sldChg chg="modSp new mod">
        <pc:chgData name="George Fryer" userId="1c34027618effcff" providerId="LiveId" clId="{50AD81C7-CF53-4023-AC07-F58B988BF03A}" dt="2022-01-21T17:35:09.145" v="9430" actId="20577"/>
        <pc:sldMkLst>
          <pc:docMk/>
          <pc:sldMk cId="614804069" sldId="270"/>
        </pc:sldMkLst>
        <pc:spChg chg="mod">
          <ac:chgData name="George Fryer" userId="1c34027618effcff" providerId="LiveId" clId="{50AD81C7-CF53-4023-AC07-F58B988BF03A}" dt="2022-01-21T15:13:49.704" v="3612" actId="20577"/>
          <ac:spMkLst>
            <pc:docMk/>
            <pc:sldMk cId="614804069" sldId="270"/>
            <ac:spMk id="2" creationId="{E3196399-0153-46F1-A0CF-C67195305F5A}"/>
          </ac:spMkLst>
        </pc:spChg>
        <pc:spChg chg="mod">
          <ac:chgData name="George Fryer" userId="1c34027618effcff" providerId="LiveId" clId="{50AD81C7-CF53-4023-AC07-F58B988BF03A}" dt="2022-01-21T17:35:09.145" v="9430" actId="20577"/>
          <ac:spMkLst>
            <pc:docMk/>
            <pc:sldMk cId="614804069" sldId="270"/>
            <ac:spMk id="3" creationId="{C2989065-C304-4C3F-B810-4CCB2C0B97F7}"/>
          </ac:spMkLst>
        </pc:spChg>
      </pc:sldChg>
      <pc:sldChg chg="addSp modSp new mod">
        <pc:chgData name="George Fryer" userId="1c34027618effcff" providerId="LiveId" clId="{50AD81C7-CF53-4023-AC07-F58B988BF03A}" dt="2022-01-21T16:08:56.804" v="7194" actId="1076"/>
        <pc:sldMkLst>
          <pc:docMk/>
          <pc:sldMk cId="804925912" sldId="271"/>
        </pc:sldMkLst>
        <pc:spChg chg="mod">
          <ac:chgData name="George Fryer" userId="1c34027618effcff" providerId="LiveId" clId="{50AD81C7-CF53-4023-AC07-F58B988BF03A}" dt="2022-01-21T15:16:06.013" v="3675" actId="20577"/>
          <ac:spMkLst>
            <pc:docMk/>
            <pc:sldMk cId="804925912" sldId="271"/>
            <ac:spMk id="2" creationId="{3673353F-7F8D-4AAB-8D4C-9825AECE69AD}"/>
          </ac:spMkLst>
        </pc:spChg>
        <pc:spChg chg="mod">
          <ac:chgData name="George Fryer" userId="1c34027618effcff" providerId="LiveId" clId="{50AD81C7-CF53-4023-AC07-F58B988BF03A}" dt="2022-01-21T16:05:09.360" v="6990" actId="20577"/>
          <ac:spMkLst>
            <pc:docMk/>
            <pc:sldMk cId="804925912" sldId="271"/>
            <ac:spMk id="3" creationId="{DB5402B4-6E03-4D65-B0C9-6CAA1C058875}"/>
          </ac:spMkLst>
        </pc:spChg>
        <pc:spChg chg="add mod">
          <ac:chgData name="George Fryer" userId="1c34027618effcff" providerId="LiveId" clId="{50AD81C7-CF53-4023-AC07-F58B988BF03A}" dt="2022-01-21T16:08:56.804" v="7194" actId="1076"/>
          <ac:spMkLst>
            <pc:docMk/>
            <pc:sldMk cId="804925912" sldId="271"/>
            <ac:spMk id="5" creationId="{5A22007B-00CB-451F-B6E1-4011BBBBEB1E}"/>
          </ac:spMkLst>
        </pc:spChg>
      </pc:sldChg>
      <pc:sldChg chg="modSp new mod">
        <pc:chgData name="George Fryer" userId="1c34027618effcff" providerId="LiveId" clId="{50AD81C7-CF53-4023-AC07-F58B988BF03A}" dt="2022-01-21T15:39:37.317" v="4625" actId="20577"/>
        <pc:sldMkLst>
          <pc:docMk/>
          <pc:sldMk cId="3029387909" sldId="272"/>
        </pc:sldMkLst>
        <pc:spChg chg="mod">
          <ac:chgData name="George Fryer" userId="1c34027618effcff" providerId="LiveId" clId="{50AD81C7-CF53-4023-AC07-F58B988BF03A}" dt="2022-01-21T15:16:14.172" v="3690" actId="20577"/>
          <ac:spMkLst>
            <pc:docMk/>
            <pc:sldMk cId="3029387909" sldId="272"/>
            <ac:spMk id="2" creationId="{AFB21F91-02C7-49D8-85C1-037ABC8384DE}"/>
          </ac:spMkLst>
        </pc:spChg>
        <pc:spChg chg="mod">
          <ac:chgData name="George Fryer" userId="1c34027618effcff" providerId="LiveId" clId="{50AD81C7-CF53-4023-AC07-F58B988BF03A}" dt="2022-01-21T15:39:37.317" v="4625" actId="20577"/>
          <ac:spMkLst>
            <pc:docMk/>
            <pc:sldMk cId="3029387909" sldId="272"/>
            <ac:spMk id="3" creationId="{0F01A8F9-B821-4826-9724-8B5DEB220E93}"/>
          </ac:spMkLst>
        </pc:spChg>
      </pc:sldChg>
      <pc:sldChg chg="addSp modSp new mod">
        <pc:chgData name="George Fryer" userId="1c34027618effcff" providerId="LiveId" clId="{50AD81C7-CF53-4023-AC07-F58B988BF03A}" dt="2022-01-21T15:38:44.294" v="4583" actId="1076"/>
        <pc:sldMkLst>
          <pc:docMk/>
          <pc:sldMk cId="3749139147" sldId="273"/>
        </pc:sldMkLst>
        <pc:spChg chg="mod">
          <ac:chgData name="George Fryer" userId="1c34027618effcff" providerId="LiveId" clId="{50AD81C7-CF53-4023-AC07-F58B988BF03A}" dt="2022-01-21T15:23:20.623" v="4404" actId="20577"/>
          <ac:spMkLst>
            <pc:docMk/>
            <pc:sldMk cId="3749139147" sldId="273"/>
            <ac:spMk id="2" creationId="{F9E9F1A6-5575-40C7-8992-E182042B26FD}"/>
          </ac:spMkLst>
        </pc:spChg>
        <pc:spChg chg="mod">
          <ac:chgData name="George Fryer" userId="1c34027618effcff" providerId="LiveId" clId="{50AD81C7-CF53-4023-AC07-F58B988BF03A}" dt="2022-01-21T15:37:32.555" v="4576" actId="1076"/>
          <ac:spMkLst>
            <pc:docMk/>
            <pc:sldMk cId="3749139147" sldId="273"/>
            <ac:spMk id="3" creationId="{18B5BC3A-436F-45B4-8EFC-2F0F41B82B81}"/>
          </ac:spMkLst>
        </pc:spChg>
        <pc:picChg chg="add mod">
          <ac:chgData name="George Fryer" userId="1c34027618effcff" providerId="LiveId" clId="{50AD81C7-CF53-4023-AC07-F58B988BF03A}" dt="2022-01-21T15:36:48.572" v="4561" actId="1076"/>
          <ac:picMkLst>
            <pc:docMk/>
            <pc:sldMk cId="3749139147" sldId="273"/>
            <ac:picMk id="5" creationId="{4FE30541-5409-467E-8B3B-4D318543E81C}"/>
          </ac:picMkLst>
        </pc:picChg>
        <pc:picChg chg="add mod">
          <ac:chgData name="George Fryer" userId="1c34027618effcff" providerId="LiveId" clId="{50AD81C7-CF53-4023-AC07-F58B988BF03A}" dt="2022-01-21T15:37:13.684" v="4565" actId="1076"/>
          <ac:picMkLst>
            <pc:docMk/>
            <pc:sldMk cId="3749139147" sldId="273"/>
            <ac:picMk id="7" creationId="{196821CD-6561-4104-80CD-D4B72FD9B935}"/>
          </ac:picMkLst>
        </pc:picChg>
        <pc:picChg chg="add mod">
          <ac:chgData name="George Fryer" userId="1c34027618effcff" providerId="LiveId" clId="{50AD81C7-CF53-4023-AC07-F58B988BF03A}" dt="2022-01-21T15:37:43.605" v="4578" actId="1076"/>
          <ac:picMkLst>
            <pc:docMk/>
            <pc:sldMk cId="3749139147" sldId="273"/>
            <ac:picMk id="11" creationId="{D3812C93-AE39-44F4-AA58-883715FF0A4B}"/>
          </ac:picMkLst>
        </pc:picChg>
        <pc:cxnChg chg="add mod">
          <ac:chgData name="George Fryer" userId="1c34027618effcff" providerId="LiveId" clId="{50AD81C7-CF53-4023-AC07-F58B988BF03A}" dt="2022-01-21T15:38:44.294" v="4583" actId="1076"/>
          <ac:cxnSpMkLst>
            <pc:docMk/>
            <pc:sldMk cId="3749139147" sldId="273"/>
            <ac:cxnSpMk id="12" creationId="{75C59C46-D8AA-44A1-B5D5-B575601FDE3E}"/>
          </ac:cxnSpMkLst>
        </pc:cxnChg>
      </pc:sldChg>
      <pc:sldChg chg="modSp new mod">
        <pc:chgData name="George Fryer" userId="1c34027618effcff" providerId="LiveId" clId="{50AD81C7-CF53-4023-AC07-F58B988BF03A}" dt="2022-01-21T15:48:17.646" v="5827" actId="20577"/>
        <pc:sldMkLst>
          <pc:docMk/>
          <pc:sldMk cId="51112608" sldId="274"/>
        </pc:sldMkLst>
        <pc:spChg chg="mod">
          <ac:chgData name="George Fryer" userId="1c34027618effcff" providerId="LiveId" clId="{50AD81C7-CF53-4023-AC07-F58B988BF03A}" dt="2022-01-21T15:41:21.905" v="4633" actId="20577"/>
          <ac:spMkLst>
            <pc:docMk/>
            <pc:sldMk cId="51112608" sldId="274"/>
            <ac:spMk id="2" creationId="{17450A27-E053-4850-8DDB-6B344C04C631}"/>
          </ac:spMkLst>
        </pc:spChg>
        <pc:spChg chg="mod">
          <ac:chgData name="George Fryer" userId="1c34027618effcff" providerId="LiveId" clId="{50AD81C7-CF53-4023-AC07-F58B988BF03A}" dt="2022-01-21T15:48:17.646" v="5827" actId="20577"/>
          <ac:spMkLst>
            <pc:docMk/>
            <pc:sldMk cId="51112608" sldId="274"/>
            <ac:spMk id="3" creationId="{8C0F5463-74B7-4A47-A6A0-99D3650E7791}"/>
          </ac:spMkLst>
        </pc:spChg>
      </pc:sldChg>
      <pc:sldChg chg="addSp delSp modSp new mod">
        <pc:chgData name="George Fryer" userId="1c34027618effcff" providerId="LiveId" clId="{50AD81C7-CF53-4023-AC07-F58B988BF03A}" dt="2022-01-21T16:07:18.272" v="7026" actId="1076"/>
        <pc:sldMkLst>
          <pc:docMk/>
          <pc:sldMk cId="3323393395" sldId="275"/>
        </pc:sldMkLst>
        <pc:spChg chg="mod">
          <ac:chgData name="George Fryer" userId="1c34027618effcff" providerId="LiveId" clId="{50AD81C7-CF53-4023-AC07-F58B988BF03A}" dt="2022-01-21T16:05:29.937" v="7009" actId="20577"/>
          <ac:spMkLst>
            <pc:docMk/>
            <pc:sldMk cId="3323393395" sldId="275"/>
            <ac:spMk id="2" creationId="{2EAC13C0-2B57-49D8-BC4A-88CE22A5BD02}"/>
          </ac:spMkLst>
        </pc:spChg>
        <pc:spChg chg="del">
          <ac:chgData name="George Fryer" userId="1c34027618effcff" providerId="LiveId" clId="{50AD81C7-CF53-4023-AC07-F58B988BF03A}" dt="2022-01-21T16:05:34.953" v="7010" actId="478"/>
          <ac:spMkLst>
            <pc:docMk/>
            <pc:sldMk cId="3323393395" sldId="275"/>
            <ac:spMk id="3" creationId="{FDB9932E-D360-41E3-95BA-7DA71AA5C084}"/>
          </ac:spMkLst>
        </pc:spChg>
        <pc:picChg chg="add mod">
          <ac:chgData name="George Fryer" userId="1c34027618effcff" providerId="LiveId" clId="{50AD81C7-CF53-4023-AC07-F58B988BF03A}" dt="2022-01-21T16:05:46.925" v="7013" actId="1076"/>
          <ac:picMkLst>
            <pc:docMk/>
            <pc:sldMk cId="3323393395" sldId="275"/>
            <ac:picMk id="5" creationId="{48575C9B-C3BD-436E-ADC0-AF5CA288826E}"/>
          </ac:picMkLst>
        </pc:picChg>
        <pc:picChg chg="add mod">
          <ac:chgData name="George Fryer" userId="1c34027618effcff" providerId="LiveId" clId="{50AD81C7-CF53-4023-AC07-F58B988BF03A}" dt="2022-01-21T16:05:58.314" v="7015" actId="1076"/>
          <ac:picMkLst>
            <pc:docMk/>
            <pc:sldMk cId="3323393395" sldId="275"/>
            <ac:picMk id="7" creationId="{A688A382-4BB4-45EA-A482-78E43CAC83DD}"/>
          </ac:picMkLst>
        </pc:picChg>
        <pc:picChg chg="add mod">
          <ac:chgData name="George Fryer" userId="1c34027618effcff" providerId="LiveId" clId="{50AD81C7-CF53-4023-AC07-F58B988BF03A}" dt="2022-01-21T16:06:55.625" v="7021" actId="1076"/>
          <ac:picMkLst>
            <pc:docMk/>
            <pc:sldMk cId="3323393395" sldId="275"/>
            <ac:picMk id="12" creationId="{FF24BDD5-89C4-4E92-B6BA-3B22D365E1DE}"/>
          </ac:picMkLst>
        </pc:picChg>
        <pc:picChg chg="add mod">
          <ac:chgData name="George Fryer" userId="1c34027618effcff" providerId="LiveId" clId="{50AD81C7-CF53-4023-AC07-F58B988BF03A}" dt="2022-01-21T16:07:10.461" v="7024" actId="1076"/>
          <ac:picMkLst>
            <pc:docMk/>
            <pc:sldMk cId="3323393395" sldId="275"/>
            <ac:picMk id="14" creationId="{12CF8C11-DD7D-4F5B-9819-C318C6962C88}"/>
          </ac:picMkLst>
        </pc:picChg>
        <pc:cxnChg chg="add mod">
          <ac:chgData name="George Fryer" userId="1c34027618effcff" providerId="LiveId" clId="{50AD81C7-CF53-4023-AC07-F58B988BF03A}" dt="2022-01-21T16:07:18.272" v="7026" actId="1076"/>
          <ac:cxnSpMkLst>
            <pc:docMk/>
            <pc:sldMk cId="3323393395" sldId="275"/>
            <ac:cxnSpMk id="8" creationId="{8CE311C1-C60E-4C3A-AD41-E3866FBD2855}"/>
          </ac:cxnSpMkLst>
        </pc:cxnChg>
      </pc:sldChg>
      <pc:sldChg chg="addSp modSp new mod">
        <pc:chgData name="George Fryer" userId="1c34027618effcff" providerId="LiveId" clId="{50AD81C7-CF53-4023-AC07-F58B988BF03A}" dt="2022-01-21T16:26:12.931" v="8593" actId="1076"/>
        <pc:sldMkLst>
          <pc:docMk/>
          <pc:sldMk cId="1269958580" sldId="276"/>
        </pc:sldMkLst>
        <pc:spChg chg="mod">
          <ac:chgData name="George Fryer" userId="1c34027618effcff" providerId="LiveId" clId="{50AD81C7-CF53-4023-AC07-F58B988BF03A}" dt="2022-01-21T16:17:29.280" v="8443" actId="20577"/>
          <ac:spMkLst>
            <pc:docMk/>
            <pc:sldMk cId="1269958580" sldId="276"/>
            <ac:spMk id="2" creationId="{E130D737-EB4E-46C5-AAE4-6929D85D845B}"/>
          </ac:spMkLst>
        </pc:spChg>
        <pc:spChg chg="mod">
          <ac:chgData name="George Fryer" userId="1c34027618effcff" providerId="LiveId" clId="{50AD81C7-CF53-4023-AC07-F58B988BF03A}" dt="2022-01-21T16:23:01.831" v="8591" actId="27636"/>
          <ac:spMkLst>
            <pc:docMk/>
            <pc:sldMk cId="1269958580" sldId="276"/>
            <ac:spMk id="3" creationId="{C9A6B045-E4D0-4C52-88C2-E82E60062CC2}"/>
          </ac:spMkLst>
        </pc:spChg>
        <pc:picChg chg="add mod">
          <ac:chgData name="George Fryer" userId="1c34027618effcff" providerId="LiveId" clId="{50AD81C7-CF53-4023-AC07-F58B988BF03A}" dt="2022-01-21T16:21:31.743" v="8450" actId="1076"/>
          <ac:picMkLst>
            <pc:docMk/>
            <pc:sldMk cId="1269958580" sldId="276"/>
            <ac:picMk id="5" creationId="{BBAEE5D3-2CEA-4248-823C-E7BAB29120D8}"/>
          </ac:picMkLst>
        </pc:picChg>
        <pc:picChg chg="add mod">
          <ac:chgData name="George Fryer" userId="1c34027618effcff" providerId="LiveId" clId="{50AD81C7-CF53-4023-AC07-F58B988BF03A}" dt="2022-01-21T16:21:51.158" v="8454" actId="1076"/>
          <ac:picMkLst>
            <pc:docMk/>
            <pc:sldMk cId="1269958580" sldId="276"/>
            <ac:picMk id="8" creationId="{BB6EC1B5-4972-45C3-ACC3-B4DADFEEE94B}"/>
          </ac:picMkLst>
        </pc:picChg>
        <pc:picChg chg="add mod">
          <ac:chgData name="George Fryer" userId="1c34027618effcff" providerId="LiveId" clId="{50AD81C7-CF53-4023-AC07-F58B988BF03A}" dt="2022-01-21T16:26:12.931" v="8593" actId="1076"/>
          <ac:picMkLst>
            <pc:docMk/>
            <pc:sldMk cId="1269958580" sldId="276"/>
            <ac:picMk id="10" creationId="{CC53122F-A9DC-4100-88BD-710E0C6AE6D4}"/>
          </ac:picMkLst>
        </pc:picChg>
        <pc:cxnChg chg="add mod">
          <ac:chgData name="George Fryer" userId="1c34027618effcff" providerId="LiveId" clId="{50AD81C7-CF53-4023-AC07-F58B988BF03A}" dt="2022-01-21T16:21:40.733" v="8452" actId="1076"/>
          <ac:cxnSpMkLst>
            <pc:docMk/>
            <pc:sldMk cId="1269958580" sldId="276"/>
            <ac:cxnSpMk id="6" creationId="{42DC0F3B-7473-4CFC-8219-0D7CB9B3C34F}"/>
          </ac:cxnSpMkLst>
        </pc:cxnChg>
      </pc:sldChg>
    </pc:docChg>
  </pc:docChgLst>
  <pc:docChgLst>
    <pc:chgData name="George Fryer" userId="1c34027618effcff" providerId="LiveId" clId="{531F91EE-25FC-4D46-9D6E-F099AA106435}"/>
    <pc:docChg chg="undo custSel modSld">
      <pc:chgData name="George Fryer" userId="1c34027618effcff" providerId="LiveId" clId="{531F91EE-25FC-4D46-9D6E-F099AA106435}" dt="2022-01-18T23:29:37.403" v="3727" actId="1036"/>
      <pc:docMkLst>
        <pc:docMk/>
      </pc:docMkLst>
      <pc:sldChg chg="modSp mod">
        <pc:chgData name="George Fryer" userId="1c34027618effcff" providerId="LiveId" clId="{531F91EE-25FC-4D46-9D6E-F099AA106435}" dt="2022-01-18T22:05:52.729" v="27" actId="20577"/>
        <pc:sldMkLst>
          <pc:docMk/>
          <pc:sldMk cId="521039140" sldId="256"/>
        </pc:sldMkLst>
        <pc:spChg chg="mod">
          <ac:chgData name="George Fryer" userId="1c34027618effcff" providerId="LiveId" clId="{531F91EE-25FC-4D46-9D6E-F099AA106435}" dt="2022-01-18T22:05:52.729" v="27" actId="20577"/>
          <ac:spMkLst>
            <pc:docMk/>
            <pc:sldMk cId="521039140" sldId="256"/>
            <ac:spMk id="2" creationId="{ED7CD62A-E4D5-4C71-B0B7-8530489081A0}"/>
          </ac:spMkLst>
        </pc:spChg>
      </pc:sldChg>
      <pc:sldChg chg="modSp mod">
        <pc:chgData name="George Fryer" userId="1c34027618effcff" providerId="LiveId" clId="{531F91EE-25FC-4D46-9D6E-F099AA106435}" dt="2022-01-18T22:21:40.752" v="914" actId="20577"/>
        <pc:sldMkLst>
          <pc:docMk/>
          <pc:sldMk cId="3020327007" sldId="257"/>
        </pc:sldMkLst>
        <pc:spChg chg="mod">
          <ac:chgData name="George Fryer" userId="1c34027618effcff" providerId="LiveId" clId="{531F91EE-25FC-4D46-9D6E-F099AA106435}" dt="2022-01-18T22:06:20.236" v="39" actId="20577"/>
          <ac:spMkLst>
            <pc:docMk/>
            <pc:sldMk cId="3020327007" sldId="257"/>
            <ac:spMk id="2" creationId="{4E20AEE4-86EA-41E4-8F5B-7D51E20294D8}"/>
          </ac:spMkLst>
        </pc:spChg>
        <pc:spChg chg="mod">
          <ac:chgData name="George Fryer" userId="1c34027618effcff" providerId="LiveId" clId="{531F91EE-25FC-4D46-9D6E-F099AA106435}" dt="2022-01-18T22:21:40.752" v="914" actId="20577"/>
          <ac:spMkLst>
            <pc:docMk/>
            <pc:sldMk cId="3020327007" sldId="257"/>
            <ac:spMk id="3" creationId="{7BA69027-9444-4793-B6C9-4834AD614640}"/>
          </ac:spMkLst>
        </pc:spChg>
      </pc:sldChg>
      <pc:sldChg chg="addSp modSp mod">
        <pc:chgData name="George Fryer" userId="1c34027618effcff" providerId="LiveId" clId="{531F91EE-25FC-4D46-9D6E-F099AA106435}" dt="2022-01-18T23:22:51.738" v="3715" actId="20577"/>
        <pc:sldMkLst>
          <pc:docMk/>
          <pc:sldMk cId="1025863603" sldId="258"/>
        </pc:sldMkLst>
        <pc:spChg chg="mod">
          <ac:chgData name="George Fryer" userId="1c34027618effcff" providerId="LiveId" clId="{531F91EE-25FC-4D46-9D6E-F099AA106435}" dt="2022-01-18T23:00:23.999" v="2098" actId="20577"/>
          <ac:spMkLst>
            <pc:docMk/>
            <pc:sldMk cId="1025863603" sldId="258"/>
            <ac:spMk id="2" creationId="{33A83B21-04AF-4A45-84D3-C3DA380E265D}"/>
          </ac:spMkLst>
        </pc:spChg>
        <pc:spChg chg="mod">
          <ac:chgData name="George Fryer" userId="1c34027618effcff" providerId="LiveId" clId="{531F91EE-25FC-4D46-9D6E-F099AA106435}" dt="2022-01-18T23:22:51.738" v="3715" actId="20577"/>
          <ac:spMkLst>
            <pc:docMk/>
            <pc:sldMk cId="1025863603" sldId="258"/>
            <ac:spMk id="3" creationId="{3422E08A-CC3C-4BB5-80A0-879C66CD4337}"/>
          </ac:spMkLst>
        </pc:spChg>
        <pc:picChg chg="add mod">
          <ac:chgData name="George Fryer" userId="1c34027618effcff" providerId="LiveId" clId="{531F91EE-25FC-4D46-9D6E-F099AA106435}" dt="2022-01-18T23:07:38.812" v="2916" actId="1076"/>
          <ac:picMkLst>
            <pc:docMk/>
            <pc:sldMk cId="1025863603" sldId="258"/>
            <ac:picMk id="5" creationId="{4CEAE726-8492-420C-9A10-8A55867ECDCF}"/>
          </ac:picMkLst>
        </pc:picChg>
      </pc:sldChg>
      <pc:sldChg chg="addSp modSp mod">
        <pc:chgData name="George Fryer" userId="1c34027618effcff" providerId="LiveId" clId="{531F91EE-25FC-4D46-9D6E-F099AA106435}" dt="2022-01-18T22:44:34.236" v="1883" actId="6549"/>
        <pc:sldMkLst>
          <pc:docMk/>
          <pc:sldMk cId="21654586" sldId="259"/>
        </pc:sldMkLst>
        <pc:spChg chg="mod">
          <ac:chgData name="George Fryer" userId="1c34027618effcff" providerId="LiveId" clId="{531F91EE-25FC-4D46-9D6E-F099AA106435}" dt="2022-01-18T22:23:49.413" v="960" actId="20577"/>
          <ac:spMkLst>
            <pc:docMk/>
            <pc:sldMk cId="21654586" sldId="259"/>
            <ac:spMk id="2" creationId="{63D574E8-67F0-4E32-8913-11D06F1B521D}"/>
          </ac:spMkLst>
        </pc:spChg>
        <pc:spChg chg="mod">
          <ac:chgData name="George Fryer" userId="1c34027618effcff" providerId="LiveId" clId="{531F91EE-25FC-4D46-9D6E-F099AA106435}" dt="2022-01-18T22:44:34.236" v="1883" actId="6549"/>
          <ac:spMkLst>
            <pc:docMk/>
            <pc:sldMk cId="21654586" sldId="259"/>
            <ac:spMk id="3" creationId="{F231460B-2A84-4298-A8A8-36335A865CED}"/>
          </ac:spMkLst>
        </pc:spChg>
        <pc:picChg chg="add mod">
          <ac:chgData name="George Fryer" userId="1c34027618effcff" providerId="LiveId" clId="{531F91EE-25FC-4D46-9D6E-F099AA106435}" dt="2022-01-18T22:32:39.831" v="1163" actId="1035"/>
          <ac:picMkLst>
            <pc:docMk/>
            <pc:sldMk cId="21654586" sldId="259"/>
            <ac:picMk id="5" creationId="{20AE105D-44F2-4688-9315-B7527EC33350}"/>
          </ac:picMkLst>
        </pc:picChg>
      </pc:sldChg>
      <pc:sldChg chg="addSp modSp mod">
        <pc:chgData name="George Fryer" userId="1c34027618effcff" providerId="LiveId" clId="{531F91EE-25FC-4D46-9D6E-F099AA106435}" dt="2022-01-18T23:29:37.403" v="3727" actId="1036"/>
        <pc:sldMkLst>
          <pc:docMk/>
          <pc:sldMk cId="2913341063" sldId="260"/>
        </pc:sldMkLst>
        <pc:spChg chg="mod">
          <ac:chgData name="George Fryer" userId="1c34027618effcff" providerId="LiveId" clId="{531F91EE-25FC-4D46-9D6E-F099AA106435}" dt="2022-01-18T22:56:12.814" v="2032" actId="20577"/>
          <ac:spMkLst>
            <pc:docMk/>
            <pc:sldMk cId="2913341063" sldId="260"/>
            <ac:spMk id="2" creationId="{81B86712-930B-41EE-BC24-F47FEE9A65DF}"/>
          </ac:spMkLst>
        </pc:spChg>
        <pc:spChg chg="mod">
          <ac:chgData name="George Fryer" userId="1c34027618effcff" providerId="LiveId" clId="{531F91EE-25FC-4D46-9D6E-F099AA106435}" dt="2022-01-18T22:56:59.936" v="2056" actId="20577"/>
          <ac:spMkLst>
            <pc:docMk/>
            <pc:sldMk cId="2913341063" sldId="260"/>
            <ac:spMk id="3" creationId="{6BB8CFCC-1E9B-430A-8C47-91E4225B698F}"/>
          </ac:spMkLst>
        </pc:spChg>
        <pc:picChg chg="add mod">
          <ac:chgData name="George Fryer" userId="1c34027618effcff" providerId="LiveId" clId="{531F91EE-25FC-4D46-9D6E-F099AA106435}" dt="2022-01-18T23:29:37.403" v="3727" actId="1036"/>
          <ac:picMkLst>
            <pc:docMk/>
            <pc:sldMk cId="2913341063" sldId="260"/>
            <ac:picMk id="5" creationId="{A87CD891-69DC-4DD5-8B31-A3933276A820}"/>
          </ac:picMkLst>
        </pc:picChg>
        <pc:picChg chg="add mod">
          <ac:chgData name="George Fryer" userId="1c34027618effcff" providerId="LiveId" clId="{531F91EE-25FC-4D46-9D6E-F099AA106435}" dt="2022-01-18T22:57:03.357" v="2061" actId="1036"/>
          <ac:picMkLst>
            <pc:docMk/>
            <pc:sldMk cId="2913341063" sldId="260"/>
            <ac:picMk id="7" creationId="{23759CC2-E6FD-4610-9425-993F0BF583BD}"/>
          </ac:picMkLst>
        </pc:picChg>
      </pc:sldChg>
      <pc:sldChg chg="addSp delSp modSp mod">
        <pc:chgData name="George Fryer" userId="1c34027618effcff" providerId="LiveId" clId="{531F91EE-25FC-4D46-9D6E-F099AA106435}" dt="2022-01-18T23:16:45.486" v="3699" actId="20577"/>
        <pc:sldMkLst>
          <pc:docMk/>
          <pc:sldMk cId="1079688470" sldId="261"/>
        </pc:sldMkLst>
        <pc:spChg chg="del mod">
          <ac:chgData name="George Fryer" userId="1c34027618effcff" providerId="LiveId" clId="{531F91EE-25FC-4D46-9D6E-F099AA106435}" dt="2022-01-18T23:11:28.028" v="3071" actId="478"/>
          <ac:spMkLst>
            <pc:docMk/>
            <pc:sldMk cId="1079688470" sldId="261"/>
            <ac:spMk id="3" creationId="{3422E08A-CC3C-4BB5-80A0-879C66CD4337}"/>
          </ac:spMkLst>
        </pc:spChg>
        <pc:spChg chg="add mod">
          <ac:chgData name="George Fryer" userId="1c34027618effcff" providerId="LiveId" clId="{531F91EE-25FC-4D46-9D6E-F099AA106435}" dt="2022-01-18T23:16:45.486" v="3699" actId="20577"/>
          <ac:spMkLst>
            <pc:docMk/>
            <pc:sldMk cId="1079688470" sldId="261"/>
            <ac:spMk id="8" creationId="{7BD27AC5-53EE-4148-9BBA-374D8C3DEA09}"/>
          </ac:spMkLst>
        </pc:spChg>
        <pc:picChg chg="del">
          <ac:chgData name="George Fryer" userId="1c34027618effcff" providerId="LiveId" clId="{531F91EE-25FC-4D46-9D6E-F099AA106435}" dt="2022-01-18T23:10:32.071" v="3040" actId="478"/>
          <ac:picMkLst>
            <pc:docMk/>
            <pc:sldMk cId="1079688470" sldId="261"/>
            <ac:picMk id="5" creationId="{4CEAE726-8492-420C-9A10-8A55867ECDCF}"/>
          </ac:picMkLst>
        </pc:picChg>
        <pc:picChg chg="add del mod">
          <ac:chgData name="George Fryer" userId="1c34027618effcff" providerId="LiveId" clId="{531F91EE-25FC-4D46-9D6E-F099AA106435}" dt="2022-01-18T23:11:31.395" v="3072" actId="478"/>
          <ac:picMkLst>
            <pc:docMk/>
            <pc:sldMk cId="1079688470" sldId="261"/>
            <ac:picMk id="6" creationId="{E52B77BB-FDC9-4A85-92D9-AB65B2B1EDD5}"/>
          </ac:picMkLst>
        </pc:picChg>
        <pc:picChg chg="add mod">
          <ac:chgData name="George Fryer" userId="1c34027618effcff" providerId="LiveId" clId="{531F91EE-25FC-4D46-9D6E-F099AA106435}" dt="2022-01-18T23:12:00.715" v="3090" actId="1076"/>
          <ac:picMkLst>
            <pc:docMk/>
            <pc:sldMk cId="1079688470" sldId="261"/>
            <ac:picMk id="10" creationId="{06A8BBF5-FAC1-4885-86EE-D10151D75D95}"/>
          </ac:picMkLst>
        </pc:picChg>
        <pc:picChg chg="add mod">
          <ac:chgData name="George Fryer" userId="1c34027618effcff" providerId="LiveId" clId="{531F91EE-25FC-4D46-9D6E-F099AA106435}" dt="2022-01-18T23:15:08.141" v="3413" actId="1076"/>
          <ac:picMkLst>
            <pc:docMk/>
            <pc:sldMk cId="1079688470" sldId="261"/>
            <ac:picMk id="12" creationId="{D0BDE929-AD22-40EE-90F2-2906D957F723}"/>
          </ac:picMkLst>
        </pc:picChg>
      </pc:sldChg>
    </pc:docChg>
  </pc:docChgLst>
  <pc:docChgLst>
    <pc:chgData name="George Fryer" userId="1c34027618effcff" providerId="LiveId" clId="{02ED7115-4657-4772-AA2F-6E518D6F4F69}"/>
    <pc:docChg chg="addSld">
      <pc:chgData name="George Fryer" userId="1c34027618effcff" providerId="LiveId" clId="{02ED7115-4657-4772-AA2F-6E518D6F4F69}" dt="2022-01-19T21:58:47.749" v="0" actId="680"/>
      <pc:docMkLst>
        <pc:docMk/>
      </pc:docMkLst>
      <pc:sldChg chg="new">
        <pc:chgData name="George Fryer" userId="1c34027618effcff" providerId="LiveId" clId="{02ED7115-4657-4772-AA2F-6E518D6F4F69}" dt="2022-01-19T21:58:47.749" v="0" actId="680"/>
        <pc:sldMkLst>
          <pc:docMk/>
          <pc:sldMk cId="2663003367" sldId="262"/>
        </pc:sldMkLst>
      </pc:sldChg>
    </pc:docChg>
  </pc:docChgLst>
  <pc:docChgLst>
    <pc:chgData name="George Fryer" userId="1c34027618effcff" providerId="LiveId" clId="{BE7A9D57-01B0-4313-B19F-6886C329A5EF}"/>
    <pc:docChg chg="custSel addSld delSld modSld">
      <pc:chgData name="George Fryer" userId="1c34027618effcff" providerId="LiveId" clId="{BE7A9D57-01B0-4313-B19F-6886C329A5EF}" dt="2021-12-17T19:22:25.734" v="847" actId="2696"/>
      <pc:docMkLst>
        <pc:docMk/>
      </pc:docMkLst>
      <pc:sldChg chg="modSp mod">
        <pc:chgData name="George Fryer" userId="1c34027618effcff" providerId="LiveId" clId="{BE7A9D57-01B0-4313-B19F-6886C329A5EF}" dt="2021-12-17T16:55:25.799" v="32" actId="20577"/>
        <pc:sldMkLst>
          <pc:docMk/>
          <pc:sldMk cId="3020327007" sldId="257"/>
        </pc:sldMkLst>
        <pc:spChg chg="mod">
          <ac:chgData name="George Fryer" userId="1c34027618effcff" providerId="LiveId" clId="{BE7A9D57-01B0-4313-B19F-6886C329A5EF}" dt="2021-12-17T16:55:25.799" v="32" actId="20577"/>
          <ac:spMkLst>
            <pc:docMk/>
            <pc:sldMk cId="3020327007" sldId="257"/>
            <ac:spMk id="3" creationId="{7BA69027-9444-4793-B6C9-4834AD614640}"/>
          </ac:spMkLst>
        </pc:spChg>
      </pc:sldChg>
      <pc:sldChg chg="modSp mod">
        <pc:chgData name="George Fryer" userId="1c34027618effcff" providerId="LiveId" clId="{BE7A9D57-01B0-4313-B19F-6886C329A5EF}" dt="2021-12-17T17:04:34.821" v="846" actId="20577"/>
        <pc:sldMkLst>
          <pc:docMk/>
          <pc:sldMk cId="1025863603" sldId="258"/>
        </pc:sldMkLst>
        <pc:spChg chg="mod">
          <ac:chgData name="George Fryer" userId="1c34027618effcff" providerId="LiveId" clId="{BE7A9D57-01B0-4313-B19F-6886C329A5EF}" dt="2021-12-17T17:04:34.821" v="846" actId="20577"/>
          <ac:spMkLst>
            <pc:docMk/>
            <pc:sldMk cId="1025863603" sldId="258"/>
            <ac:spMk id="3" creationId="{3422E08A-CC3C-4BB5-80A0-879C66CD4337}"/>
          </ac:spMkLst>
        </pc:spChg>
      </pc:sldChg>
      <pc:sldChg chg="modSp mod">
        <pc:chgData name="George Fryer" userId="1c34027618effcff" providerId="LiveId" clId="{BE7A9D57-01B0-4313-B19F-6886C329A5EF}" dt="2021-11-26T23:38:30.483" v="5" actId="20577"/>
        <pc:sldMkLst>
          <pc:docMk/>
          <pc:sldMk cId="21654586" sldId="259"/>
        </pc:sldMkLst>
        <pc:spChg chg="mod">
          <ac:chgData name="George Fryer" userId="1c34027618effcff" providerId="LiveId" clId="{BE7A9D57-01B0-4313-B19F-6886C329A5EF}" dt="2021-11-26T23:38:30.483" v="5" actId="20577"/>
          <ac:spMkLst>
            <pc:docMk/>
            <pc:sldMk cId="21654586" sldId="259"/>
            <ac:spMk id="3" creationId="{F231460B-2A84-4298-A8A8-36335A865CED}"/>
          </ac:spMkLst>
        </pc:spChg>
      </pc:sldChg>
      <pc:sldChg chg="modSp mod">
        <pc:chgData name="George Fryer" userId="1c34027618effcff" providerId="LiveId" clId="{BE7A9D57-01B0-4313-B19F-6886C329A5EF}" dt="2021-12-17T17:02:31.110" v="701" actId="20577"/>
        <pc:sldMkLst>
          <pc:docMk/>
          <pc:sldMk cId="2913341063" sldId="260"/>
        </pc:sldMkLst>
        <pc:spChg chg="mod">
          <ac:chgData name="George Fryer" userId="1c34027618effcff" providerId="LiveId" clId="{BE7A9D57-01B0-4313-B19F-6886C329A5EF}" dt="2021-12-17T17:02:31.110" v="701" actId="20577"/>
          <ac:spMkLst>
            <pc:docMk/>
            <pc:sldMk cId="2913341063" sldId="260"/>
            <ac:spMk id="3" creationId="{6BB8CFCC-1E9B-430A-8C47-91E4225B698F}"/>
          </ac:spMkLst>
        </pc:spChg>
      </pc:sldChg>
      <pc:sldChg chg="modSp new del mod">
        <pc:chgData name="George Fryer" userId="1c34027618effcff" providerId="LiveId" clId="{BE7A9D57-01B0-4313-B19F-6886C329A5EF}" dt="2021-12-17T19:22:25.734" v="847" actId="2696"/>
        <pc:sldMkLst>
          <pc:docMk/>
          <pc:sldMk cId="2350540271" sldId="261"/>
        </pc:sldMkLst>
        <pc:spChg chg="mod">
          <ac:chgData name="George Fryer" userId="1c34027618effcff" providerId="LiveId" clId="{BE7A9D57-01B0-4313-B19F-6886C329A5EF}" dt="2021-12-17T17:03:23.107" v="749" actId="20577"/>
          <ac:spMkLst>
            <pc:docMk/>
            <pc:sldMk cId="2350540271" sldId="261"/>
            <ac:spMk id="2" creationId="{C16752DD-D49F-4145-A063-505DCB27DE01}"/>
          </ac:spMkLst>
        </pc:spChg>
        <pc:spChg chg="mod">
          <ac:chgData name="George Fryer" userId="1c34027618effcff" providerId="LiveId" clId="{BE7A9D57-01B0-4313-B19F-6886C329A5EF}" dt="2021-12-17T17:03:27.607" v="759" actId="20577"/>
          <ac:spMkLst>
            <pc:docMk/>
            <pc:sldMk cId="2350540271" sldId="261"/>
            <ac:spMk id="3" creationId="{35B20617-4FB0-4975-A1E8-3FF8D6F1534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D3F101-D9B1-4571-910F-0B5F6EE95D7D}" type="datetimeFigureOut">
              <a:rPr lang="en-GB" smtClean="0"/>
              <a:t>06/07/2022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113113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06/07/2022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94356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06/07/2022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6941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06/07/2022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3521405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06/07/2022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8055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06/07/2022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3380473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3F101-D9B1-4571-910F-0B5F6EE95D7D}" type="datetimeFigureOut">
              <a:rPr lang="en-GB" smtClean="0"/>
              <a:t>06/07/2022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2269218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3F101-D9B1-4571-910F-0B5F6EE95D7D}" type="datetimeFigureOut">
              <a:rPr lang="en-GB" smtClean="0"/>
              <a:t>06/07/2022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268449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3F101-D9B1-4571-910F-0B5F6EE95D7D}" type="datetimeFigureOut">
              <a:rPr lang="en-GB" smtClean="0"/>
              <a:t>06/07/2022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44946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06/07/2022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352633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D3F101-D9B1-4571-910F-0B5F6EE95D7D}" type="datetimeFigureOut">
              <a:rPr lang="en-GB" smtClean="0"/>
              <a:t>06/07/2022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314263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D3F101-D9B1-4571-910F-0B5F6EE95D7D}" type="datetimeFigureOut">
              <a:rPr lang="en-GB" smtClean="0"/>
              <a:t>06/07/2022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303513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D3F101-D9B1-4571-910F-0B5F6EE95D7D}" type="datetimeFigureOut">
              <a:rPr lang="en-GB" smtClean="0"/>
              <a:t>06/07/2022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1698896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D3F101-D9B1-4571-910F-0B5F6EE95D7D}" type="datetimeFigureOut">
              <a:rPr lang="en-GB" smtClean="0"/>
              <a:t>06/07/2022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284491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D3F101-D9B1-4571-910F-0B5F6EE95D7D}" type="datetimeFigureOut">
              <a:rPr lang="en-GB" smtClean="0"/>
              <a:t>06/07/2022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213025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3F101-D9B1-4571-910F-0B5F6EE95D7D}" type="datetimeFigureOut">
              <a:rPr lang="en-GB" smtClean="0"/>
              <a:t>06/07/2022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231397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D3F101-D9B1-4571-910F-0B5F6EE95D7D}" type="datetimeFigureOut">
              <a:rPr lang="en-GB" smtClean="0"/>
              <a:t>06/07/2022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0EAD86-C833-46C3-9FE4-DAADA89FF3EC}" type="slidenum">
              <a:rPr lang="en-GB" smtClean="0"/>
              <a:t>‹#›</a:t>
            </a:fld>
            <a:endParaRPr lang="en-GB"/>
          </a:p>
        </p:txBody>
      </p:sp>
    </p:spTree>
    <p:extLst>
      <p:ext uri="{BB962C8B-B14F-4D97-AF65-F5344CB8AC3E}">
        <p14:creationId xmlns:p14="http://schemas.microsoft.com/office/powerpoint/2010/main" val="259641464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ulti-programming.com/blog/self-documenting-code" TargetMode="External"/><Relationship Id="rId2" Type="http://schemas.openxmlformats.org/officeDocument/2006/relationships/hyperlink" Target="https://www.w3schools.com/cs/cs_comments.php" TargetMode="External"/><Relationship Id="rId1" Type="http://schemas.openxmlformats.org/officeDocument/2006/relationships/slideLayout" Target="../slideLayouts/slideLayout2.xml"/><Relationship Id="rId5" Type="http://schemas.openxmlformats.org/officeDocument/2006/relationships/hyperlink" Target="https://docs.microsoft.com/en-us/dotnet/csharp/language-reference/language-specification/documentation-comments" TargetMode="External"/><Relationship Id="rId4" Type="http://schemas.openxmlformats.org/officeDocument/2006/relationships/hyperlink" Target="https://www.w3schools.com/x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csharp/language-reference/language-specification/documentation-comments" TargetMode="External"/><Relationship Id="rId2" Type="http://schemas.openxmlformats.org/officeDocument/2006/relationships/hyperlink" Target="https://www.w3schools.com/xml/"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hyperlink" Target="https://doxygen.nl/index.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D62A-E4D5-4C71-B0B7-8530489081A0}"/>
              </a:ext>
            </a:extLst>
          </p:cNvPr>
          <p:cNvSpPr>
            <a:spLocks noGrp="1"/>
          </p:cNvSpPr>
          <p:nvPr>
            <p:ph type="ctrTitle"/>
          </p:nvPr>
        </p:nvSpPr>
        <p:spPr/>
        <p:txBody>
          <a:bodyPr>
            <a:normAutofit/>
          </a:bodyPr>
          <a:lstStyle/>
          <a:p>
            <a:r>
              <a:rPr lang="en-GB" dirty="0"/>
              <a:t>Documenting Software</a:t>
            </a:r>
          </a:p>
        </p:txBody>
      </p:sp>
    </p:spTree>
    <p:extLst>
      <p:ext uri="{BB962C8B-B14F-4D97-AF65-F5344CB8AC3E}">
        <p14:creationId xmlns:p14="http://schemas.microsoft.com/office/powerpoint/2010/main" val="521039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AEA9-2646-4E5C-A648-8D8617429100}"/>
              </a:ext>
            </a:extLst>
          </p:cNvPr>
          <p:cNvSpPr>
            <a:spLocks noGrp="1"/>
          </p:cNvSpPr>
          <p:nvPr>
            <p:ph type="title"/>
          </p:nvPr>
        </p:nvSpPr>
        <p:spPr/>
        <p:txBody>
          <a:bodyPr/>
          <a:lstStyle/>
          <a:p>
            <a:r>
              <a:rPr lang="en-GB" dirty="0"/>
              <a:t>Links for reading:</a:t>
            </a:r>
          </a:p>
        </p:txBody>
      </p:sp>
      <p:sp>
        <p:nvSpPr>
          <p:cNvPr id="3" name="Content Placeholder 2">
            <a:extLst>
              <a:ext uri="{FF2B5EF4-FFF2-40B4-BE49-F238E27FC236}">
                <a16:creationId xmlns:a16="http://schemas.microsoft.com/office/drawing/2014/main" id="{EFA895D5-C20C-44C8-A212-C6305581B30D}"/>
              </a:ext>
            </a:extLst>
          </p:cNvPr>
          <p:cNvSpPr>
            <a:spLocks noGrp="1"/>
          </p:cNvSpPr>
          <p:nvPr>
            <p:ph idx="1"/>
          </p:nvPr>
        </p:nvSpPr>
        <p:spPr/>
        <p:txBody>
          <a:bodyPr/>
          <a:lstStyle/>
          <a:p>
            <a:r>
              <a:rPr lang="en-GB" dirty="0">
                <a:hlinkClick r:id="rId2"/>
              </a:rPr>
              <a:t>https://www.w3schools.com/cs/cs_comments.php</a:t>
            </a:r>
            <a:endParaRPr lang="en-GB" dirty="0"/>
          </a:p>
          <a:p>
            <a:r>
              <a:rPr lang="en-GB" dirty="0">
                <a:hlinkClick r:id="rId3"/>
              </a:rPr>
              <a:t>https://multi-programming.com/blog/self-documenting-code</a:t>
            </a:r>
            <a:endParaRPr lang="en-GB" dirty="0"/>
          </a:p>
          <a:p>
            <a:r>
              <a:rPr lang="en-GB" dirty="0">
                <a:hlinkClick r:id="rId4"/>
              </a:rPr>
              <a:t>https://www.w3schools.com/xml/</a:t>
            </a:r>
            <a:endParaRPr lang="en-GB" dirty="0"/>
          </a:p>
          <a:p>
            <a:r>
              <a:rPr lang="en-GB" dirty="0">
                <a:hlinkClick r:id="rId5"/>
              </a:rPr>
              <a:t>https://docs.microsoft.com/en-us/dotnet/csharp/language-reference/language-specification/documentation-comments</a:t>
            </a:r>
            <a:endParaRPr lang="en-GB" dirty="0"/>
          </a:p>
          <a:p>
            <a:pPr marL="0" indent="0">
              <a:buNone/>
            </a:pPr>
            <a:endParaRPr lang="en-GB" dirty="0"/>
          </a:p>
        </p:txBody>
      </p:sp>
    </p:spTree>
    <p:extLst>
      <p:ext uri="{BB962C8B-B14F-4D97-AF65-F5344CB8AC3E}">
        <p14:creationId xmlns:p14="http://schemas.microsoft.com/office/powerpoint/2010/main" val="37475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4688C-C84B-4F5A-AC2A-96ABF4900538}"/>
              </a:ext>
            </a:extLst>
          </p:cNvPr>
          <p:cNvSpPr>
            <a:spLocks noGrp="1"/>
          </p:cNvSpPr>
          <p:nvPr>
            <p:ph type="title"/>
          </p:nvPr>
        </p:nvSpPr>
        <p:spPr/>
        <p:txBody>
          <a:bodyPr/>
          <a:lstStyle/>
          <a:p>
            <a:r>
              <a:rPr lang="en-GB" dirty="0"/>
              <a:t>Things to consider when writing documentation</a:t>
            </a:r>
          </a:p>
        </p:txBody>
      </p:sp>
      <p:sp>
        <p:nvSpPr>
          <p:cNvPr id="3" name="Content Placeholder 2">
            <a:extLst>
              <a:ext uri="{FF2B5EF4-FFF2-40B4-BE49-F238E27FC236}">
                <a16:creationId xmlns:a16="http://schemas.microsoft.com/office/drawing/2014/main" id="{492CEB86-3C85-47B5-B00B-A460EA413546}"/>
              </a:ext>
            </a:extLst>
          </p:cNvPr>
          <p:cNvSpPr>
            <a:spLocks noGrp="1"/>
          </p:cNvSpPr>
          <p:nvPr>
            <p:ph idx="1"/>
          </p:nvPr>
        </p:nvSpPr>
        <p:spPr>
          <a:xfrm>
            <a:off x="677334" y="2438293"/>
            <a:ext cx="8596668" cy="4331651"/>
          </a:xfrm>
        </p:spPr>
        <p:txBody>
          <a:bodyPr>
            <a:normAutofit/>
          </a:bodyPr>
          <a:lstStyle/>
          <a:p>
            <a:r>
              <a:rPr lang="en-GB" dirty="0"/>
              <a:t>Consider your audience – is the documentation intended for programmers to read, or is it for users of your software?</a:t>
            </a:r>
          </a:p>
          <a:p>
            <a:r>
              <a:rPr lang="en-GB" dirty="0"/>
              <a:t>What format suits your documentation best, and how to make it accessible to whoever needs to read it?</a:t>
            </a:r>
          </a:p>
          <a:p>
            <a:r>
              <a:rPr lang="en-GB" dirty="0"/>
              <a:t>It’s likely that you’ll need multiple types of documentation for a project. Don’t try to write all your documentation in one place if it makes more sense to split it up.</a:t>
            </a:r>
          </a:p>
          <a:p>
            <a:endParaRPr lang="en-GB" dirty="0"/>
          </a:p>
        </p:txBody>
      </p:sp>
    </p:spTree>
    <p:extLst>
      <p:ext uri="{BB962C8B-B14F-4D97-AF65-F5344CB8AC3E}">
        <p14:creationId xmlns:p14="http://schemas.microsoft.com/office/powerpoint/2010/main" val="143232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AEE4-86EA-41E4-8F5B-7D51E20294D8}"/>
              </a:ext>
            </a:extLst>
          </p:cNvPr>
          <p:cNvSpPr>
            <a:spLocks noGrp="1"/>
          </p:cNvSpPr>
          <p:nvPr>
            <p:ph type="title"/>
          </p:nvPr>
        </p:nvSpPr>
        <p:spPr/>
        <p:txBody>
          <a:bodyPr/>
          <a:lstStyle/>
          <a:p>
            <a:r>
              <a:rPr lang="en-GB" dirty="0"/>
              <a:t>Documentation for software users</a:t>
            </a:r>
          </a:p>
        </p:txBody>
      </p:sp>
      <p:sp>
        <p:nvSpPr>
          <p:cNvPr id="3" name="Content Placeholder 2">
            <a:extLst>
              <a:ext uri="{FF2B5EF4-FFF2-40B4-BE49-F238E27FC236}">
                <a16:creationId xmlns:a16="http://schemas.microsoft.com/office/drawing/2014/main" id="{7BA69027-9444-4793-B6C9-4834AD614640}"/>
              </a:ext>
            </a:extLst>
          </p:cNvPr>
          <p:cNvSpPr>
            <a:spLocks noGrp="1"/>
          </p:cNvSpPr>
          <p:nvPr>
            <p:ph idx="1"/>
          </p:nvPr>
        </p:nvSpPr>
        <p:spPr>
          <a:xfrm>
            <a:off x="677334" y="1524000"/>
            <a:ext cx="8596668" cy="4652829"/>
          </a:xfrm>
        </p:spPr>
        <p:txBody>
          <a:bodyPr>
            <a:normAutofit fontScale="92500" lnSpcReduction="20000"/>
          </a:bodyPr>
          <a:lstStyle/>
          <a:p>
            <a:r>
              <a:rPr lang="en-GB" dirty="0"/>
              <a:t>Even the best designed software may not always be easy to learn how to use. It is a good idea to include documentation when you distribute software to teach the user how to use it.</a:t>
            </a:r>
          </a:p>
          <a:p>
            <a:r>
              <a:rPr lang="en-GB" dirty="0"/>
              <a:t>User documentation can sometimes be difficult to write, as you already know how your software works so it can be hard to imagine how the user will approach using the software.</a:t>
            </a:r>
          </a:p>
          <a:p>
            <a:r>
              <a:rPr lang="en-GB" dirty="0"/>
              <a:t>The best format for user documentation will depend on the type and distribution method of the software.</a:t>
            </a:r>
          </a:p>
          <a:p>
            <a:r>
              <a:rPr lang="en-GB" dirty="0"/>
              <a:t>Software that is distributed via physical discs often come with a user manual booklet. Software distributed digitally may include the manual as a downloadable PDF, or smaller programs may just include a readme file. Open source software may host its documentation on GitHub.</a:t>
            </a:r>
          </a:p>
          <a:p>
            <a:r>
              <a:rPr lang="en-GB" dirty="0"/>
              <a:t>Sometimes it is easier to show how to use software, rather than explain it. Consider including pictures, or even videos if you have your user documentation in digital form.</a:t>
            </a:r>
          </a:p>
          <a:p>
            <a:r>
              <a:rPr lang="en-GB" dirty="0"/>
              <a:t>Games often have a manual explaining how to play the game, but also usually have a tutorial that the player can play to be given a guided walkthrough of some easy gameplay.</a:t>
            </a:r>
          </a:p>
        </p:txBody>
      </p:sp>
    </p:spTree>
    <p:extLst>
      <p:ext uri="{BB962C8B-B14F-4D97-AF65-F5344CB8AC3E}">
        <p14:creationId xmlns:p14="http://schemas.microsoft.com/office/powerpoint/2010/main" val="3020327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A4C2-062C-414B-B490-FE01A563C8DA}"/>
              </a:ext>
            </a:extLst>
          </p:cNvPr>
          <p:cNvSpPr>
            <a:spLocks noGrp="1"/>
          </p:cNvSpPr>
          <p:nvPr>
            <p:ph type="title"/>
          </p:nvPr>
        </p:nvSpPr>
        <p:spPr/>
        <p:txBody>
          <a:bodyPr/>
          <a:lstStyle/>
          <a:p>
            <a:r>
              <a:rPr lang="en-GB" dirty="0"/>
              <a:t>Comments</a:t>
            </a:r>
          </a:p>
        </p:txBody>
      </p:sp>
      <p:sp>
        <p:nvSpPr>
          <p:cNvPr id="3" name="Content Placeholder 2">
            <a:extLst>
              <a:ext uri="{FF2B5EF4-FFF2-40B4-BE49-F238E27FC236}">
                <a16:creationId xmlns:a16="http://schemas.microsoft.com/office/drawing/2014/main" id="{3FF1084B-3B1A-40BE-B9AB-6CC724D8B418}"/>
              </a:ext>
            </a:extLst>
          </p:cNvPr>
          <p:cNvSpPr>
            <a:spLocks noGrp="1"/>
          </p:cNvSpPr>
          <p:nvPr>
            <p:ph idx="1"/>
          </p:nvPr>
        </p:nvSpPr>
        <p:spPr>
          <a:xfrm>
            <a:off x="677334" y="1737255"/>
            <a:ext cx="8596668" cy="3880773"/>
          </a:xfrm>
        </p:spPr>
        <p:txBody>
          <a:bodyPr/>
          <a:lstStyle/>
          <a:p>
            <a:r>
              <a:rPr lang="en-GB" dirty="0"/>
              <a:t>Comments are the simplest form of documentation for code. Comments are written inside of the code file, but are ignored when running the program.</a:t>
            </a:r>
          </a:p>
          <a:p>
            <a:r>
              <a:rPr lang="en-GB" dirty="0"/>
              <a:t>They can be used to explain how code works when it may not be obvious, or to include information that will be useful for other programmers who read or edit your code.</a:t>
            </a:r>
          </a:p>
          <a:p>
            <a:r>
              <a:rPr lang="en-GB" dirty="0"/>
              <a:t>Different languages have different ways of writing comments. In C# you can start a comment with a double forward-slash (//). Everything after this on the same line will be part of the comment.</a:t>
            </a:r>
          </a:p>
          <a:p>
            <a:r>
              <a:rPr lang="en-GB" dirty="0"/>
              <a:t>You can also have comments that span multiple lines by starting the comment with /* and ending with */.</a:t>
            </a:r>
          </a:p>
        </p:txBody>
      </p:sp>
      <p:pic>
        <p:nvPicPr>
          <p:cNvPr id="5" name="Picture 4">
            <a:extLst>
              <a:ext uri="{FF2B5EF4-FFF2-40B4-BE49-F238E27FC236}">
                <a16:creationId xmlns:a16="http://schemas.microsoft.com/office/drawing/2014/main" id="{48A6E9A2-9BFA-462E-AB1F-7A940A439BDD}"/>
              </a:ext>
            </a:extLst>
          </p:cNvPr>
          <p:cNvPicPr>
            <a:picLocks noChangeAspect="1"/>
          </p:cNvPicPr>
          <p:nvPr/>
        </p:nvPicPr>
        <p:blipFill>
          <a:blip r:embed="rId2"/>
          <a:stretch>
            <a:fillRect/>
          </a:stretch>
        </p:blipFill>
        <p:spPr>
          <a:xfrm>
            <a:off x="4484077" y="4939492"/>
            <a:ext cx="3970275" cy="1357071"/>
          </a:xfrm>
          <a:prstGeom prst="rect">
            <a:avLst/>
          </a:prstGeom>
        </p:spPr>
      </p:pic>
    </p:spTree>
    <p:extLst>
      <p:ext uri="{BB962C8B-B14F-4D97-AF65-F5344CB8AC3E}">
        <p14:creationId xmlns:p14="http://schemas.microsoft.com/office/powerpoint/2010/main" val="158239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AE9A-3D39-417D-BEC1-87F2BDE1F8AB}"/>
              </a:ext>
            </a:extLst>
          </p:cNvPr>
          <p:cNvSpPr>
            <a:spLocks noGrp="1"/>
          </p:cNvSpPr>
          <p:nvPr>
            <p:ph type="title"/>
          </p:nvPr>
        </p:nvSpPr>
        <p:spPr/>
        <p:txBody>
          <a:bodyPr/>
          <a:lstStyle/>
          <a:p>
            <a:r>
              <a:rPr lang="en-GB" dirty="0"/>
              <a:t>Self-documenting code</a:t>
            </a:r>
          </a:p>
        </p:txBody>
      </p:sp>
      <p:sp>
        <p:nvSpPr>
          <p:cNvPr id="3" name="Content Placeholder 2">
            <a:extLst>
              <a:ext uri="{FF2B5EF4-FFF2-40B4-BE49-F238E27FC236}">
                <a16:creationId xmlns:a16="http://schemas.microsoft.com/office/drawing/2014/main" id="{F369DB22-3E06-437F-A91F-23E33F4A1EB0}"/>
              </a:ext>
            </a:extLst>
          </p:cNvPr>
          <p:cNvSpPr>
            <a:spLocks noGrp="1"/>
          </p:cNvSpPr>
          <p:nvPr>
            <p:ph idx="1"/>
          </p:nvPr>
        </p:nvSpPr>
        <p:spPr>
          <a:xfrm>
            <a:off x="677334" y="1769533"/>
            <a:ext cx="8596668" cy="4271829"/>
          </a:xfrm>
        </p:spPr>
        <p:txBody>
          <a:bodyPr>
            <a:normAutofit/>
          </a:bodyPr>
          <a:lstStyle/>
          <a:p>
            <a:r>
              <a:rPr lang="en-GB" dirty="0"/>
              <a:t>Self-documenting code is code that is purposefully written to be easy to understand. </a:t>
            </a:r>
          </a:p>
          <a:p>
            <a:r>
              <a:rPr lang="en-GB" dirty="0"/>
              <a:t>Because it is easy to understand, it doesn’t need separate documentation to explain what it does, the code itself is enough to document what it does and how it works.</a:t>
            </a:r>
          </a:p>
          <a:p>
            <a:r>
              <a:rPr lang="en-GB" dirty="0"/>
              <a:t>Read this article for some suggestions on ways to make code more self-documenting: https://multi-programming.com/blog/self-documenting-code</a:t>
            </a:r>
          </a:p>
          <a:p>
            <a:r>
              <a:rPr lang="en-GB" dirty="0"/>
              <a:t>Usually it is not possible to avoid writing documentation completely, but code that is written to be self-documenting can reduce the amount of documentation that needs to be written.</a:t>
            </a:r>
          </a:p>
          <a:p>
            <a:r>
              <a:rPr lang="en-GB" dirty="0"/>
              <a:t>It also makes it easier for programmers to collaborate, because they will spend less time trying to understand each-other’s code.</a:t>
            </a:r>
          </a:p>
        </p:txBody>
      </p:sp>
    </p:spTree>
    <p:extLst>
      <p:ext uri="{BB962C8B-B14F-4D97-AF65-F5344CB8AC3E}">
        <p14:creationId xmlns:p14="http://schemas.microsoft.com/office/powerpoint/2010/main" val="150458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EC58-2BA5-F07F-8226-3EB7B00ACB02}"/>
              </a:ext>
            </a:extLst>
          </p:cNvPr>
          <p:cNvSpPr>
            <a:spLocks noGrp="1"/>
          </p:cNvSpPr>
          <p:nvPr>
            <p:ph type="title"/>
          </p:nvPr>
        </p:nvSpPr>
        <p:spPr/>
        <p:txBody>
          <a:bodyPr/>
          <a:lstStyle/>
          <a:p>
            <a:r>
              <a:rPr lang="en-GB" dirty="0"/>
              <a:t>C# - Documentation Comments</a:t>
            </a:r>
          </a:p>
        </p:txBody>
      </p:sp>
      <p:sp>
        <p:nvSpPr>
          <p:cNvPr id="3" name="Content Placeholder 2">
            <a:extLst>
              <a:ext uri="{FF2B5EF4-FFF2-40B4-BE49-F238E27FC236}">
                <a16:creationId xmlns:a16="http://schemas.microsoft.com/office/drawing/2014/main" id="{07EB18C8-5454-5517-3765-AD91FC80170E}"/>
              </a:ext>
            </a:extLst>
          </p:cNvPr>
          <p:cNvSpPr>
            <a:spLocks noGrp="1"/>
          </p:cNvSpPr>
          <p:nvPr>
            <p:ph idx="1"/>
          </p:nvPr>
        </p:nvSpPr>
        <p:spPr>
          <a:xfrm>
            <a:off x="677334" y="1373189"/>
            <a:ext cx="8596668" cy="3880773"/>
          </a:xfrm>
        </p:spPr>
        <p:txBody>
          <a:bodyPr>
            <a:normAutofit fontScale="92500" lnSpcReduction="10000"/>
          </a:bodyPr>
          <a:lstStyle/>
          <a:p>
            <a:r>
              <a:rPr lang="en-GB" dirty="0"/>
              <a:t>Documentation comments (which serve a different purpose to normal comments) are a C# feature that allows you to write detailed descriptions of functions and Visual Studio will show the documentation when hovering over the function call and in the list of suggested functions.</a:t>
            </a:r>
          </a:p>
          <a:p>
            <a:r>
              <a:rPr lang="en-GB" dirty="0"/>
              <a:t>Documentation comments are written in XML. If you are unfamiliar with XML, there is a guide here: </a:t>
            </a:r>
            <a:r>
              <a:rPr lang="en-GB" dirty="0">
                <a:hlinkClick r:id="rId2"/>
              </a:rPr>
              <a:t>https://www.w3schools.com/xml/</a:t>
            </a:r>
            <a:r>
              <a:rPr lang="en-GB" dirty="0"/>
              <a:t>.</a:t>
            </a:r>
          </a:p>
          <a:p>
            <a:r>
              <a:rPr lang="en-GB" dirty="0"/>
              <a:t>To start a documentation comment you need to use a triple forward-slash (///). The comment uses XML tags to describe parts of the function, such as the summary tag which lets you provide a brief description, the param tag which lets you describe one of the function’s parameters, and the returns tag which lets you specify what will be returned.</a:t>
            </a:r>
          </a:p>
          <a:p>
            <a:r>
              <a:rPr lang="en-GB" dirty="0"/>
              <a:t>The list of tags can be found here: </a:t>
            </a:r>
            <a:r>
              <a:rPr lang="en-GB" dirty="0">
                <a:hlinkClick r:id="rId3"/>
              </a:rPr>
              <a:t>https://docs.microsoft.com/en-us/dotnet/csharp/language-reference/language-specification/documentation-comments</a:t>
            </a:r>
            <a:r>
              <a:rPr lang="en-GB" dirty="0"/>
              <a:t>.</a:t>
            </a:r>
          </a:p>
          <a:p>
            <a:endParaRPr lang="en-GB" dirty="0"/>
          </a:p>
        </p:txBody>
      </p:sp>
      <p:pic>
        <p:nvPicPr>
          <p:cNvPr id="5" name="Picture 4">
            <a:extLst>
              <a:ext uri="{FF2B5EF4-FFF2-40B4-BE49-F238E27FC236}">
                <a16:creationId xmlns:a16="http://schemas.microsoft.com/office/drawing/2014/main" id="{CB8625CC-B7E1-8A73-7A99-852E3E0AD364}"/>
              </a:ext>
            </a:extLst>
          </p:cNvPr>
          <p:cNvPicPr>
            <a:picLocks noChangeAspect="1"/>
          </p:cNvPicPr>
          <p:nvPr/>
        </p:nvPicPr>
        <p:blipFill>
          <a:blip r:embed="rId4"/>
          <a:stretch>
            <a:fillRect/>
          </a:stretch>
        </p:blipFill>
        <p:spPr>
          <a:xfrm>
            <a:off x="189226" y="5253962"/>
            <a:ext cx="4163006" cy="1371791"/>
          </a:xfrm>
          <a:prstGeom prst="rect">
            <a:avLst/>
          </a:prstGeom>
        </p:spPr>
      </p:pic>
      <p:pic>
        <p:nvPicPr>
          <p:cNvPr id="7" name="Picture 6">
            <a:extLst>
              <a:ext uri="{FF2B5EF4-FFF2-40B4-BE49-F238E27FC236}">
                <a16:creationId xmlns:a16="http://schemas.microsoft.com/office/drawing/2014/main" id="{B537E598-7101-4270-54A9-D728B000742C}"/>
              </a:ext>
            </a:extLst>
          </p:cNvPr>
          <p:cNvPicPr>
            <a:picLocks noChangeAspect="1"/>
          </p:cNvPicPr>
          <p:nvPr/>
        </p:nvPicPr>
        <p:blipFill>
          <a:blip r:embed="rId5"/>
          <a:stretch>
            <a:fillRect/>
          </a:stretch>
        </p:blipFill>
        <p:spPr>
          <a:xfrm>
            <a:off x="4423876" y="5174840"/>
            <a:ext cx="2838846" cy="1314633"/>
          </a:xfrm>
          <a:prstGeom prst="rect">
            <a:avLst/>
          </a:prstGeom>
        </p:spPr>
      </p:pic>
      <p:pic>
        <p:nvPicPr>
          <p:cNvPr id="9" name="Picture 8">
            <a:extLst>
              <a:ext uri="{FF2B5EF4-FFF2-40B4-BE49-F238E27FC236}">
                <a16:creationId xmlns:a16="http://schemas.microsoft.com/office/drawing/2014/main" id="{2E0F2247-B6E1-D29F-DAF2-DA21C64B8064}"/>
              </a:ext>
            </a:extLst>
          </p:cNvPr>
          <p:cNvPicPr>
            <a:picLocks noChangeAspect="1"/>
          </p:cNvPicPr>
          <p:nvPr/>
        </p:nvPicPr>
        <p:blipFill>
          <a:blip r:embed="rId6"/>
          <a:stretch>
            <a:fillRect/>
          </a:stretch>
        </p:blipFill>
        <p:spPr>
          <a:xfrm>
            <a:off x="7519539" y="5337743"/>
            <a:ext cx="4483235" cy="910657"/>
          </a:xfrm>
          <a:prstGeom prst="rect">
            <a:avLst/>
          </a:prstGeom>
        </p:spPr>
      </p:pic>
      <p:cxnSp>
        <p:nvCxnSpPr>
          <p:cNvPr id="11" name="Straight Connector 10">
            <a:extLst>
              <a:ext uri="{FF2B5EF4-FFF2-40B4-BE49-F238E27FC236}">
                <a16:creationId xmlns:a16="http://schemas.microsoft.com/office/drawing/2014/main" id="{69716A47-868E-D88B-944D-FA3CDB33A71F}"/>
              </a:ext>
            </a:extLst>
          </p:cNvPr>
          <p:cNvCxnSpPr/>
          <p:nvPr/>
        </p:nvCxnSpPr>
        <p:spPr>
          <a:xfrm>
            <a:off x="4352232" y="5089236"/>
            <a:ext cx="0" cy="1536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42DC63-780B-D839-788E-479CEB65B2E5}"/>
              </a:ext>
            </a:extLst>
          </p:cNvPr>
          <p:cNvCxnSpPr/>
          <p:nvPr/>
        </p:nvCxnSpPr>
        <p:spPr>
          <a:xfrm>
            <a:off x="7263087" y="5063897"/>
            <a:ext cx="0" cy="15365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52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D4596-4E7D-7C2C-754D-F10D3BEC9018}"/>
              </a:ext>
            </a:extLst>
          </p:cNvPr>
          <p:cNvSpPr>
            <a:spLocks noGrp="1"/>
          </p:cNvSpPr>
          <p:nvPr>
            <p:ph type="title"/>
          </p:nvPr>
        </p:nvSpPr>
        <p:spPr/>
        <p:txBody>
          <a:bodyPr/>
          <a:lstStyle/>
          <a:p>
            <a:r>
              <a:rPr lang="en-GB" dirty="0" err="1"/>
              <a:t>Doxygen</a:t>
            </a:r>
            <a:endParaRPr lang="en-GB" dirty="0"/>
          </a:p>
        </p:txBody>
      </p:sp>
      <p:sp>
        <p:nvSpPr>
          <p:cNvPr id="3" name="Content Placeholder 2">
            <a:extLst>
              <a:ext uri="{FF2B5EF4-FFF2-40B4-BE49-F238E27FC236}">
                <a16:creationId xmlns:a16="http://schemas.microsoft.com/office/drawing/2014/main" id="{33E30F44-F4F6-138A-593C-163828ED2752}"/>
              </a:ext>
            </a:extLst>
          </p:cNvPr>
          <p:cNvSpPr>
            <a:spLocks noGrp="1"/>
          </p:cNvSpPr>
          <p:nvPr>
            <p:ph idx="1"/>
          </p:nvPr>
        </p:nvSpPr>
        <p:spPr/>
        <p:txBody>
          <a:bodyPr/>
          <a:lstStyle/>
          <a:p>
            <a:r>
              <a:rPr lang="en-GB" dirty="0" err="1"/>
              <a:t>Doxygen</a:t>
            </a:r>
            <a:r>
              <a:rPr lang="en-GB" dirty="0"/>
              <a:t> is a tool that converts the C# documentation comments (and similar comments for other languages) into HTML web pages.</a:t>
            </a:r>
          </a:p>
          <a:p>
            <a:r>
              <a:rPr lang="en-GB" dirty="0"/>
              <a:t>This is useful when you are writing code libraries that other people will use. </a:t>
            </a:r>
          </a:p>
          <a:p>
            <a:r>
              <a:rPr lang="en-GB" dirty="0"/>
              <a:t>It generates a webpage for every class in your library and each function is documented. It has search and navigation features to find what you are looking for and because it is web-based it can use hyperlinks.</a:t>
            </a:r>
          </a:p>
          <a:p>
            <a:r>
              <a:rPr lang="en-GB" dirty="0"/>
              <a:t>You can find </a:t>
            </a:r>
            <a:r>
              <a:rPr lang="en-GB" dirty="0" err="1"/>
              <a:t>Doxygen</a:t>
            </a:r>
            <a:r>
              <a:rPr lang="en-GB" dirty="0"/>
              <a:t> here: </a:t>
            </a:r>
            <a:r>
              <a:rPr lang="en-GB" dirty="0">
                <a:hlinkClick r:id="rId2"/>
              </a:rPr>
              <a:t>https://doxygen.nl/index.html</a:t>
            </a:r>
            <a:endParaRPr lang="en-GB" dirty="0"/>
          </a:p>
        </p:txBody>
      </p:sp>
    </p:spTree>
    <p:extLst>
      <p:ext uri="{BB962C8B-B14F-4D97-AF65-F5344CB8AC3E}">
        <p14:creationId xmlns:p14="http://schemas.microsoft.com/office/powerpoint/2010/main" val="219175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17F13B-6166-3C92-FD27-7240B388ECD8}"/>
              </a:ext>
            </a:extLst>
          </p:cNvPr>
          <p:cNvPicPr>
            <a:picLocks noChangeAspect="1"/>
          </p:cNvPicPr>
          <p:nvPr/>
        </p:nvPicPr>
        <p:blipFill>
          <a:blip r:embed="rId2"/>
          <a:stretch>
            <a:fillRect/>
          </a:stretch>
        </p:blipFill>
        <p:spPr>
          <a:xfrm>
            <a:off x="586053" y="1164880"/>
            <a:ext cx="3772426" cy="4934639"/>
          </a:xfrm>
          <a:prstGeom prst="rect">
            <a:avLst/>
          </a:prstGeom>
        </p:spPr>
      </p:pic>
      <p:cxnSp>
        <p:nvCxnSpPr>
          <p:cNvPr id="6" name="Straight Connector 5">
            <a:extLst>
              <a:ext uri="{FF2B5EF4-FFF2-40B4-BE49-F238E27FC236}">
                <a16:creationId xmlns:a16="http://schemas.microsoft.com/office/drawing/2014/main" id="{C96BADE5-BAC8-6A9A-973B-ABA4BF0F02B0}"/>
              </a:ext>
            </a:extLst>
          </p:cNvPr>
          <p:cNvCxnSpPr>
            <a:cxnSpLocks/>
          </p:cNvCxnSpPr>
          <p:nvPr/>
        </p:nvCxnSpPr>
        <p:spPr>
          <a:xfrm>
            <a:off x="4564668" y="858982"/>
            <a:ext cx="0" cy="5514109"/>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A243072-C5E1-F59A-1096-6894DFDD2153}"/>
              </a:ext>
            </a:extLst>
          </p:cNvPr>
          <p:cNvPicPr>
            <a:picLocks noChangeAspect="1"/>
          </p:cNvPicPr>
          <p:nvPr/>
        </p:nvPicPr>
        <p:blipFill>
          <a:blip r:embed="rId3"/>
          <a:stretch>
            <a:fillRect/>
          </a:stretch>
        </p:blipFill>
        <p:spPr>
          <a:xfrm>
            <a:off x="5353836" y="858982"/>
            <a:ext cx="4953944" cy="5812546"/>
          </a:xfrm>
          <a:prstGeom prst="rect">
            <a:avLst/>
          </a:prstGeom>
          <a:ln>
            <a:solidFill>
              <a:schemeClr val="tx1"/>
            </a:solidFill>
          </a:ln>
        </p:spPr>
      </p:pic>
      <p:sp>
        <p:nvSpPr>
          <p:cNvPr id="12" name="TextBox 11">
            <a:extLst>
              <a:ext uri="{FF2B5EF4-FFF2-40B4-BE49-F238E27FC236}">
                <a16:creationId xmlns:a16="http://schemas.microsoft.com/office/drawing/2014/main" id="{5CB3E734-3F37-03C1-077A-32B001F67131}"/>
              </a:ext>
            </a:extLst>
          </p:cNvPr>
          <p:cNvSpPr txBox="1"/>
          <p:nvPr/>
        </p:nvSpPr>
        <p:spPr>
          <a:xfrm>
            <a:off x="1466863" y="321733"/>
            <a:ext cx="1005403" cy="369332"/>
          </a:xfrm>
          <a:prstGeom prst="rect">
            <a:avLst/>
          </a:prstGeom>
          <a:noFill/>
        </p:spPr>
        <p:txBody>
          <a:bodyPr wrap="none" rtlCol="0">
            <a:spAutoFit/>
          </a:bodyPr>
          <a:lstStyle/>
          <a:p>
            <a:r>
              <a:rPr lang="en-GB" dirty="0"/>
              <a:t>C# code</a:t>
            </a:r>
          </a:p>
        </p:txBody>
      </p:sp>
      <p:sp>
        <p:nvSpPr>
          <p:cNvPr id="13" name="TextBox 12">
            <a:extLst>
              <a:ext uri="{FF2B5EF4-FFF2-40B4-BE49-F238E27FC236}">
                <a16:creationId xmlns:a16="http://schemas.microsoft.com/office/drawing/2014/main" id="{7FF5CB07-D091-3835-F631-5FAC35625A95}"/>
              </a:ext>
            </a:extLst>
          </p:cNvPr>
          <p:cNvSpPr txBox="1"/>
          <p:nvPr/>
        </p:nvSpPr>
        <p:spPr>
          <a:xfrm>
            <a:off x="6252491" y="321733"/>
            <a:ext cx="3156633" cy="369332"/>
          </a:xfrm>
          <a:prstGeom prst="rect">
            <a:avLst/>
          </a:prstGeom>
          <a:noFill/>
        </p:spPr>
        <p:txBody>
          <a:bodyPr wrap="none" rtlCol="0">
            <a:spAutoFit/>
          </a:bodyPr>
          <a:lstStyle/>
          <a:p>
            <a:r>
              <a:rPr lang="en-GB" dirty="0" err="1"/>
              <a:t>Doxygen</a:t>
            </a:r>
            <a:r>
              <a:rPr lang="en-GB" dirty="0"/>
              <a:t> generated webpage</a:t>
            </a:r>
          </a:p>
        </p:txBody>
      </p:sp>
    </p:spTree>
    <p:extLst>
      <p:ext uri="{BB962C8B-B14F-4D97-AF65-F5344CB8AC3E}">
        <p14:creationId xmlns:p14="http://schemas.microsoft.com/office/powerpoint/2010/main" val="312451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D743-E1C8-07C7-3F80-D4C84395AEA1}"/>
              </a:ext>
            </a:extLst>
          </p:cNvPr>
          <p:cNvSpPr>
            <a:spLocks noGrp="1"/>
          </p:cNvSpPr>
          <p:nvPr>
            <p:ph type="title"/>
          </p:nvPr>
        </p:nvSpPr>
        <p:spPr/>
        <p:txBody>
          <a:bodyPr/>
          <a:lstStyle/>
          <a:p>
            <a:r>
              <a:rPr lang="en-GB" dirty="0"/>
              <a:t>GitHub Wiki</a:t>
            </a:r>
          </a:p>
        </p:txBody>
      </p:sp>
      <p:sp>
        <p:nvSpPr>
          <p:cNvPr id="3" name="Content Placeholder 2">
            <a:extLst>
              <a:ext uri="{FF2B5EF4-FFF2-40B4-BE49-F238E27FC236}">
                <a16:creationId xmlns:a16="http://schemas.microsoft.com/office/drawing/2014/main" id="{90BB1C87-3651-4B3F-7C21-539C9788F22F}"/>
              </a:ext>
            </a:extLst>
          </p:cNvPr>
          <p:cNvSpPr>
            <a:spLocks noGrp="1"/>
          </p:cNvSpPr>
          <p:nvPr>
            <p:ph idx="1"/>
          </p:nvPr>
        </p:nvSpPr>
        <p:spPr>
          <a:xfrm>
            <a:off x="566497" y="1270000"/>
            <a:ext cx="9242521" cy="3880773"/>
          </a:xfrm>
        </p:spPr>
        <p:txBody>
          <a:bodyPr/>
          <a:lstStyle/>
          <a:p>
            <a:r>
              <a:rPr lang="en-GB" dirty="0"/>
              <a:t>GitHub allows you to create a Wiki for your repository where you can create pages of documentation for your project. This could be documentation for users if GitHub is where users can download your software from, or could be information for programmers, designers, testers, or production information.</a:t>
            </a:r>
          </a:p>
          <a:p>
            <a:r>
              <a:rPr lang="en-GB" dirty="0"/>
              <a:t>Wiki pages are generally unsuitable for documenting specific parts of code, but can be used to explain a more general overview of how features work in code.</a:t>
            </a:r>
            <a:br>
              <a:rPr lang="en-GB" dirty="0"/>
            </a:br>
            <a:endParaRPr lang="en-GB" dirty="0"/>
          </a:p>
        </p:txBody>
      </p:sp>
      <p:pic>
        <p:nvPicPr>
          <p:cNvPr id="7" name="Picture 6">
            <a:extLst>
              <a:ext uri="{FF2B5EF4-FFF2-40B4-BE49-F238E27FC236}">
                <a16:creationId xmlns:a16="http://schemas.microsoft.com/office/drawing/2014/main" id="{78380BFC-C2D5-10D7-2463-1ABBFE94F1A2}"/>
              </a:ext>
            </a:extLst>
          </p:cNvPr>
          <p:cNvPicPr>
            <a:picLocks noChangeAspect="1"/>
          </p:cNvPicPr>
          <p:nvPr/>
        </p:nvPicPr>
        <p:blipFill>
          <a:blip r:embed="rId2"/>
          <a:stretch>
            <a:fillRect/>
          </a:stretch>
        </p:blipFill>
        <p:spPr>
          <a:xfrm>
            <a:off x="677334" y="3317047"/>
            <a:ext cx="9907539" cy="3396083"/>
          </a:xfrm>
          <a:prstGeom prst="rect">
            <a:avLst/>
          </a:prstGeom>
        </p:spPr>
      </p:pic>
    </p:spTree>
    <p:extLst>
      <p:ext uri="{BB962C8B-B14F-4D97-AF65-F5344CB8AC3E}">
        <p14:creationId xmlns:p14="http://schemas.microsoft.com/office/powerpoint/2010/main" val="2721339022"/>
      </p:ext>
    </p:extLst>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1330</TotalTime>
  <Words>948</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Documenting Software</vt:lpstr>
      <vt:lpstr>Things to consider when writing documentation</vt:lpstr>
      <vt:lpstr>Documentation for software users</vt:lpstr>
      <vt:lpstr>Comments</vt:lpstr>
      <vt:lpstr>Self-documenting code</vt:lpstr>
      <vt:lpstr>C# - Documentation Comments</vt:lpstr>
      <vt:lpstr>Doxygen</vt:lpstr>
      <vt:lpstr>PowerPoint Presentation</vt:lpstr>
      <vt:lpstr>GitHub Wiki</vt:lpstr>
      <vt:lpstr>Links for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Control</dc:title>
  <dc:creator>George Fryer</dc:creator>
  <cp:lastModifiedBy>George Fryer</cp:lastModifiedBy>
  <cp:revision>1</cp:revision>
  <dcterms:created xsi:type="dcterms:W3CDTF">2021-11-26T22:58:42Z</dcterms:created>
  <dcterms:modified xsi:type="dcterms:W3CDTF">2022-07-06T22:45:41Z</dcterms:modified>
</cp:coreProperties>
</file>