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Fryer" userId="1c34027618effcff" providerId="LiveId" clId="{BE7A9D57-01B0-4313-B19F-6886C329A5EF}"/>
    <pc:docChg chg="custSel addSld delSld modSld">
      <pc:chgData name="George Fryer" userId="1c34027618effcff" providerId="LiveId" clId="{BE7A9D57-01B0-4313-B19F-6886C329A5EF}" dt="2021-12-17T19:22:25.734" v="847" actId="2696"/>
      <pc:docMkLst>
        <pc:docMk/>
      </pc:docMkLst>
      <pc:sldChg chg="modSp mod">
        <pc:chgData name="George Fryer" userId="1c34027618effcff" providerId="LiveId" clId="{BE7A9D57-01B0-4313-B19F-6886C329A5EF}" dt="2021-12-17T16:55:25.799" v="32" actId="20577"/>
        <pc:sldMkLst>
          <pc:docMk/>
          <pc:sldMk cId="3020327007" sldId="257"/>
        </pc:sldMkLst>
        <pc:spChg chg="mod">
          <ac:chgData name="George Fryer" userId="1c34027618effcff" providerId="LiveId" clId="{BE7A9D57-01B0-4313-B19F-6886C329A5EF}" dt="2021-12-17T16:55:25.799" v="32" actId="20577"/>
          <ac:spMkLst>
            <pc:docMk/>
            <pc:sldMk cId="3020327007" sldId="257"/>
            <ac:spMk id="3" creationId="{7BA69027-9444-4793-B6C9-4834AD614640}"/>
          </ac:spMkLst>
        </pc:spChg>
      </pc:sldChg>
      <pc:sldChg chg="modSp mod">
        <pc:chgData name="George Fryer" userId="1c34027618effcff" providerId="LiveId" clId="{BE7A9D57-01B0-4313-B19F-6886C329A5EF}" dt="2021-12-17T17:04:34.821" v="846" actId="20577"/>
        <pc:sldMkLst>
          <pc:docMk/>
          <pc:sldMk cId="1025863603" sldId="258"/>
        </pc:sldMkLst>
        <pc:spChg chg="mod">
          <ac:chgData name="George Fryer" userId="1c34027618effcff" providerId="LiveId" clId="{BE7A9D57-01B0-4313-B19F-6886C329A5EF}" dt="2021-12-17T17:04:34.821" v="846" actId="20577"/>
          <ac:spMkLst>
            <pc:docMk/>
            <pc:sldMk cId="1025863603" sldId="258"/>
            <ac:spMk id="3" creationId="{3422E08A-CC3C-4BB5-80A0-879C66CD4337}"/>
          </ac:spMkLst>
        </pc:spChg>
      </pc:sldChg>
      <pc:sldChg chg="modSp mod">
        <pc:chgData name="George Fryer" userId="1c34027618effcff" providerId="LiveId" clId="{BE7A9D57-01B0-4313-B19F-6886C329A5EF}" dt="2021-11-26T23:38:30.483" v="5" actId="20577"/>
        <pc:sldMkLst>
          <pc:docMk/>
          <pc:sldMk cId="21654586" sldId="259"/>
        </pc:sldMkLst>
        <pc:spChg chg="mod">
          <ac:chgData name="George Fryer" userId="1c34027618effcff" providerId="LiveId" clId="{BE7A9D57-01B0-4313-B19F-6886C329A5EF}" dt="2021-11-26T23:38:30.483" v="5" actId="20577"/>
          <ac:spMkLst>
            <pc:docMk/>
            <pc:sldMk cId="21654586" sldId="259"/>
            <ac:spMk id="3" creationId="{F231460B-2A84-4298-A8A8-36335A865CED}"/>
          </ac:spMkLst>
        </pc:spChg>
      </pc:sldChg>
      <pc:sldChg chg="modSp mod">
        <pc:chgData name="George Fryer" userId="1c34027618effcff" providerId="LiveId" clId="{BE7A9D57-01B0-4313-B19F-6886C329A5EF}" dt="2021-12-17T17:02:31.110" v="701" actId="20577"/>
        <pc:sldMkLst>
          <pc:docMk/>
          <pc:sldMk cId="2913341063" sldId="260"/>
        </pc:sldMkLst>
        <pc:spChg chg="mod">
          <ac:chgData name="George Fryer" userId="1c34027618effcff" providerId="LiveId" clId="{BE7A9D57-01B0-4313-B19F-6886C329A5EF}" dt="2021-12-17T17:02:31.110" v="701" actId="20577"/>
          <ac:spMkLst>
            <pc:docMk/>
            <pc:sldMk cId="2913341063" sldId="260"/>
            <ac:spMk id="3" creationId="{6BB8CFCC-1E9B-430A-8C47-91E4225B698F}"/>
          </ac:spMkLst>
        </pc:spChg>
      </pc:sldChg>
      <pc:sldChg chg="modSp new del mod">
        <pc:chgData name="George Fryer" userId="1c34027618effcff" providerId="LiveId" clId="{BE7A9D57-01B0-4313-B19F-6886C329A5EF}" dt="2021-12-17T19:22:25.734" v="847" actId="2696"/>
        <pc:sldMkLst>
          <pc:docMk/>
          <pc:sldMk cId="2350540271" sldId="261"/>
        </pc:sldMkLst>
        <pc:spChg chg="mod">
          <ac:chgData name="George Fryer" userId="1c34027618effcff" providerId="LiveId" clId="{BE7A9D57-01B0-4313-B19F-6886C329A5EF}" dt="2021-12-17T17:03:23.107" v="749" actId="20577"/>
          <ac:spMkLst>
            <pc:docMk/>
            <pc:sldMk cId="2350540271" sldId="261"/>
            <ac:spMk id="2" creationId="{C16752DD-D49F-4145-A063-505DCB27DE01}"/>
          </ac:spMkLst>
        </pc:spChg>
        <pc:spChg chg="mod">
          <ac:chgData name="George Fryer" userId="1c34027618effcff" providerId="LiveId" clId="{BE7A9D57-01B0-4313-B19F-6886C329A5EF}" dt="2021-12-17T17:03:27.607" v="759" actId="20577"/>
          <ac:spMkLst>
            <pc:docMk/>
            <pc:sldMk cId="2350540271" sldId="261"/>
            <ac:spMk id="3" creationId="{35B20617-4FB0-4975-A1E8-3FF8D6F153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6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4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0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05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7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1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6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13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8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9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F101-D9B1-4571-910F-0B5F6EE95D7D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0EAD86-C833-46C3-9FE4-DAADA89FF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D62A-E4D5-4C71-B0B7-853048908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Source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0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AEE4-86EA-41E4-8F5B-7D51E202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without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9027-9444-4793-B6C9-4834AD61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Loose collection of files.</a:t>
            </a:r>
          </a:p>
          <a:p>
            <a:r>
              <a:rPr lang="en-GB" dirty="0"/>
              <a:t>Difficult to share source code and/or data.</a:t>
            </a:r>
          </a:p>
          <a:p>
            <a:r>
              <a:rPr lang="en-GB" dirty="0"/>
              <a:t>Difficult to resolve code conflicts or work simultaneously.</a:t>
            </a:r>
          </a:p>
          <a:p>
            <a:r>
              <a:rPr lang="en-GB" dirty="0"/>
              <a:t>No history of changes.</a:t>
            </a:r>
          </a:p>
          <a:p>
            <a:r>
              <a:rPr lang="en-GB" dirty="0"/>
              <a:t>Difficult to reuse code.</a:t>
            </a:r>
          </a:p>
        </p:txBody>
      </p:sp>
    </p:spTree>
    <p:extLst>
      <p:ext uri="{BB962C8B-B14F-4D97-AF65-F5344CB8AC3E}">
        <p14:creationId xmlns:p14="http://schemas.microsoft.com/office/powerpoint/2010/main" val="302032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74E8-67F0-4E32-8913-11D06F1B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460B-2A84-4298-A8A8-36335A86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control systems manage code and/or data.</a:t>
            </a:r>
          </a:p>
          <a:p>
            <a:r>
              <a:rPr lang="en-GB" dirty="0"/>
              <a:t>They have a central repository where files are stored, this is the ‘main’ copy.</a:t>
            </a:r>
          </a:p>
          <a:p>
            <a:r>
              <a:rPr lang="en-GB" dirty="0"/>
              <a:t>To work on the code, a programmer will create a local copy of the files on his/her PC. To make changes to the main repository the local changes need to be submitted or merged.</a:t>
            </a:r>
          </a:p>
          <a:p>
            <a:r>
              <a:rPr lang="en-GB" dirty="0"/>
              <a:t>If two programmers work on the same file, the source control system will require the second submission to resolve conflicts.</a:t>
            </a:r>
          </a:p>
          <a:p>
            <a:r>
              <a:rPr lang="en-GB" dirty="0"/>
              <a:t>The source control system stores the history of file changes. This lets you see when a change was made and who made it. It also lets you add a description to changes.</a:t>
            </a:r>
          </a:p>
          <a:p>
            <a:r>
              <a:rPr lang="en-GB" dirty="0"/>
              <a:t>You have the option to revert unwanted changes.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712-930B-41EE-BC24-F47FEE9A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CFCC-1E9B-430A-8C47-91E4225B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Makes it easier for all programmers on a project to access the files.</a:t>
            </a:r>
          </a:p>
          <a:p>
            <a:r>
              <a:rPr lang="en-GB" dirty="0"/>
              <a:t>Lets you see the history of changes made to a file.</a:t>
            </a:r>
          </a:p>
          <a:p>
            <a:r>
              <a:rPr lang="en-GB" dirty="0"/>
              <a:t>Gives better control over workflow and project settings.</a:t>
            </a:r>
          </a:p>
          <a:p>
            <a:r>
              <a:rPr lang="en-GB" dirty="0"/>
              <a:t>Makes it easier to reuse code.</a:t>
            </a:r>
          </a:p>
          <a:p>
            <a:r>
              <a:rPr lang="en-GB" dirty="0"/>
              <a:t>Makes it easier to keep track of changes for two separate tasks.</a:t>
            </a:r>
          </a:p>
          <a:p>
            <a:r>
              <a:rPr lang="en-GB" dirty="0"/>
              <a:t>Hosting providers often have many additional features such as code reviews, documentation space, and CI/CD capabilities.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4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3B21-04AF-4A45-84D3-C3DA380E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source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E08A-CC3C-4BB5-80A0-879C66CD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CVS </a:t>
            </a:r>
          </a:p>
          <a:p>
            <a:r>
              <a:rPr lang="en-GB" dirty="0"/>
              <a:t>Subversion (SVN)</a:t>
            </a:r>
          </a:p>
          <a:p>
            <a:r>
              <a:rPr lang="en-GB" dirty="0"/>
              <a:t>Mercurial</a:t>
            </a:r>
          </a:p>
          <a:p>
            <a:r>
              <a:rPr lang="en-GB" dirty="0"/>
              <a:t>Perforce – this is used a lot in the games industry.</a:t>
            </a:r>
          </a:p>
          <a:p>
            <a:r>
              <a:rPr lang="en-GB" dirty="0"/>
              <a:t>Git – most common, has many free hosting providers such as GitHub which has many open source projects.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863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300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Source Control</vt:lpstr>
      <vt:lpstr>Developing without source control</vt:lpstr>
      <vt:lpstr>What is source control</vt:lpstr>
      <vt:lpstr>Why use source control</vt:lpstr>
      <vt:lpstr>Examples of source control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</dc:title>
  <dc:creator>George Fryer</dc:creator>
  <cp:lastModifiedBy>George Fryer</cp:lastModifiedBy>
  <cp:revision>1</cp:revision>
  <dcterms:created xsi:type="dcterms:W3CDTF">2021-11-26T22:58:42Z</dcterms:created>
  <dcterms:modified xsi:type="dcterms:W3CDTF">2021-12-17T19:22:58Z</dcterms:modified>
</cp:coreProperties>
</file>