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9" r:id="rId4"/>
    <p:sldId id="260" r:id="rId5"/>
    <p:sldId id="258" r:id="rId6"/>
    <p:sldId id="261" r:id="rId7"/>
    <p:sldId id="263" r:id="rId8"/>
    <p:sldId id="264" r:id="rId9"/>
    <p:sldId id="265" r:id="rId10"/>
    <p:sldId id="262" r:id="rId11"/>
    <p:sldId id="266" r:id="rId12"/>
    <p:sldId id="267" r:id="rId13"/>
    <p:sldId id="268" r:id="rId14"/>
    <p:sldId id="269" r:id="rId15"/>
    <p:sldId id="270" r:id="rId16"/>
    <p:sldId id="276" r:id="rId17"/>
    <p:sldId id="271" r:id="rId18"/>
    <p:sldId id="275" r:id="rId19"/>
    <p:sldId id="272"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E2A199-F9E2-474B-8FE5-BF905FFD787A}">
          <p14:sldIdLst>
            <p14:sldId id="256"/>
            <p14:sldId id="257"/>
            <p14:sldId id="259"/>
            <p14:sldId id="260"/>
            <p14:sldId id="258"/>
            <p14:sldId id="261"/>
            <p14:sldId id="263"/>
            <p14:sldId id="264"/>
            <p14:sldId id="265"/>
            <p14:sldId id="262"/>
            <p14:sldId id="266"/>
            <p14:sldId id="267"/>
            <p14:sldId id="268"/>
            <p14:sldId id="269"/>
            <p14:sldId id="270"/>
            <p14:sldId id="276"/>
            <p14:sldId id="271"/>
            <p14:sldId id="275"/>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AD81C7-CF53-4023-AC07-F58B988BF03A}" v="7" dt="2022-01-21T16:33:02.1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Fryer" userId="1c34027618effcff" providerId="LiveId" clId="{BE7A9D57-01B0-4313-B19F-6886C329A5EF}"/>
    <pc:docChg chg="custSel addSld delSld modSld">
      <pc:chgData name="George Fryer" userId="1c34027618effcff" providerId="LiveId" clId="{BE7A9D57-01B0-4313-B19F-6886C329A5EF}" dt="2021-12-17T19:22:25.734" v="847" actId="2696"/>
      <pc:docMkLst>
        <pc:docMk/>
      </pc:docMkLst>
      <pc:sldChg chg="modSp mod">
        <pc:chgData name="George Fryer" userId="1c34027618effcff" providerId="LiveId" clId="{BE7A9D57-01B0-4313-B19F-6886C329A5EF}" dt="2021-12-17T16:55:25.799" v="32" actId="20577"/>
        <pc:sldMkLst>
          <pc:docMk/>
          <pc:sldMk cId="3020327007" sldId="257"/>
        </pc:sldMkLst>
        <pc:spChg chg="mod">
          <ac:chgData name="George Fryer" userId="1c34027618effcff" providerId="LiveId" clId="{BE7A9D57-01B0-4313-B19F-6886C329A5EF}" dt="2021-12-17T16:55:25.799" v="32" actId="20577"/>
          <ac:spMkLst>
            <pc:docMk/>
            <pc:sldMk cId="3020327007" sldId="257"/>
            <ac:spMk id="3" creationId="{7BA69027-9444-4793-B6C9-4834AD614640}"/>
          </ac:spMkLst>
        </pc:spChg>
      </pc:sldChg>
      <pc:sldChg chg="modSp mod">
        <pc:chgData name="George Fryer" userId="1c34027618effcff" providerId="LiveId" clId="{BE7A9D57-01B0-4313-B19F-6886C329A5EF}" dt="2021-12-17T17:04:34.821" v="846" actId="20577"/>
        <pc:sldMkLst>
          <pc:docMk/>
          <pc:sldMk cId="1025863603" sldId="258"/>
        </pc:sldMkLst>
        <pc:spChg chg="mod">
          <ac:chgData name="George Fryer" userId="1c34027618effcff" providerId="LiveId" clId="{BE7A9D57-01B0-4313-B19F-6886C329A5EF}" dt="2021-12-17T17:04:34.821" v="846" actId="20577"/>
          <ac:spMkLst>
            <pc:docMk/>
            <pc:sldMk cId="1025863603" sldId="258"/>
            <ac:spMk id="3" creationId="{3422E08A-CC3C-4BB5-80A0-879C66CD4337}"/>
          </ac:spMkLst>
        </pc:spChg>
      </pc:sldChg>
      <pc:sldChg chg="modSp mod">
        <pc:chgData name="George Fryer" userId="1c34027618effcff" providerId="LiveId" clId="{BE7A9D57-01B0-4313-B19F-6886C329A5EF}" dt="2021-11-26T23:38:30.483" v="5" actId="20577"/>
        <pc:sldMkLst>
          <pc:docMk/>
          <pc:sldMk cId="21654586" sldId="259"/>
        </pc:sldMkLst>
        <pc:spChg chg="mod">
          <ac:chgData name="George Fryer" userId="1c34027618effcff" providerId="LiveId" clId="{BE7A9D57-01B0-4313-B19F-6886C329A5EF}" dt="2021-11-26T23:38:30.483" v="5" actId="20577"/>
          <ac:spMkLst>
            <pc:docMk/>
            <pc:sldMk cId="21654586" sldId="259"/>
            <ac:spMk id="3" creationId="{F231460B-2A84-4298-A8A8-36335A865CED}"/>
          </ac:spMkLst>
        </pc:spChg>
      </pc:sldChg>
      <pc:sldChg chg="modSp mod">
        <pc:chgData name="George Fryer" userId="1c34027618effcff" providerId="LiveId" clId="{BE7A9D57-01B0-4313-B19F-6886C329A5EF}" dt="2021-12-17T17:02:31.110" v="701" actId="20577"/>
        <pc:sldMkLst>
          <pc:docMk/>
          <pc:sldMk cId="2913341063" sldId="260"/>
        </pc:sldMkLst>
        <pc:spChg chg="mod">
          <ac:chgData name="George Fryer" userId="1c34027618effcff" providerId="LiveId" clId="{BE7A9D57-01B0-4313-B19F-6886C329A5EF}" dt="2021-12-17T17:02:31.110" v="701" actId="20577"/>
          <ac:spMkLst>
            <pc:docMk/>
            <pc:sldMk cId="2913341063" sldId="260"/>
            <ac:spMk id="3" creationId="{6BB8CFCC-1E9B-430A-8C47-91E4225B698F}"/>
          </ac:spMkLst>
        </pc:spChg>
      </pc:sldChg>
      <pc:sldChg chg="modSp new del mod">
        <pc:chgData name="George Fryer" userId="1c34027618effcff" providerId="LiveId" clId="{BE7A9D57-01B0-4313-B19F-6886C329A5EF}" dt="2021-12-17T19:22:25.734" v="847" actId="2696"/>
        <pc:sldMkLst>
          <pc:docMk/>
          <pc:sldMk cId="2350540271" sldId="261"/>
        </pc:sldMkLst>
        <pc:spChg chg="mod">
          <ac:chgData name="George Fryer" userId="1c34027618effcff" providerId="LiveId" clId="{BE7A9D57-01B0-4313-B19F-6886C329A5EF}" dt="2021-12-17T17:03:23.107" v="749" actId="20577"/>
          <ac:spMkLst>
            <pc:docMk/>
            <pc:sldMk cId="2350540271" sldId="261"/>
            <ac:spMk id="2" creationId="{C16752DD-D49F-4145-A063-505DCB27DE01}"/>
          </ac:spMkLst>
        </pc:spChg>
        <pc:spChg chg="mod">
          <ac:chgData name="George Fryer" userId="1c34027618effcff" providerId="LiveId" clId="{BE7A9D57-01B0-4313-B19F-6886C329A5EF}" dt="2021-12-17T17:03:27.607" v="759" actId="20577"/>
          <ac:spMkLst>
            <pc:docMk/>
            <pc:sldMk cId="2350540271" sldId="261"/>
            <ac:spMk id="3" creationId="{35B20617-4FB0-4975-A1E8-3FF8D6F15344}"/>
          </ac:spMkLst>
        </pc:spChg>
      </pc:sldChg>
    </pc:docChg>
  </pc:docChgLst>
  <pc:docChgLst>
    <pc:chgData name="George Fryer" userId="1c34027618effcff" providerId="LiveId" clId="{531F91EE-25FC-4D46-9D6E-F099AA106435}"/>
    <pc:docChg chg="undo custSel modSld">
      <pc:chgData name="George Fryer" userId="1c34027618effcff" providerId="LiveId" clId="{531F91EE-25FC-4D46-9D6E-F099AA106435}" dt="2022-01-18T23:29:37.403" v="3727" actId="1036"/>
      <pc:docMkLst>
        <pc:docMk/>
      </pc:docMkLst>
      <pc:sldChg chg="modSp mod">
        <pc:chgData name="George Fryer" userId="1c34027618effcff" providerId="LiveId" clId="{531F91EE-25FC-4D46-9D6E-F099AA106435}" dt="2022-01-18T22:05:52.729" v="27" actId="20577"/>
        <pc:sldMkLst>
          <pc:docMk/>
          <pc:sldMk cId="521039140" sldId="256"/>
        </pc:sldMkLst>
        <pc:spChg chg="mod">
          <ac:chgData name="George Fryer" userId="1c34027618effcff" providerId="LiveId" clId="{531F91EE-25FC-4D46-9D6E-F099AA106435}" dt="2022-01-18T22:05:52.729" v="27" actId="20577"/>
          <ac:spMkLst>
            <pc:docMk/>
            <pc:sldMk cId="521039140" sldId="256"/>
            <ac:spMk id="2" creationId="{ED7CD62A-E4D5-4C71-B0B7-8530489081A0}"/>
          </ac:spMkLst>
        </pc:spChg>
      </pc:sldChg>
      <pc:sldChg chg="modSp mod">
        <pc:chgData name="George Fryer" userId="1c34027618effcff" providerId="LiveId" clId="{531F91EE-25FC-4D46-9D6E-F099AA106435}" dt="2022-01-18T22:21:40.752" v="914" actId="20577"/>
        <pc:sldMkLst>
          <pc:docMk/>
          <pc:sldMk cId="3020327007" sldId="257"/>
        </pc:sldMkLst>
        <pc:spChg chg="mod">
          <ac:chgData name="George Fryer" userId="1c34027618effcff" providerId="LiveId" clId="{531F91EE-25FC-4D46-9D6E-F099AA106435}" dt="2022-01-18T22:06:20.236" v="39" actId="20577"/>
          <ac:spMkLst>
            <pc:docMk/>
            <pc:sldMk cId="3020327007" sldId="257"/>
            <ac:spMk id="2" creationId="{4E20AEE4-86EA-41E4-8F5B-7D51E20294D8}"/>
          </ac:spMkLst>
        </pc:spChg>
        <pc:spChg chg="mod">
          <ac:chgData name="George Fryer" userId="1c34027618effcff" providerId="LiveId" clId="{531F91EE-25FC-4D46-9D6E-F099AA106435}" dt="2022-01-18T22:21:40.752" v="914" actId="20577"/>
          <ac:spMkLst>
            <pc:docMk/>
            <pc:sldMk cId="3020327007" sldId="257"/>
            <ac:spMk id="3" creationId="{7BA69027-9444-4793-B6C9-4834AD614640}"/>
          </ac:spMkLst>
        </pc:spChg>
      </pc:sldChg>
      <pc:sldChg chg="addSp modSp mod">
        <pc:chgData name="George Fryer" userId="1c34027618effcff" providerId="LiveId" clId="{531F91EE-25FC-4D46-9D6E-F099AA106435}" dt="2022-01-18T23:22:51.738" v="3715" actId="20577"/>
        <pc:sldMkLst>
          <pc:docMk/>
          <pc:sldMk cId="1025863603" sldId="258"/>
        </pc:sldMkLst>
        <pc:spChg chg="mod">
          <ac:chgData name="George Fryer" userId="1c34027618effcff" providerId="LiveId" clId="{531F91EE-25FC-4D46-9D6E-F099AA106435}" dt="2022-01-18T23:00:23.999" v="2098" actId="20577"/>
          <ac:spMkLst>
            <pc:docMk/>
            <pc:sldMk cId="1025863603" sldId="258"/>
            <ac:spMk id="2" creationId="{33A83B21-04AF-4A45-84D3-C3DA380E265D}"/>
          </ac:spMkLst>
        </pc:spChg>
        <pc:spChg chg="mod">
          <ac:chgData name="George Fryer" userId="1c34027618effcff" providerId="LiveId" clId="{531F91EE-25FC-4D46-9D6E-F099AA106435}" dt="2022-01-18T23:22:51.738" v="3715" actId="20577"/>
          <ac:spMkLst>
            <pc:docMk/>
            <pc:sldMk cId="1025863603" sldId="258"/>
            <ac:spMk id="3" creationId="{3422E08A-CC3C-4BB5-80A0-879C66CD4337}"/>
          </ac:spMkLst>
        </pc:spChg>
        <pc:picChg chg="add mod">
          <ac:chgData name="George Fryer" userId="1c34027618effcff" providerId="LiveId" clId="{531F91EE-25FC-4D46-9D6E-F099AA106435}" dt="2022-01-18T23:07:38.812" v="2916" actId="1076"/>
          <ac:picMkLst>
            <pc:docMk/>
            <pc:sldMk cId="1025863603" sldId="258"/>
            <ac:picMk id="5" creationId="{4CEAE726-8492-420C-9A10-8A55867ECDCF}"/>
          </ac:picMkLst>
        </pc:picChg>
      </pc:sldChg>
      <pc:sldChg chg="addSp modSp mod">
        <pc:chgData name="George Fryer" userId="1c34027618effcff" providerId="LiveId" clId="{531F91EE-25FC-4D46-9D6E-F099AA106435}" dt="2022-01-18T22:44:34.236" v="1883" actId="6549"/>
        <pc:sldMkLst>
          <pc:docMk/>
          <pc:sldMk cId="21654586" sldId="259"/>
        </pc:sldMkLst>
        <pc:spChg chg="mod">
          <ac:chgData name="George Fryer" userId="1c34027618effcff" providerId="LiveId" clId="{531F91EE-25FC-4D46-9D6E-F099AA106435}" dt="2022-01-18T22:23:49.413" v="960" actId="20577"/>
          <ac:spMkLst>
            <pc:docMk/>
            <pc:sldMk cId="21654586" sldId="259"/>
            <ac:spMk id="2" creationId="{63D574E8-67F0-4E32-8913-11D06F1B521D}"/>
          </ac:spMkLst>
        </pc:spChg>
        <pc:spChg chg="mod">
          <ac:chgData name="George Fryer" userId="1c34027618effcff" providerId="LiveId" clId="{531F91EE-25FC-4D46-9D6E-F099AA106435}" dt="2022-01-18T22:44:34.236" v="1883" actId="6549"/>
          <ac:spMkLst>
            <pc:docMk/>
            <pc:sldMk cId="21654586" sldId="259"/>
            <ac:spMk id="3" creationId="{F231460B-2A84-4298-A8A8-36335A865CED}"/>
          </ac:spMkLst>
        </pc:spChg>
        <pc:picChg chg="add mod">
          <ac:chgData name="George Fryer" userId="1c34027618effcff" providerId="LiveId" clId="{531F91EE-25FC-4D46-9D6E-F099AA106435}" dt="2022-01-18T22:32:39.831" v="1163" actId="1035"/>
          <ac:picMkLst>
            <pc:docMk/>
            <pc:sldMk cId="21654586" sldId="259"/>
            <ac:picMk id="5" creationId="{20AE105D-44F2-4688-9315-B7527EC33350}"/>
          </ac:picMkLst>
        </pc:picChg>
      </pc:sldChg>
      <pc:sldChg chg="addSp modSp mod">
        <pc:chgData name="George Fryer" userId="1c34027618effcff" providerId="LiveId" clId="{531F91EE-25FC-4D46-9D6E-F099AA106435}" dt="2022-01-18T23:29:37.403" v="3727" actId="1036"/>
        <pc:sldMkLst>
          <pc:docMk/>
          <pc:sldMk cId="2913341063" sldId="260"/>
        </pc:sldMkLst>
        <pc:spChg chg="mod">
          <ac:chgData name="George Fryer" userId="1c34027618effcff" providerId="LiveId" clId="{531F91EE-25FC-4D46-9D6E-F099AA106435}" dt="2022-01-18T22:56:12.814" v="2032" actId="20577"/>
          <ac:spMkLst>
            <pc:docMk/>
            <pc:sldMk cId="2913341063" sldId="260"/>
            <ac:spMk id="2" creationId="{81B86712-930B-41EE-BC24-F47FEE9A65DF}"/>
          </ac:spMkLst>
        </pc:spChg>
        <pc:spChg chg="mod">
          <ac:chgData name="George Fryer" userId="1c34027618effcff" providerId="LiveId" clId="{531F91EE-25FC-4D46-9D6E-F099AA106435}" dt="2022-01-18T22:56:59.936" v="2056" actId="20577"/>
          <ac:spMkLst>
            <pc:docMk/>
            <pc:sldMk cId="2913341063" sldId="260"/>
            <ac:spMk id="3" creationId="{6BB8CFCC-1E9B-430A-8C47-91E4225B698F}"/>
          </ac:spMkLst>
        </pc:spChg>
        <pc:picChg chg="add mod">
          <ac:chgData name="George Fryer" userId="1c34027618effcff" providerId="LiveId" clId="{531F91EE-25FC-4D46-9D6E-F099AA106435}" dt="2022-01-18T23:29:37.403" v="3727" actId="1036"/>
          <ac:picMkLst>
            <pc:docMk/>
            <pc:sldMk cId="2913341063" sldId="260"/>
            <ac:picMk id="5" creationId="{A87CD891-69DC-4DD5-8B31-A3933276A820}"/>
          </ac:picMkLst>
        </pc:picChg>
        <pc:picChg chg="add mod">
          <ac:chgData name="George Fryer" userId="1c34027618effcff" providerId="LiveId" clId="{531F91EE-25FC-4D46-9D6E-F099AA106435}" dt="2022-01-18T22:57:03.357" v="2061" actId="1036"/>
          <ac:picMkLst>
            <pc:docMk/>
            <pc:sldMk cId="2913341063" sldId="260"/>
            <ac:picMk id="7" creationId="{23759CC2-E6FD-4610-9425-993F0BF583BD}"/>
          </ac:picMkLst>
        </pc:picChg>
      </pc:sldChg>
      <pc:sldChg chg="addSp delSp modSp mod">
        <pc:chgData name="George Fryer" userId="1c34027618effcff" providerId="LiveId" clId="{531F91EE-25FC-4D46-9D6E-F099AA106435}" dt="2022-01-18T23:16:45.486" v="3699" actId="20577"/>
        <pc:sldMkLst>
          <pc:docMk/>
          <pc:sldMk cId="1079688470" sldId="261"/>
        </pc:sldMkLst>
        <pc:spChg chg="del mod">
          <ac:chgData name="George Fryer" userId="1c34027618effcff" providerId="LiveId" clId="{531F91EE-25FC-4D46-9D6E-F099AA106435}" dt="2022-01-18T23:11:28.028" v="3071" actId="478"/>
          <ac:spMkLst>
            <pc:docMk/>
            <pc:sldMk cId="1079688470" sldId="261"/>
            <ac:spMk id="3" creationId="{3422E08A-CC3C-4BB5-80A0-879C66CD4337}"/>
          </ac:spMkLst>
        </pc:spChg>
        <pc:spChg chg="add mod">
          <ac:chgData name="George Fryer" userId="1c34027618effcff" providerId="LiveId" clId="{531F91EE-25FC-4D46-9D6E-F099AA106435}" dt="2022-01-18T23:16:45.486" v="3699" actId="20577"/>
          <ac:spMkLst>
            <pc:docMk/>
            <pc:sldMk cId="1079688470" sldId="261"/>
            <ac:spMk id="8" creationId="{7BD27AC5-53EE-4148-9BBA-374D8C3DEA09}"/>
          </ac:spMkLst>
        </pc:spChg>
        <pc:picChg chg="del">
          <ac:chgData name="George Fryer" userId="1c34027618effcff" providerId="LiveId" clId="{531F91EE-25FC-4D46-9D6E-F099AA106435}" dt="2022-01-18T23:10:32.071" v="3040" actId="478"/>
          <ac:picMkLst>
            <pc:docMk/>
            <pc:sldMk cId="1079688470" sldId="261"/>
            <ac:picMk id="5" creationId="{4CEAE726-8492-420C-9A10-8A55867ECDCF}"/>
          </ac:picMkLst>
        </pc:picChg>
        <pc:picChg chg="add del mod">
          <ac:chgData name="George Fryer" userId="1c34027618effcff" providerId="LiveId" clId="{531F91EE-25FC-4D46-9D6E-F099AA106435}" dt="2022-01-18T23:11:31.395" v="3072" actId="478"/>
          <ac:picMkLst>
            <pc:docMk/>
            <pc:sldMk cId="1079688470" sldId="261"/>
            <ac:picMk id="6" creationId="{E52B77BB-FDC9-4A85-92D9-AB65B2B1EDD5}"/>
          </ac:picMkLst>
        </pc:picChg>
        <pc:picChg chg="add mod">
          <ac:chgData name="George Fryer" userId="1c34027618effcff" providerId="LiveId" clId="{531F91EE-25FC-4D46-9D6E-F099AA106435}" dt="2022-01-18T23:12:00.715" v="3090" actId="1076"/>
          <ac:picMkLst>
            <pc:docMk/>
            <pc:sldMk cId="1079688470" sldId="261"/>
            <ac:picMk id="10" creationId="{06A8BBF5-FAC1-4885-86EE-D10151D75D95}"/>
          </ac:picMkLst>
        </pc:picChg>
        <pc:picChg chg="add mod">
          <ac:chgData name="George Fryer" userId="1c34027618effcff" providerId="LiveId" clId="{531F91EE-25FC-4D46-9D6E-F099AA106435}" dt="2022-01-18T23:15:08.141" v="3413" actId="1076"/>
          <ac:picMkLst>
            <pc:docMk/>
            <pc:sldMk cId="1079688470" sldId="261"/>
            <ac:picMk id="12" creationId="{D0BDE929-AD22-40EE-90F2-2906D957F723}"/>
          </ac:picMkLst>
        </pc:picChg>
      </pc:sldChg>
    </pc:docChg>
  </pc:docChgLst>
  <pc:docChgLst>
    <pc:chgData name="George Fryer" userId="1c34027618effcff" providerId="LiveId" clId="{02ED7115-4657-4772-AA2F-6E518D6F4F69}"/>
    <pc:docChg chg="addSld">
      <pc:chgData name="George Fryer" userId="1c34027618effcff" providerId="LiveId" clId="{02ED7115-4657-4772-AA2F-6E518D6F4F69}" dt="2022-01-19T21:58:47.749" v="0" actId="680"/>
      <pc:docMkLst>
        <pc:docMk/>
      </pc:docMkLst>
      <pc:sldChg chg="new">
        <pc:chgData name="George Fryer" userId="1c34027618effcff" providerId="LiveId" clId="{02ED7115-4657-4772-AA2F-6E518D6F4F69}" dt="2022-01-19T21:58:47.749" v="0" actId="680"/>
        <pc:sldMkLst>
          <pc:docMk/>
          <pc:sldMk cId="2663003367" sldId="262"/>
        </pc:sldMkLst>
      </pc:sldChg>
    </pc:docChg>
  </pc:docChgLst>
  <pc:docChgLst>
    <pc:chgData name="George Fryer" userId="1c34027618effcff" providerId="LiveId" clId="{50AD81C7-CF53-4023-AC07-F58B988BF03A}"/>
    <pc:docChg chg="undo custSel addSld modSld sldOrd addSection delSection modSection">
      <pc:chgData name="George Fryer" userId="1c34027618effcff" providerId="LiveId" clId="{50AD81C7-CF53-4023-AC07-F58B988BF03A}" dt="2022-01-21T17:35:09.145" v="9430" actId="20577"/>
      <pc:docMkLst>
        <pc:docMk/>
      </pc:docMkLst>
      <pc:sldChg chg="modSp mod">
        <pc:chgData name="George Fryer" userId="1c34027618effcff" providerId="LiveId" clId="{50AD81C7-CF53-4023-AC07-F58B988BF03A}" dt="2022-01-21T16:38:49.403" v="9357" actId="20577"/>
        <pc:sldMkLst>
          <pc:docMk/>
          <pc:sldMk cId="3020327007" sldId="257"/>
        </pc:sldMkLst>
        <pc:spChg chg="mod">
          <ac:chgData name="George Fryer" userId="1c34027618effcff" providerId="LiveId" clId="{50AD81C7-CF53-4023-AC07-F58B988BF03A}" dt="2022-01-21T16:38:49.403" v="9357" actId="20577"/>
          <ac:spMkLst>
            <pc:docMk/>
            <pc:sldMk cId="3020327007" sldId="257"/>
            <ac:spMk id="3" creationId="{7BA69027-9444-4793-B6C9-4834AD614640}"/>
          </ac:spMkLst>
        </pc:spChg>
      </pc:sldChg>
      <pc:sldChg chg="modSp mod">
        <pc:chgData name="George Fryer" userId="1c34027618effcff" providerId="LiveId" clId="{50AD81C7-CF53-4023-AC07-F58B988BF03A}" dt="2022-01-21T16:40:52.163" v="9358" actId="114"/>
        <pc:sldMkLst>
          <pc:docMk/>
          <pc:sldMk cId="21654586" sldId="259"/>
        </pc:sldMkLst>
        <pc:spChg chg="mod">
          <ac:chgData name="George Fryer" userId="1c34027618effcff" providerId="LiveId" clId="{50AD81C7-CF53-4023-AC07-F58B988BF03A}" dt="2022-01-21T16:40:52.163" v="9358" actId="114"/>
          <ac:spMkLst>
            <pc:docMk/>
            <pc:sldMk cId="21654586" sldId="259"/>
            <ac:spMk id="3" creationId="{F231460B-2A84-4298-A8A8-36335A865CED}"/>
          </ac:spMkLst>
        </pc:spChg>
      </pc:sldChg>
      <pc:sldChg chg="modSp mod">
        <pc:chgData name="George Fryer" userId="1c34027618effcff" providerId="LiveId" clId="{50AD81C7-CF53-4023-AC07-F58B988BF03A}" dt="2022-01-20T23:46:18.121" v="2763" actId="1076"/>
        <pc:sldMkLst>
          <pc:docMk/>
          <pc:sldMk cId="2913341063" sldId="260"/>
        </pc:sldMkLst>
        <pc:spChg chg="mod">
          <ac:chgData name="George Fryer" userId="1c34027618effcff" providerId="LiveId" clId="{50AD81C7-CF53-4023-AC07-F58B988BF03A}" dt="2022-01-20T23:46:15.162" v="2762" actId="20577"/>
          <ac:spMkLst>
            <pc:docMk/>
            <pc:sldMk cId="2913341063" sldId="260"/>
            <ac:spMk id="3" creationId="{6BB8CFCC-1E9B-430A-8C47-91E4225B698F}"/>
          </ac:spMkLst>
        </pc:spChg>
        <pc:picChg chg="mod">
          <ac:chgData name="George Fryer" userId="1c34027618effcff" providerId="LiveId" clId="{50AD81C7-CF53-4023-AC07-F58B988BF03A}" dt="2022-01-20T23:46:18.121" v="2763" actId="1076"/>
          <ac:picMkLst>
            <pc:docMk/>
            <pc:sldMk cId="2913341063" sldId="260"/>
            <ac:picMk id="7" creationId="{23759CC2-E6FD-4610-9425-993F0BF583BD}"/>
          </ac:picMkLst>
        </pc:picChg>
      </pc:sldChg>
      <pc:sldChg chg="addSp modSp mod ord">
        <pc:chgData name="George Fryer" userId="1c34027618effcff" providerId="LiveId" clId="{50AD81C7-CF53-4023-AC07-F58B988BF03A}" dt="2022-01-20T23:49:23.675" v="2767"/>
        <pc:sldMkLst>
          <pc:docMk/>
          <pc:sldMk cId="2663003367" sldId="262"/>
        </pc:sldMkLst>
        <pc:spChg chg="mod">
          <ac:chgData name="George Fryer" userId="1c34027618effcff" providerId="LiveId" clId="{50AD81C7-CF53-4023-AC07-F58B988BF03A}" dt="2022-01-20T23:36:04.759" v="2150" actId="20577"/>
          <ac:spMkLst>
            <pc:docMk/>
            <pc:sldMk cId="2663003367" sldId="262"/>
            <ac:spMk id="2" creationId="{93EDC2FE-4592-4F25-B77F-A4DA5B2C9D73}"/>
          </ac:spMkLst>
        </pc:spChg>
        <pc:spChg chg="mod">
          <ac:chgData name="George Fryer" userId="1c34027618effcff" providerId="LiveId" clId="{50AD81C7-CF53-4023-AC07-F58B988BF03A}" dt="2022-01-20T23:35:34.785" v="2148" actId="20577"/>
          <ac:spMkLst>
            <pc:docMk/>
            <pc:sldMk cId="2663003367" sldId="262"/>
            <ac:spMk id="3" creationId="{6088B0BD-53A3-4807-AB2D-6CD34430D67E}"/>
          </ac:spMkLst>
        </pc:spChg>
        <pc:picChg chg="add mod">
          <ac:chgData name="George Fryer" userId="1c34027618effcff" providerId="LiveId" clId="{50AD81C7-CF53-4023-AC07-F58B988BF03A}" dt="2022-01-20T23:35:24.406" v="2139" actId="1076"/>
          <ac:picMkLst>
            <pc:docMk/>
            <pc:sldMk cId="2663003367" sldId="262"/>
            <ac:picMk id="5" creationId="{0E22F093-7F11-4164-A26B-8F7028421E3F}"/>
          </ac:picMkLst>
        </pc:picChg>
        <pc:picChg chg="add mod">
          <ac:chgData name="George Fryer" userId="1c34027618effcff" providerId="LiveId" clId="{50AD81C7-CF53-4023-AC07-F58B988BF03A}" dt="2022-01-20T23:35:38.858" v="2149" actId="1076"/>
          <ac:picMkLst>
            <pc:docMk/>
            <pc:sldMk cId="2663003367" sldId="262"/>
            <ac:picMk id="7" creationId="{1682BFE6-42B5-4C9A-AFF6-E1B3ABFFFBCF}"/>
          </ac:picMkLst>
        </pc:picChg>
      </pc:sldChg>
      <pc:sldChg chg="addSp delSp modSp new mod">
        <pc:chgData name="George Fryer" userId="1c34027618effcff" providerId="LiveId" clId="{50AD81C7-CF53-4023-AC07-F58B988BF03A}" dt="2022-01-20T22:53:59.171" v="902" actId="1076"/>
        <pc:sldMkLst>
          <pc:docMk/>
          <pc:sldMk cId="2624560566" sldId="263"/>
        </pc:sldMkLst>
        <pc:spChg chg="mod">
          <ac:chgData name="George Fryer" userId="1c34027618effcff" providerId="LiveId" clId="{50AD81C7-CF53-4023-AC07-F58B988BF03A}" dt="2022-01-20T22:32:03.183" v="63" actId="20577"/>
          <ac:spMkLst>
            <pc:docMk/>
            <pc:sldMk cId="2624560566" sldId="263"/>
            <ac:spMk id="2" creationId="{C3392BBC-D815-4D76-9D73-5B757066F1A3}"/>
          </ac:spMkLst>
        </pc:spChg>
        <pc:spChg chg="mod">
          <ac:chgData name="George Fryer" userId="1c34027618effcff" providerId="LiveId" clId="{50AD81C7-CF53-4023-AC07-F58B988BF03A}" dt="2022-01-20T22:53:53.192" v="901" actId="20577"/>
          <ac:spMkLst>
            <pc:docMk/>
            <pc:sldMk cId="2624560566" sldId="263"/>
            <ac:spMk id="3" creationId="{9B2324C1-3B2E-4C47-939C-080C49C4E22C}"/>
          </ac:spMkLst>
        </pc:spChg>
        <pc:picChg chg="add del mod">
          <ac:chgData name="George Fryer" userId="1c34027618effcff" providerId="LiveId" clId="{50AD81C7-CF53-4023-AC07-F58B988BF03A}" dt="2022-01-20T22:50:22.101" v="710" actId="478"/>
          <ac:picMkLst>
            <pc:docMk/>
            <pc:sldMk cId="2624560566" sldId="263"/>
            <ac:picMk id="5" creationId="{AE773720-3ECC-4CA9-8181-A34E30880F6D}"/>
          </ac:picMkLst>
        </pc:picChg>
        <pc:picChg chg="add mod">
          <ac:chgData name="George Fryer" userId="1c34027618effcff" providerId="LiveId" clId="{50AD81C7-CF53-4023-AC07-F58B988BF03A}" dt="2022-01-20T22:53:59.171" v="902" actId="1076"/>
          <ac:picMkLst>
            <pc:docMk/>
            <pc:sldMk cId="2624560566" sldId="263"/>
            <ac:picMk id="7" creationId="{DCBDB6DB-EEB2-485A-899E-9DE81DBE1220}"/>
          </ac:picMkLst>
        </pc:picChg>
      </pc:sldChg>
      <pc:sldChg chg="modSp new mod ord">
        <pc:chgData name="George Fryer" userId="1c34027618effcff" providerId="LiveId" clId="{50AD81C7-CF53-4023-AC07-F58B988BF03A}" dt="2022-01-21T16:56:09.219" v="9421" actId="20577"/>
        <pc:sldMkLst>
          <pc:docMk/>
          <pc:sldMk cId="1048504369" sldId="264"/>
        </pc:sldMkLst>
        <pc:spChg chg="mod">
          <ac:chgData name="George Fryer" userId="1c34027618effcff" providerId="LiveId" clId="{50AD81C7-CF53-4023-AC07-F58B988BF03A}" dt="2022-01-20T22:59:25.866" v="928" actId="20577"/>
          <ac:spMkLst>
            <pc:docMk/>
            <pc:sldMk cId="1048504369" sldId="264"/>
            <ac:spMk id="2" creationId="{08E5C672-9DC4-4C81-BFDF-4B9D103B68B8}"/>
          </ac:spMkLst>
        </pc:spChg>
        <pc:spChg chg="mod">
          <ac:chgData name="George Fryer" userId="1c34027618effcff" providerId="LiveId" clId="{50AD81C7-CF53-4023-AC07-F58B988BF03A}" dt="2022-01-21T16:56:09.219" v="9421" actId="20577"/>
          <ac:spMkLst>
            <pc:docMk/>
            <pc:sldMk cId="1048504369" sldId="264"/>
            <ac:spMk id="3" creationId="{D334016A-1185-4C01-85EC-31B10A743377}"/>
          </ac:spMkLst>
        </pc:spChg>
      </pc:sldChg>
      <pc:sldChg chg="addSp delSp modSp new mod ord">
        <pc:chgData name="George Fryer" userId="1c34027618effcff" providerId="LiveId" clId="{50AD81C7-CF53-4023-AC07-F58B988BF03A}" dt="2022-01-21T15:38:21.304" v="4581" actId="1076"/>
        <pc:sldMkLst>
          <pc:docMk/>
          <pc:sldMk cId="2278256080" sldId="265"/>
        </pc:sldMkLst>
        <pc:spChg chg="mod">
          <ac:chgData name="George Fryer" userId="1c34027618effcff" providerId="LiveId" clId="{50AD81C7-CF53-4023-AC07-F58B988BF03A}" dt="2022-01-20T23:18:40.237" v="1783" actId="1076"/>
          <ac:spMkLst>
            <pc:docMk/>
            <pc:sldMk cId="2278256080" sldId="265"/>
            <ac:spMk id="2" creationId="{E4CCBF8C-06E9-468C-B383-993F95BA3DF3}"/>
          </ac:spMkLst>
        </pc:spChg>
        <pc:spChg chg="del">
          <ac:chgData name="George Fryer" userId="1c34027618effcff" providerId="LiveId" clId="{50AD81C7-CF53-4023-AC07-F58B988BF03A}" dt="2022-01-20T23:17:32.221" v="1770" actId="478"/>
          <ac:spMkLst>
            <pc:docMk/>
            <pc:sldMk cId="2278256080" sldId="265"/>
            <ac:spMk id="3" creationId="{BC2CF8CF-7459-4ADF-8CB0-01A0A379CBEE}"/>
          </ac:spMkLst>
        </pc:spChg>
        <pc:spChg chg="add del mod">
          <ac:chgData name="George Fryer" userId="1c34027618effcff" providerId="LiveId" clId="{50AD81C7-CF53-4023-AC07-F58B988BF03A}" dt="2022-01-20T23:18:33.848" v="1780"/>
          <ac:spMkLst>
            <pc:docMk/>
            <pc:sldMk cId="2278256080" sldId="265"/>
            <ac:spMk id="12" creationId="{C3D7B71A-B061-47E6-A6E4-B305348D0AD2}"/>
          </ac:spMkLst>
        </pc:spChg>
        <pc:spChg chg="add mod">
          <ac:chgData name="George Fryer" userId="1c34027618effcff" providerId="LiveId" clId="{50AD81C7-CF53-4023-AC07-F58B988BF03A}" dt="2022-01-20T23:20:47.687" v="1796" actId="1076"/>
          <ac:spMkLst>
            <pc:docMk/>
            <pc:sldMk cId="2278256080" sldId="265"/>
            <ac:spMk id="13" creationId="{C7D755FF-738E-421F-8D4C-5A6F9BAAFF67}"/>
          </ac:spMkLst>
        </pc:spChg>
        <pc:picChg chg="add del mod">
          <ac:chgData name="George Fryer" userId="1c34027618effcff" providerId="LiveId" clId="{50AD81C7-CF53-4023-AC07-F58B988BF03A}" dt="2022-01-20T23:17:29.445" v="1769" actId="478"/>
          <ac:picMkLst>
            <pc:docMk/>
            <pc:sldMk cId="2278256080" sldId="265"/>
            <ac:picMk id="5" creationId="{41409728-5112-4879-8D5D-42434139711A}"/>
          </ac:picMkLst>
        </pc:picChg>
        <pc:picChg chg="add mod">
          <ac:chgData name="George Fryer" userId="1c34027618effcff" providerId="LiveId" clId="{50AD81C7-CF53-4023-AC07-F58B988BF03A}" dt="2022-01-20T23:18:40.237" v="1783" actId="1076"/>
          <ac:picMkLst>
            <pc:docMk/>
            <pc:sldMk cId="2278256080" sldId="265"/>
            <ac:picMk id="7" creationId="{546D616A-2F27-4D4C-A8F1-AB02A6DC83F8}"/>
          </ac:picMkLst>
        </pc:picChg>
        <pc:picChg chg="add del mod">
          <ac:chgData name="George Fryer" userId="1c34027618effcff" providerId="LiveId" clId="{50AD81C7-CF53-4023-AC07-F58B988BF03A}" dt="2022-01-20T23:19:57.862" v="1793" actId="478"/>
          <ac:picMkLst>
            <pc:docMk/>
            <pc:sldMk cId="2278256080" sldId="265"/>
            <ac:picMk id="9" creationId="{C903E3FE-5C7C-4622-A097-61233F79BBF1}"/>
          </ac:picMkLst>
        </pc:picChg>
        <pc:picChg chg="add mod">
          <ac:chgData name="George Fryer" userId="1c34027618effcff" providerId="LiveId" clId="{50AD81C7-CF53-4023-AC07-F58B988BF03A}" dt="2022-01-20T23:20:47.687" v="1796" actId="1076"/>
          <ac:picMkLst>
            <pc:docMk/>
            <pc:sldMk cId="2278256080" sldId="265"/>
            <ac:picMk id="11" creationId="{0ACB8B00-9BC8-46F0-8072-F3389C73B481}"/>
          </ac:picMkLst>
        </pc:picChg>
        <pc:picChg chg="add mod">
          <ac:chgData name="George Fryer" userId="1c34027618effcff" providerId="LiveId" clId="{50AD81C7-CF53-4023-AC07-F58B988BF03A}" dt="2022-01-20T23:20:04.611" v="1795" actId="1076"/>
          <ac:picMkLst>
            <pc:docMk/>
            <pc:sldMk cId="2278256080" sldId="265"/>
            <ac:picMk id="15" creationId="{F232C5D0-3C23-44C6-B289-6463E21D1845}"/>
          </ac:picMkLst>
        </pc:picChg>
        <pc:cxnChg chg="add mod">
          <ac:chgData name="George Fryer" userId="1c34027618effcff" providerId="LiveId" clId="{50AD81C7-CF53-4023-AC07-F58B988BF03A}" dt="2022-01-21T15:38:21.304" v="4581" actId="1076"/>
          <ac:cxnSpMkLst>
            <pc:docMk/>
            <pc:sldMk cId="2278256080" sldId="265"/>
            <ac:cxnSpMk id="4" creationId="{0AFDCCAD-F2EC-44F6-8FE0-3D4B8AE52183}"/>
          </ac:cxnSpMkLst>
        </pc:cxnChg>
      </pc:sldChg>
      <pc:sldChg chg="modSp new mod ord">
        <pc:chgData name="George Fryer" userId="1c34027618effcff" providerId="LiveId" clId="{50AD81C7-CF53-4023-AC07-F58B988BF03A}" dt="2022-01-21T17:02:00.752" v="9422" actId="313"/>
        <pc:sldMkLst>
          <pc:docMk/>
          <pc:sldMk cId="3645032127" sldId="266"/>
        </pc:sldMkLst>
        <pc:spChg chg="mod">
          <ac:chgData name="George Fryer" userId="1c34027618effcff" providerId="LiveId" clId="{50AD81C7-CF53-4023-AC07-F58B988BF03A}" dt="2022-01-20T23:36:15.904" v="2166" actId="20577"/>
          <ac:spMkLst>
            <pc:docMk/>
            <pc:sldMk cId="3645032127" sldId="266"/>
            <ac:spMk id="2" creationId="{A73AEC07-C069-4CD4-9048-5B6BFEDF9D2F}"/>
          </ac:spMkLst>
        </pc:spChg>
        <pc:spChg chg="mod">
          <ac:chgData name="George Fryer" userId="1c34027618effcff" providerId="LiveId" clId="{50AD81C7-CF53-4023-AC07-F58B988BF03A}" dt="2022-01-21T17:02:00.752" v="9422" actId="313"/>
          <ac:spMkLst>
            <pc:docMk/>
            <pc:sldMk cId="3645032127" sldId="266"/>
            <ac:spMk id="3" creationId="{A226B0D6-A261-43B7-94BD-9869E53BB4D9}"/>
          </ac:spMkLst>
        </pc:spChg>
      </pc:sldChg>
      <pc:sldChg chg="addSp modSp new mod ord">
        <pc:chgData name="George Fryer" userId="1c34027618effcff" providerId="LiveId" clId="{50AD81C7-CF53-4023-AC07-F58B988BF03A}" dt="2022-01-20T23:49:23.675" v="2767"/>
        <pc:sldMkLst>
          <pc:docMk/>
          <pc:sldMk cId="410796392" sldId="267"/>
        </pc:sldMkLst>
        <pc:spChg chg="mod">
          <ac:chgData name="George Fryer" userId="1c34027618effcff" providerId="LiveId" clId="{50AD81C7-CF53-4023-AC07-F58B988BF03A}" dt="2022-01-20T23:45:45.355" v="2743" actId="20577"/>
          <ac:spMkLst>
            <pc:docMk/>
            <pc:sldMk cId="410796392" sldId="267"/>
            <ac:spMk id="2" creationId="{994FC903-2F26-4B41-A9B5-22B3FDBC7D2D}"/>
          </ac:spMkLst>
        </pc:spChg>
        <pc:spChg chg="mod">
          <ac:chgData name="George Fryer" userId="1c34027618effcff" providerId="LiveId" clId="{50AD81C7-CF53-4023-AC07-F58B988BF03A}" dt="2022-01-20T23:46:06.897" v="2755" actId="20577"/>
          <ac:spMkLst>
            <pc:docMk/>
            <pc:sldMk cId="410796392" sldId="267"/>
            <ac:spMk id="3" creationId="{829AFED6-6F45-444C-972C-F665A89529CA}"/>
          </ac:spMkLst>
        </pc:spChg>
        <pc:picChg chg="add mod">
          <ac:chgData name="George Fryer" userId="1c34027618effcff" providerId="LiveId" clId="{50AD81C7-CF53-4023-AC07-F58B988BF03A}" dt="2022-01-20T23:45:58.844" v="2747" actId="1076"/>
          <ac:picMkLst>
            <pc:docMk/>
            <pc:sldMk cId="410796392" sldId="267"/>
            <ac:picMk id="5" creationId="{A7E45974-0EE4-4874-864E-943158147376}"/>
          </ac:picMkLst>
        </pc:picChg>
        <pc:picChg chg="add mod">
          <ac:chgData name="George Fryer" userId="1c34027618effcff" providerId="LiveId" clId="{50AD81C7-CF53-4023-AC07-F58B988BF03A}" dt="2022-01-20T23:46:36.617" v="2765" actId="1076"/>
          <ac:picMkLst>
            <pc:docMk/>
            <pc:sldMk cId="410796392" sldId="267"/>
            <ac:picMk id="7" creationId="{BD4C4A5C-4CA5-4869-B569-20D2781965BA}"/>
          </ac:picMkLst>
        </pc:picChg>
      </pc:sldChg>
      <pc:sldChg chg="modSp new mod">
        <pc:chgData name="George Fryer" userId="1c34027618effcff" providerId="LiveId" clId="{50AD81C7-CF53-4023-AC07-F58B988BF03A}" dt="2022-01-21T16:08:33.692" v="7192" actId="20577"/>
        <pc:sldMkLst>
          <pc:docMk/>
          <pc:sldMk cId="742351046" sldId="268"/>
        </pc:sldMkLst>
        <pc:spChg chg="mod">
          <ac:chgData name="George Fryer" userId="1c34027618effcff" providerId="LiveId" clId="{50AD81C7-CF53-4023-AC07-F58B988BF03A}" dt="2022-01-21T14:34:22.851" v="2787" actId="20577"/>
          <ac:spMkLst>
            <pc:docMk/>
            <pc:sldMk cId="742351046" sldId="268"/>
            <ac:spMk id="2" creationId="{03C3F5D1-2F27-4F2A-B9BA-B0AB10F03302}"/>
          </ac:spMkLst>
        </pc:spChg>
        <pc:spChg chg="mod">
          <ac:chgData name="George Fryer" userId="1c34027618effcff" providerId="LiveId" clId="{50AD81C7-CF53-4023-AC07-F58B988BF03A}" dt="2022-01-21T16:08:33.692" v="7192" actId="20577"/>
          <ac:spMkLst>
            <pc:docMk/>
            <pc:sldMk cId="742351046" sldId="268"/>
            <ac:spMk id="3" creationId="{50992270-50D4-4CA9-96BB-FF216CCADB90}"/>
          </ac:spMkLst>
        </pc:spChg>
      </pc:sldChg>
      <pc:sldChg chg="addSp delSp modSp new mod">
        <pc:chgData name="George Fryer" userId="1c34027618effcff" providerId="LiveId" clId="{50AD81C7-CF53-4023-AC07-F58B988BF03A}" dt="2022-01-21T16:38:25.451" v="9352" actId="20577"/>
        <pc:sldMkLst>
          <pc:docMk/>
          <pc:sldMk cId="2029736755" sldId="269"/>
        </pc:sldMkLst>
        <pc:spChg chg="mod">
          <ac:chgData name="George Fryer" userId="1c34027618effcff" providerId="LiveId" clId="{50AD81C7-CF53-4023-AC07-F58B988BF03A}" dt="2022-01-21T15:10:22.496" v="3596" actId="20577"/>
          <ac:spMkLst>
            <pc:docMk/>
            <pc:sldMk cId="2029736755" sldId="269"/>
            <ac:spMk id="2" creationId="{8E987E51-50E1-453A-AAFC-2F81865930BF}"/>
          </ac:spMkLst>
        </pc:spChg>
        <pc:spChg chg="del">
          <ac:chgData name="George Fryer" userId="1c34027618effcff" providerId="LiveId" clId="{50AD81C7-CF53-4023-AC07-F58B988BF03A}" dt="2022-01-21T16:32:12.676" v="8598" actId="478"/>
          <ac:spMkLst>
            <pc:docMk/>
            <pc:sldMk cId="2029736755" sldId="269"/>
            <ac:spMk id="3" creationId="{E55580C7-B999-4D7C-B2A4-41C8B4317DAE}"/>
          </ac:spMkLst>
        </pc:spChg>
        <pc:spChg chg="add mod">
          <ac:chgData name="George Fryer" userId="1c34027618effcff" providerId="LiveId" clId="{50AD81C7-CF53-4023-AC07-F58B988BF03A}" dt="2022-01-21T16:38:25.451" v="9352" actId="20577"/>
          <ac:spMkLst>
            <pc:docMk/>
            <pc:sldMk cId="2029736755" sldId="269"/>
            <ac:spMk id="8" creationId="{A8350CC6-8C0F-4941-B80A-680994430B37}"/>
          </ac:spMkLst>
        </pc:spChg>
        <pc:picChg chg="add mod">
          <ac:chgData name="George Fryer" userId="1c34027618effcff" providerId="LiveId" clId="{50AD81C7-CF53-4023-AC07-F58B988BF03A}" dt="2022-01-21T16:32:16.036" v="8599" actId="14100"/>
          <ac:picMkLst>
            <pc:docMk/>
            <pc:sldMk cId="2029736755" sldId="269"/>
            <ac:picMk id="5" creationId="{EBF1A21B-08BC-4E17-A000-3CDA4F7745B2}"/>
          </ac:picMkLst>
        </pc:picChg>
        <pc:picChg chg="add mod">
          <ac:chgData name="George Fryer" userId="1c34027618effcff" providerId="LiveId" clId="{50AD81C7-CF53-4023-AC07-F58B988BF03A}" dt="2022-01-21T16:32:54.723" v="8602" actId="1076"/>
          <ac:picMkLst>
            <pc:docMk/>
            <pc:sldMk cId="2029736755" sldId="269"/>
            <ac:picMk id="7" creationId="{A3CDECE0-9B34-4086-B255-BA0FE610BE5C}"/>
          </ac:picMkLst>
        </pc:picChg>
      </pc:sldChg>
      <pc:sldChg chg="modSp new mod">
        <pc:chgData name="George Fryer" userId="1c34027618effcff" providerId="LiveId" clId="{50AD81C7-CF53-4023-AC07-F58B988BF03A}" dt="2022-01-21T17:35:09.145" v="9430" actId="20577"/>
        <pc:sldMkLst>
          <pc:docMk/>
          <pc:sldMk cId="614804069" sldId="270"/>
        </pc:sldMkLst>
        <pc:spChg chg="mod">
          <ac:chgData name="George Fryer" userId="1c34027618effcff" providerId="LiveId" clId="{50AD81C7-CF53-4023-AC07-F58B988BF03A}" dt="2022-01-21T15:13:49.704" v="3612" actId="20577"/>
          <ac:spMkLst>
            <pc:docMk/>
            <pc:sldMk cId="614804069" sldId="270"/>
            <ac:spMk id="2" creationId="{E3196399-0153-46F1-A0CF-C67195305F5A}"/>
          </ac:spMkLst>
        </pc:spChg>
        <pc:spChg chg="mod">
          <ac:chgData name="George Fryer" userId="1c34027618effcff" providerId="LiveId" clId="{50AD81C7-CF53-4023-AC07-F58B988BF03A}" dt="2022-01-21T17:35:09.145" v="9430" actId="20577"/>
          <ac:spMkLst>
            <pc:docMk/>
            <pc:sldMk cId="614804069" sldId="270"/>
            <ac:spMk id="3" creationId="{C2989065-C304-4C3F-B810-4CCB2C0B97F7}"/>
          </ac:spMkLst>
        </pc:spChg>
      </pc:sldChg>
      <pc:sldChg chg="addSp modSp new mod">
        <pc:chgData name="George Fryer" userId="1c34027618effcff" providerId="LiveId" clId="{50AD81C7-CF53-4023-AC07-F58B988BF03A}" dt="2022-01-21T16:08:56.804" v="7194" actId="1076"/>
        <pc:sldMkLst>
          <pc:docMk/>
          <pc:sldMk cId="804925912" sldId="271"/>
        </pc:sldMkLst>
        <pc:spChg chg="mod">
          <ac:chgData name="George Fryer" userId="1c34027618effcff" providerId="LiveId" clId="{50AD81C7-CF53-4023-AC07-F58B988BF03A}" dt="2022-01-21T15:16:06.013" v="3675" actId="20577"/>
          <ac:spMkLst>
            <pc:docMk/>
            <pc:sldMk cId="804925912" sldId="271"/>
            <ac:spMk id="2" creationId="{3673353F-7F8D-4AAB-8D4C-9825AECE69AD}"/>
          </ac:spMkLst>
        </pc:spChg>
        <pc:spChg chg="mod">
          <ac:chgData name="George Fryer" userId="1c34027618effcff" providerId="LiveId" clId="{50AD81C7-CF53-4023-AC07-F58B988BF03A}" dt="2022-01-21T16:05:09.360" v="6990" actId="20577"/>
          <ac:spMkLst>
            <pc:docMk/>
            <pc:sldMk cId="804925912" sldId="271"/>
            <ac:spMk id="3" creationId="{DB5402B4-6E03-4D65-B0C9-6CAA1C058875}"/>
          </ac:spMkLst>
        </pc:spChg>
        <pc:spChg chg="add mod">
          <ac:chgData name="George Fryer" userId="1c34027618effcff" providerId="LiveId" clId="{50AD81C7-CF53-4023-AC07-F58B988BF03A}" dt="2022-01-21T16:08:56.804" v="7194" actId="1076"/>
          <ac:spMkLst>
            <pc:docMk/>
            <pc:sldMk cId="804925912" sldId="271"/>
            <ac:spMk id="5" creationId="{5A22007B-00CB-451F-B6E1-4011BBBBEB1E}"/>
          </ac:spMkLst>
        </pc:spChg>
      </pc:sldChg>
      <pc:sldChg chg="modSp new mod">
        <pc:chgData name="George Fryer" userId="1c34027618effcff" providerId="LiveId" clId="{50AD81C7-CF53-4023-AC07-F58B988BF03A}" dt="2022-01-21T15:39:37.317" v="4625" actId="20577"/>
        <pc:sldMkLst>
          <pc:docMk/>
          <pc:sldMk cId="3029387909" sldId="272"/>
        </pc:sldMkLst>
        <pc:spChg chg="mod">
          <ac:chgData name="George Fryer" userId="1c34027618effcff" providerId="LiveId" clId="{50AD81C7-CF53-4023-AC07-F58B988BF03A}" dt="2022-01-21T15:16:14.172" v="3690" actId="20577"/>
          <ac:spMkLst>
            <pc:docMk/>
            <pc:sldMk cId="3029387909" sldId="272"/>
            <ac:spMk id="2" creationId="{AFB21F91-02C7-49D8-85C1-037ABC8384DE}"/>
          </ac:spMkLst>
        </pc:spChg>
        <pc:spChg chg="mod">
          <ac:chgData name="George Fryer" userId="1c34027618effcff" providerId="LiveId" clId="{50AD81C7-CF53-4023-AC07-F58B988BF03A}" dt="2022-01-21T15:39:37.317" v="4625" actId="20577"/>
          <ac:spMkLst>
            <pc:docMk/>
            <pc:sldMk cId="3029387909" sldId="272"/>
            <ac:spMk id="3" creationId="{0F01A8F9-B821-4826-9724-8B5DEB220E93}"/>
          </ac:spMkLst>
        </pc:spChg>
      </pc:sldChg>
      <pc:sldChg chg="addSp modSp new mod">
        <pc:chgData name="George Fryer" userId="1c34027618effcff" providerId="LiveId" clId="{50AD81C7-CF53-4023-AC07-F58B988BF03A}" dt="2022-01-21T15:38:44.294" v="4583" actId="1076"/>
        <pc:sldMkLst>
          <pc:docMk/>
          <pc:sldMk cId="3749139147" sldId="273"/>
        </pc:sldMkLst>
        <pc:spChg chg="mod">
          <ac:chgData name="George Fryer" userId="1c34027618effcff" providerId="LiveId" clId="{50AD81C7-CF53-4023-AC07-F58B988BF03A}" dt="2022-01-21T15:23:20.623" v="4404" actId="20577"/>
          <ac:spMkLst>
            <pc:docMk/>
            <pc:sldMk cId="3749139147" sldId="273"/>
            <ac:spMk id="2" creationId="{F9E9F1A6-5575-40C7-8992-E182042B26FD}"/>
          </ac:spMkLst>
        </pc:spChg>
        <pc:spChg chg="mod">
          <ac:chgData name="George Fryer" userId="1c34027618effcff" providerId="LiveId" clId="{50AD81C7-CF53-4023-AC07-F58B988BF03A}" dt="2022-01-21T15:37:32.555" v="4576" actId="1076"/>
          <ac:spMkLst>
            <pc:docMk/>
            <pc:sldMk cId="3749139147" sldId="273"/>
            <ac:spMk id="3" creationId="{18B5BC3A-436F-45B4-8EFC-2F0F41B82B81}"/>
          </ac:spMkLst>
        </pc:spChg>
        <pc:picChg chg="add mod">
          <ac:chgData name="George Fryer" userId="1c34027618effcff" providerId="LiveId" clId="{50AD81C7-CF53-4023-AC07-F58B988BF03A}" dt="2022-01-21T15:36:48.572" v="4561" actId="1076"/>
          <ac:picMkLst>
            <pc:docMk/>
            <pc:sldMk cId="3749139147" sldId="273"/>
            <ac:picMk id="5" creationId="{4FE30541-5409-467E-8B3B-4D318543E81C}"/>
          </ac:picMkLst>
        </pc:picChg>
        <pc:picChg chg="add mod">
          <ac:chgData name="George Fryer" userId="1c34027618effcff" providerId="LiveId" clId="{50AD81C7-CF53-4023-AC07-F58B988BF03A}" dt="2022-01-21T15:37:13.684" v="4565" actId="1076"/>
          <ac:picMkLst>
            <pc:docMk/>
            <pc:sldMk cId="3749139147" sldId="273"/>
            <ac:picMk id="7" creationId="{196821CD-6561-4104-80CD-D4B72FD9B935}"/>
          </ac:picMkLst>
        </pc:picChg>
        <pc:picChg chg="add mod">
          <ac:chgData name="George Fryer" userId="1c34027618effcff" providerId="LiveId" clId="{50AD81C7-CF53-4023-AC07-F58B988BF03A}" dt="2022-01-21T15:37:43.605" v="4578" actId="1076"/>
          <ac:picMkLst>
            <pc:docMk/>
            <pc:sldMk cId="3749139147" sldId="273"/>
            <ac:picMk id="11" creationId="{D3812C93-AE39-44F4-AA58-883715FF0A4B}"/>
          </ac:picMkLst>
        </pc:picChg>
        <pc:cxnChg chg="add mod">
          <ac:chgData name="George Fryer" userId="1c34027618effcff" providerId="LiveId" clId="{50AD81C7-CF53-4023-AC07-F58B988BF03A}" dt="2022-01-21T15:38:44.294" v="4583" actId="1076"/>
          <ac:cxnSpMkLst>
            <pc:docMk/>
            <pc:sldMk cId="3749139147" sldId="273"/>
            <ac:cxnSpMk id="12" creationId="{75C59C46-D8AA-44A1-B5D5-B575601FDE3E}"/>
          </ac:cxnSpMkLst>
        </pc:cxnChg>
      </pc:sldChg>
      <pc:sldChg chg="modSp new mod">
        <pc:chgData name="George Fryer" userId="1c34027618effcff" providerId="LiveId" clId="{50AD81C7-CF53-4023-AC07-F58B988BF03A}" dt="2022-01-21T15:48:17.646" v="5827" actId="20577"/>
        <pc:sldMkLst>
          <pc:docMk/>
          <pc:sldMk cId="51112608" sldId="274"/>
        </pc:sldMkLst>
        <pc:spChg chg="mod">
          <ac:chgData name="George Fryer" userId="1c34027618effcff" providerId="LiveId" clId="{50AD81C7-CF53-4023-AC07-F58B988BF03A}" dt="2022-01-21T15:41:21.905" v="4633" actId="20577"/>
          <ac:spMkLst>
            <pc:docMk/>
            <pc:sldMk cId="51112608" sldId="274"/>
            <ac:spMk id="2" creationId="{17450A27-E053-4850-8DDB-6B344C04C631}"/>
          </ac:spMkLst>
        </pc:spChg>
        <pc:spChg chg="mod">
          <ac:chgData name="George Fryer" userId="1c34027618effcff" providerId="LiveId" clId="{50AD81C7-CF53-4023-AC07-F58B988BF03A}" dt="2022-01-21T15:48:17.646" v="5827" actId="20577"/>
          <ac:spMkLst>
            <pc:docMk/>
            <pc:sldMk cId="51112608" sldId="274"/>
            <ac:spMk id="3" creationId="{8C0F5463-74B7-4A47-A6A0-99D3650E7791}"/>
          </ac:spMkLst>
        </pc:spChg>
      </pc:sldChg>
      <pc:sldChg chg="addSp delSp modSp new mod">
        <pc:chgData name="George Fryer" userId="1c34027618effcff" providerId="LiveId" clId="{50AD81C7-CF53-4023-AC07-F58B988BF03A}" dt="2022-01-21T16:07:18.272" v="7026" actId="1076"/>
        <pc:sldMkLst>
          <pc:docMk/>
          <pc:sldMk cId="3323393395" sldId="275"/>
        </pc:sldMkLst>
        <pc:spChg chg="mod">
          <ac:chgData name="George Fryer" userId="1c34027618effcff" providerId="LiveId" clId="{50AD81C7-CF53-4023-AC07-F58B988BF03A}" dt="2022-01-21T16:05:29.937" v="7009" actId="20577"/>
          <ac:spMkLst>
            <pc:docMk/>
            <pc:sldMk cId="3323393395" sldId="275"/>
            <ac:spMk id="2" creationId="{2EAC13C0-2B57-49D8-BC4A-88CE22A5BD02}"/>
          </ac:spMkLst>
        </pc:spChg>
        <pc:spChg chg="del">
          <ac:chgData name="George Fryer" userId="1c34027618effcff" providerId="LiveId" clId="{50AD81C7-CF53-4023-AC07-F58B988BF03A}" dt="2022-01-21T16:05:34.953" v="7010" actId="478"/>
          <ac:spMkLst>
            <pc:docMk/>
            <pc:sldMk cId="3323393395" sldId="275"/>
            <ac:spMk id="3" creationId="{FDB9932E-D360-41E3-95BA-7DA71AA5C084}"/>
          </ac:spMkLst>
        </pc:spChg>
        <pc:picChg chg="add mod">
          <ac:chgData name="George Fryer" userId="1c34027618effcff" providerId="LiveId" clId="{50AD81C7-CF53-4023-AC07-F58B988BF03A}" dt="2022-01-21T16:05:46.925" v="7013" actId="1076"/>
          <ac:picMkLst>
            <pc:docMk/>
            <pc:sldMk cId="3323393395" sldId="275"/>
            <ac:picMk id="5" creationId="{48575C9B-C3BD-436E-ADC0-AF5CA288826E}"/>
          </ac:picMkLst>
        </pc:picChg>
        <pc:picChg chg="add mod">
          <ac:chgData name="George Fryer" userId="1c34027618effcff" providerId="LiveId" clId="{50AD81C7-CF53-4023-AC07-F58B988BF03A}" dt="2022-01-21T16:05:58.314" v="7015" actId="1076"/>
          <ac:picMkLst>
            <pc:docMk/>
            <pc:sldMk cId="3323393395" sldId="275"/>
            <ac:picMk id="7" creationId="{A688A382-4BB4-45EA-A482-78E43CAC83DD}"/>
          </ac:picMkLst>
        </pc:picChg>
        <pc:picChg chg="add mod">
          <ac:chgData name="George Fryer" userId="1c34027618effcff" providerId="LiveId" clId="{50AD81C7-CF53-4023-AC07-F58B988BF03A}" dt="2022-01-21T16:06:55.625" v="7021" actId="1076"/>
          <ac:picMkLst>
            <pc:docMk/>
            <pc:sldMk cId="3323393395" sldId="275"/>
            <ac:picMk id="12" creationId="{FF24BDD5-89C4-4E92-B6BA-3B22D365E1DE}"/>
          </ac:picMkLst>
        </pc:picChg>
        <pc:picChg chg="add mod">
          <ac:chgData name="George Fryer" userId="1c34027618effcff" providerId="LiveId" clId="{50AD81C7-CF53-4023-AC07-F58B988BF03A}" dt="2022-01-21T16:07:10.461" v="7024" actId="1076"/>
          <ac:picMkLst>
            <pc:docMk/>
            <pc:sldMk cId="3323393395" sldId="275"/>
            <ac:picMk id="14" creationId="{12CF8C11-DD7D-4F5B-9819-C318C6962C88}"/>
          </ac:picMkLst>
        </pc:picChg>
        <pc:cxnChg chg="add mod">
          <ac:chgData name="George Fryer" userId="1c34027618effcff" providerId="LiveId" clId="{50AD81C7-CF53-4023-AC07-F58B988BF03A}" dt="2022-01-21T16:07:18.272" v="7026" actId="1076"/>
          <ac:cxnSpMkLst>
            <pc:docMk/>
            <pc:sldMk cId="3323393395" sldId="275"/>
            <ac:cxnSpMk id="8" creationId="{8CE311C1-C60E-4C3A-AD41-E3866FBD2855}"/>
          </ac:cxnSpMkLst>
        </pc:cxnChg>
      </pc:sldChg>
      <pc:sldChg chg="addSp modSp new mod">
        <pc:chgData name="George Fryer" userId="1c34027618effcff" providerId="LiveId" clId="{50AD81C7-CF53-4023-AC07-F58B988BF03A}" dt="2022-01-21T16:26:12.931" v="8593" actId="1076"/>
        <pc:sldMkLst>
          <pc:docMk/>
          <pc:sldMk cId="1269958580" sldId="276"/>
        </pc:sldMkLst>
        <pc:spChg chg="mod">
          <ac:chgData name="George Fryer" userId="1c34027618effcff" providerId="LiveId" clId="{50AD81C7-CF53-4023-AC07-F58B988BF03A}" dt="2022-01-21T16:17:29.280" v="8443" actId="20577"/>
          <ac:spMkLst>
            <pc:docMk/>
            <pc:sldMk cId="1269958580" sldId="276"/>
            <ac:spMk id="2" creationId="{E130D737-EB4E-46C5-AAE4-6929D85D845B}"/>
          </ac:spMkLst>
        </pc:spChg>
        <pc:spChg chg="mod">
          <ac:chgData name="George Fryer" userId="1c34027618effcff" providerId="LiveId" clId="{50AD81C7-CF53-4023-AC07-F58B988BF03A}" dt="2022-01-21T16:23:01.831" v="8591" actId="27636"/>
          <ac:spMkLst>
            <pc:docMk/>
            <pc:sldMk cId="1269958580" sldId="276"/>
            <ac:spMk id="3" creationId="{C9A6B045-E4D0-4C52-88C2-E82E60062CC2}"/>
          </ac:spMkLst>
        </pc:spChg>
        <pc:picChg chg="add mod">
          <ac:chgData name="George Fryer" userId="1c34027618effcff" providerId="LiveId" clId="{50AD81C7-CF53-4023-AC07-F58B988BF03A}" dt="2022-01-21T16:21:31.743" v="8450" actId="1076"/>
          <ac:picMkLst>
            <pc:docMk/>
            <pc:sldMk cId="1269958580" sldId="276"/>
            <ac:picMk id="5" creationId="{BBAEE5D3-2CEA-4248-823C-E7BAB29120D8}"/>
          </ac:picMkLst>
        </pc:picChg>
        <pc:picChg chg="add mod">
          <ac:chgData name="George Fryer" userId="1c34027618effcff" providerId="LiveId" clId="{50AD81C7-CF53-4023-AC07-F58B988BF03A}" dt="2022-01-21T16:21:51.158" v="8454" actId="1076"/>
          <ac:picMkLst>
            <pc:docMk/>
            <pc:sldMk cId="1269958580" sldId="276"/>
            <ac:picMk id="8" creationId="{BB6EC1B5-4972-45C3-ACC3-B4DADFEEE94B}"/>
          </ac:picMkLst>
        </pc:picChg>
        <pc:picChg chg="add mod">
          <ac:chgData name="George Fryer" userId="1c34027618effcff" providerId="LiveId" clId="{50AD81C7-CF53-4023-AC07-F58B988BF03A}" dt="2022-01-21T16:26:12.931" v="8593" actId="1076"/>
          <ac:picMkLst>
            <pc:docMk/>
            <pc:sldMk cId="1269958580" sldId="276"/>
            <ac:picMk id="10" creationId="{CC53122F-A9DC-4100-88BD-710E0C6AE6D4}"/>
          </ac:picMkLst>
        </pc:picChg>
        <pc:cxnChg chg="add mod">
          <ac:chgData name="George Fryer" userId="1c34027618effcff" providerId="LiveId" clId="{50AD81C7-CF53-4023-AC07-F58B988BF03A}" dt="2022-01-21T16:21:40.733" v="8452" actId="1076"/>
          <ac:cxnSpMkLst>
            <pc:docMk/>
            <pc:sldMk cId="1269958580" sldId="276"/>
            <ac:cxnSpMk id="6" creationId="{42DC0F3B-7473-4CFC-8219-0D7CB9B3C34F}"/>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D3F101-D9B1-4571-910F-0B5F6EE95D7D}" type="datetimeFigureOut">
              <a:rPr lang="en-GB" smtClean="0"/>
              <a:t>21/01/2022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1131138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3F101-D9B1-4571-910F-0B5F6EE95D7D}" type="datetimeFigureOut">
              <a:rPr lang="en-GB" smtClean="0"/>
              <a:t>21/01/2022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94356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3F101-D9B1-4571-910F-0B5F6EE95D7D}" type="datetimeFigureOut">
              <a:rPr lang="en-GB" smtClean="0"/>
              <a:t>21/01/2022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6941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3F101-D9B1-4571-910F-0B5F6EE95D7D}" type="datetimeFigureOut">
              <a:rPr lang="en-GB" smtClean="0"/>
              <a:t>21/01/2022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3521405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3F101-D9B1-4571-910F-0B5F6EE95D7D}" type="datetimeFigureOut">
              <a:rPr lang="en-GB" smtClean="0"/>
              <a:t>21/01/2022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8055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3F101-D9B1-4571-910F-0B5F6EE95D7D}" type="datetimeFigureOut">
              <a:rPr lang="en-GB" smtClean="0"/>
              <a:t>21/01/2022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3380473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D3F101-D9B1-4571-910F-0B5F6EE95D7D}" type="datetimeFigureOut">
              <a:rPr lang="en-GB" smtClean="0"/>
              <a:t>21/01/2022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2269218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D3F101-D9B1-4571-910F-0B5F6EE95D7D}" type="datetimeFigureOut">
              <a:rPr lang="en-GB" smtClean="0"/>
              <a:t>21/01/2022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2684491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D3F101-D9B1-4571-910F-0B5F6EE95D7D}" type="datetimeFigureOut">
              <a:rPr lang="en-GB" smtClean="0"/>
              <a:t>21/01/2022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449465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3F101-D9B1-4571-910F-0B5F6EE95D7D}" type="datetimeFigureOut">
              <a:rPr lang="en-GB" smtClean="0"/>
              <a:t>21/01/2022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352633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D3F101-D9B1-4571-910F-0B5F6EE95D7D}" type="datetimeFigureOut">
              <a:rPr lang="en-GB" smtClean="0"/>
              <a:t>21/01/2022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314263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D3F101-D9B1-4571-910F-0B5F6EE95D7D}" type="datetimeFigureOut">
              <a:rPr lang="en-GB" smtClean="0"/>
              <a:t>21/01/2022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3035139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D3F101-D9B1-4571-910F-0B5F6EE95D7D}" type="datetimeFigureOut">
              <a:rPr lang="en-GB" smtClean="0"/>
              <a:t>21/01/2022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1698896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D3F101-D9B1-4571-910F-0B5F6EE95D7D}" type="datetimeFigureOut">
              <a:rPr lang="en-GB" smtClean="0"/>
              <a:t>21/01/2022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2844916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D3F101-D9B1-4571-910F-0B5F6EE95D7D}" type="datetimeFigureOut">
              <a:rPr lang="en-GB" smtClean="0"/>
              <a:t>21/01/2022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2130257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D3F101-D9B1-4571-910F-0B5F6EE95D7D}" type="datetimeFigureOut">
              <a:rPr lang="en-GB" smtClean="0"/>
              <a:t>21/01/2022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2313970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ED3F101-D9B1-4571-910F-0B5F6EE95D7D}" type="datetimeFigureOut">
              <a:rPr lang="en-GB" smtClean="0"/>
              <a:t>21/01/2022</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0EAD86-C833-46C3-9FE4-DAADA89FF3EC}" type="slidenum">
              <a:rPr lang="en-GB" smtClean="0"/>
              <a:t>‹#›</a:t>
            </a:fld>
            <a:endParaRPr lang="en-GB"/>
          </a:p>
        </p:txBody>
      </p:sp>
    </p:spTree>
    <p:extLst>
      <p:ext uri="{BB962C8B-B14F-4D97-AF65-F5344CB8AC3E}">
        <p14:creationId xmlns:p14="http://schemas.microsoft.com/office/powerpoint/2010/main" val="259641464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CD62A-E4D5-4C71-B0B7-8530489081A0}"/>
              </a:ext>
            </a:extLst>
          </p:cNvPr>
          <p:cNvSpPr>
            <a:spLocks noGrp="1"/>
          </p:cNvSpPr>
          <p:nvPr>
            <p:ph type="ctrTitle"/>
          </p:nvPr>
        </p:nvSpPr>
        <p:spPr/>
        <p:txBody>
          <a:bodyPr>
            <a:normAutofit fontScale="90000"/>
          </a:bodyPr>
          <a:lstStyle/>
          <a:p>
            <a:r>
              <a:rPr lang="en-GB" dirty="0"/>
              <a:t>Object Oriented Programming</a:t>
            </a:r>
          </a:p>
        </p:txBody>
      </p:sp>
    </p:spTree>
    <p:extLst>
      <p:ext uri="{BB962C8B-B14F-4D97-AF65-F5344CB8AC3E}">
        <p14:creationId xmlns:p14="http://schemas.microsoft.com/office/powerpoint/2010/main" val="521039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DC2FE-4592-4F25-B77F-A4DA5B2C9D73}"/>
              </a:ext>
            </a:extLst>
          </p:cNvPr>
          <p:cNvSpPr>
            <a:spLocks noGrp="1"/>
          </p:cNvSpPr>
          <p:nvPr>
            <p:ph type="title"/>
          </p:nvPr>
        </p:nvSpPr>
        <p:spPr/>
        <p:txBody>
          <a:bodyPr/>
          <a:lstStyle/>
          <a:p>
            <a:r>
              <a:rPr lang="en-GB" dirty="0"/>
              <a:t>Value types</a:t>
            </a:r>
          </a:p>
        </p:txBody>
      </p:sp>
      <p:sp>
        <p:nvSpPr>
          <p:cNvPr id="3" name="Content Placeholder 2">
            <a:extLst>
              <a:ext uri="{FF2B5EF4-FFF2-40B4-BE49-F238E27FC236}">
                <a16:creationId xmlns:a16="http://schemas.microsoft.com/office/drawing/2014/main" id="{6088B0BD-53A3-4807-AB2D-6CD34430D67E}"/>
              </a:ext>
            </a:extLst>
          </p:cNvPr>
          <p:cNvSpPr>
            <a:spLocks noGrp="1"/>
          </p:cNvSpPr>
          <p:nvPr>
            <p:ph idx="1"/>
          </p:nvPr>
        </p:nvSpPr>
        <p:spPr/>
        <p:txBody>
          <a:bodyPr/>
          <a:lstStyle/>
          <a:p>
            <a:r>
              <a:rPr lang="en-GB" dirty="0"/>
              <a:t>Primitive types (int, float, char, etc.) are value types. Passing a variable of a value type to a function passes a copy of its value, not the variable itself. Modifying the parameter inside of the function does not change the value of the variable.</a:t>
            </a:r>
          </a:p>
          <a:p>
            <a:endParaRPr lang="en-GB" dirty="0"/>
          </a:p>
          <a:p>
            <a:r>
              <a:rPr lang="en-GB" dirty="0"/>
              <a:t>Output:</a:t>
            </a:r>
          </a:p>
          <a:p>
            <a:r>
              <a:rPr lang="en-GB" dirty="0"/>
              <a:t>Output:</a:t>
            </a:r>
          </a:p>
        </p:txBody>
      </p:sp>
      <p:pic>
        <p:nvPicPr>
          <p:cNvPr id="5" name="Picture 4">
            <a:extLst>
              <a:ext uri="{FF2B5EF4-FFF2-40B4-BE49-F238E27FC236}">
                <a16:creationId xmlns:a16="http://schemas.microsoft.com/office/drawing/2014/main" id="{0E22F093-7F11-4164-A26B-8F7028421E3F}"/>
              </a:ext>
            </a:extLst>
          </p:cNvPr>
          <p:cNvPicPr>
            <a:picLocks noChangeAspect="1"/>
          </p:cNvPicPr>
          <p:nvPr/>
        </p:nvPicPr>
        <p:blipFill>
          <a:blip r:embed="rId2"/>
          <a:stretch>
            <a:fillRect/>
          </a:stretch>
        </p:blipFill>
        <p:spPr>
          <a:xfrm>
            <a:off x="4195883" y="3427204"/>
            <a:ext cx="5849166" cy="3000794"/>
          </a:xfrm>
          <a:prstGeom prst="rect">
            <a:avLst/>
          </a:prstGeom>
        </p:spPr>
      </p:pic>
      <p:pic>
        <p:nvPicPr>
          <p:cNvPr id="7" name="Picture 6">
            <a:extLst>
              <a:ext uri="{FF2B5EF4-FFF2-40B4-BE49-F238E27FC236}">
                <a16:creationId xmlns:a16="http://schemas.microsoft.com/office/drawing/2014/main" id="{1682BFE6-42B5-4C9A-AFF6-E1B3ABFFFBCF}"/>
              </a:ext>
            </a:extLst>
          </p:cNvPr>
          <p:cNvPicPr>
            <a:picLocks noChangeAspect="1"/>
          </p:cNvPicPr>
          <p:nvPr/>
        </p:nvPicPr>
        <p:blipFill>
          <a:blip r:embed="rId3"/>
          <a:stretch>
            <a:fillRect/>
          </a:stretch>
        </p:blipFill>
        <p:spPr>
          <a:xfrm>
            <a:off x="605042" y="4203600"/>
            <a:ext cx="2819794" cy="724001"/>
          </a:xfrm>
          <a:prstGeom prst="rect">
            <a:avLst/>
          </a:prstGeom>
        </p:spPr>
      </p:pic>
    </p:spTree>
    <p:extLst>
      <p:ext uri="{BB962C8B-B14F-4D97-AF65-F5344CB8AC3E}">
        <p14:creationId xmlns:p14="http://schemas.microsoft.com/office/powerpoint/2010/main" val="2663003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AEC07-C069-4CD4-9048-5B6BFEDF9D2F}"/>
              </a:ext>
            </a:extLst>
          </p:cNvPr>
          <p:cNvSpPr>
            <a:spLocks noGrp="1"/>
          </p:cNvSpPr>
          <p:nvPr>
            <p:ph type="title"/>
          </p:nvPr>
        </p:nvSpPr>
        <p:spPr/>
        <p:txBody>
          <a:bodyPr/>
          <a:lstStyle/>
          <a:p>
            <a:r>
              <a:rPr lang="en-GB" dirty="0"/>
              <a:t>Reference types</a:t>
            </a:r>
          </a:p>
        </p:txBody>
      </p:sp>
      <p:sp>
        <p:nvSpPr>
          <p:cNvPr id="3" name="Content Placeholder 2">
            <a:extLst>
              <a:ext uri="{FF2B5EF4-FFF2-40B4-BE49-F238E27FC236}">
                <a16:creationId xmlns:a16="http://schemas.microsoft.com/office/drawing/2014/main" id="{A226B0D6-A261-43B7-94BD-9869E53BB4D9}"/>
              </a:ext>
            </a:extLst>
          </p:cNvPr>
          <p:cNvSpPr>
            <a:spLocks noGrp="1"/>
          </p:cNvSpPr>
          <p:nvPr>
            <p:ph idx="1"/>
          </p:nvPr>
        </p:nvSpPr>
        <p:spPr>
          <a:xfrm>
            <a:off x="677334" y="1744133"/>
            <a:ext cx="8596668" cy="4297229"/>
          </a:xfrm>
        </p:spPr>
        <p:txBody>
          <a:bodyPr/>
          <a:lstStyle/>
          <a:p>
            <a:r>
              <a:rPr lang="en-GB" dirty="0"/>
              <a:t>Objects are reference types. When an object is passed to a function, a reference to the original object is passed, so modifying the parameter modifies the original object.</a:t>
            </a:r>
          </a:p>
          <a:p>
            <a:r>
              <a:rPr lang="en-GB" dirty="0"/>
              <a:t>You can’t assign a new object to the variable referring the original object, you can only modify the object it already refers to.</a:t>
            </a:r>
          </a:p>
          <a:p>
            <a:endParaRPr lang="en-GB" dirty="0"/>
          </a:p>
        </p:txBody>
      </p:sp>
    </p:spTree>
    <p:extLst>
      <p:ext uri="{BB962C8B-B14F-4D97-AF65-F5344CB8AC3E}">
        <p14:creationId xmlns:p14="http://schemas.microsoft.com/office/powerpoint/2010/main" val="3645032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C903-2F26-4B41-A9B5-22B3FDBC7D2D}"/>
              </a:ext>
            </a:extLst>
          </p:cNvPr>
          <p:cNvSpPr>
            <a:spLocks noGrp="1"/>
          </p:cNvSpPr>
          <p:nvPr>
            <p:ph type="title"/>
          </p:nvPr>
        </p:nvSpPr>
        <p:spPr/>
        <p:txBody>
          <a:bodyPr/>
          <a:lstStyle/>
          <a:p>
            <a:r>
              <a:rPr lang="en-GB" dirty="0"/>
              <a:t>Reference types example</a:t>
            </a:r>
            <a:br>
              <a:rPr lang="en-GB" dirty="0"/>
            </a:br>
            <a:endParaRPr lang="en-GB" dirty="0"/>
          </a:p>
        </p:txBody>
      </p:sp>
      <p:sp>
        <p:nvSpPr>
          <p:cNvPr id="3" name="Content Placeholder 2">
            <a:extLst>
              <a:ext uri="{FF2B5EF4-FFF2-40B4-BE49-F238E27FC236}">
                <a16:creationId xmlns:a16="http://schemas.microsoft.com/office/drawing/2014/main" id="{829AFED6-6F45-444C-972C-F665A89529CA}"/>
              </a:ext>
            </a:extLst>
          </p:cNvPr>
          <p:cNvSpPr>
            <a:spLocks noGrp="1"/>
          </p:cNvSpPr>
          <p:nvPr>
            <p:ph idx="1"/>
          </p:nvPr>
        </p:nvSpPr>
        <p:spPr>
          <a:xfrm>
            <a:off x="7759789" y="1270000"/>
            <a:ext cx="8596668" cy="3880773"/>
          </a:xfrm>
        </p:spPr>
        <p:txBody>
          <a:bodyPr/>
          <a:lstStyle/>
          <a:p>
            <a:r>
              <a:rPr lang="en-GB" dirty="0"/>
              <a:t>Output:</a:t>
            </a:r>
          </a:p>
        </p:txBody>
      </p:sp>
      <p:pic>
        <p:nvPicPr>
          <p:cNvPr id="5" name="Picture 4">
            <a:extLst>
              <a:ext uri="{FF2B5EF4-FFF2-40B4-BE49-F238E27FC236}">
                <a16:creationId xmlns:a16="http://schemas.microsoft.com/office/drawing/2014/main" id="{A7E45974-0EE4-4874-864E-943158147376}"/>
              </a:ext>
            </a:extLst>
          </p:cNvPr>
          <p:cNvPicPr>
            <a:picLocks noChangeAspect="1"/>
          </p:cNvPicPr>
          <p:nvPr/>
        </p:nvPicPr>
        <p:blipFill>
          <a:blip r:embed="rId2"/>
          <a:stretch>
            <a:fillRect/>
          </a:stretch>
        </p:blipFill>
        <p:spPr>
          <a:xfrm>
            <a:off x="677334" y="1450106"/>
            <a:ext cx="7082455" cy="5217843"/>
          </a:xfrm>
          <a:prstGeom prst="rect">
            <a:avLst/>
          </a:prstGeom>
        </p:spPr>
      </p:pic>
      <p:pic>
        <p:nvPicPr>
          <p:cNvPr id="7" name="Picture 6">
            <a:extLst>
              <a:ext uri="{FF2B5EF4-FFF2-40B4-BE49-F238E27FC236}">
                <a16:creationId xmlns:a16="http://schemas.microsoft.com/office/drawing/2014/main" id="{BD4C4A5C-4CA5-4869-B569-20D2781965BA}"/>
              </a:ext>
            </a:extLst>
          </p:cNvPr>
          <p:cNvPicPr>
            <a:picLocks noChangeAspect="1"/>
          </p:cNvPicPr>
          <p:nvPr/>
        </p:nvPicPr>
        <p:blipFill>
          <a:blip r:embed="rId3"/>
          <a:stretch>
            <a:fillRect/>
          </a:stretch>
        </p:blipFill>
        <p:spPr>
          <a:xfrm>
            <a:off x="6422659" y="1783986"/>
            <a:ext cx="5239481" cy="905001"/>
          </a:xfrm>
          <a:prstGeom prst="rect">
            <a:avLst/>
          </a:prstGeom>
        </p:spPr>
      </p:pic>
    </p:spTree>
    <p:extLst>
      <p:ext uri="{BB962C8B-B14F-4D97-AF65-F5344CB8AC3E}">
        <p14:creationId xmlns:p14="http://schemas.microsoft.com/office/powerpoint/2010/main" val="410796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3F5D1-2F27-4F2A-B9BA-B0AB10F03302}"/>
              </a:ext>
            </a:extLst>
          </p:cNvPr>
          <p:cNvSpPr>
            <a:spLocks noGrp="1"/>
          </p:cNvSpPr>
          <p:nvPr>
            <p:ph type="title"/>
          </p:nvPr>
        </p:nvSpPr>
        <p:spPr/>
        <p:txBody>
          <a:bodyPr/>
          <a:lstStyle/>
          <a:p>
            <a:r>
              <a:rPr lang="en-GB" dirty="0"/>
              <a:t>Encapsulation</a:t>
            </a:r>
          </a:p>
        </p:txBody>
      </p:sp>
      <p:sp>
        <p:nvSpPr>
          <p:cNvPr id="3" name="Content Placeholder 2">
            <a:extLst>
              <a:ext uri="{FF2B5EF4-FFF2-40B4-BE49-F238E27FC236}">
                <a16:creationId xmlns:a16="http://schemas.microsoft.com/office/drawing/2014/main" id="{50992270-50D4-4CA9-96BB-FF216CCADB90}"/>
              </a:ext>
            </a:extLst>
          </p:cNvPr>
          <p:cNvSpPr>
            <a:spLocks noGrp="1"/>
          </p:cNvSpPr>
          <p:nvPr>
            <p:ph idx="1"/>
          </p:nvPr>
        </p:nvSpPr>
        <p:spPr/>
        <p:txBody>
          <a:bodyPr/>
          <a:lstStyle/>
          <a:p>
            <a:r>
              <a:rPr lang="en-GB" dirty="0"/>
              <a:t>The user of a class should know what the class can do, but not how it does it. This means when a class implementation changes, users of that class do not also need to be modified.</a:t>
            </a:r>
          </a:p>
          <a:p>
            <a:r>
              <a:rPr lang="en-GB" dirty="0"/>
              <a:t>It also prevents the object’s state being modified erroneously. We can make sure that only the object can modify its own data.</a:t>
            </a:r>
          </a:p>
          <a:p>
            <a:r>
              <a:rPr lang="en-GB" dirty="0"/>
              <a:t>We can hide members of a class so they are only visible within that class.</a:t>
            </a:r>
          </a:p>
          <a:p>
            <a:r>
              <a:rPr lang="en-GB" dirty="0"/>
              <a:t>C# has the following access modifiers for class members:</a:t>
            </a:r>
          </a:p>
          <a:p>
            <a:pPr lvl="1"/>
            <a:r>
              <a:rPr lang="en-GB" dirty="0"/>
              <a:t>public – all code can see this member</a:t>
            </a:r>
          </a:p>
          <a:p>
            <a:pPr lvl="1"/>
            <a:r>
              <a:rPr lang="en-GB" dirty="0"/>
              <a:t>private – only code within this class can see this member</a:t>
            </a:r>
          </a:p>
          <a:p>
            <a:pPr lvl="1"/>
            <a:r>
              <a:rPr lang="en-GB" dirty="0"/>
              <a:t>protected – only code within this class or its derived classes can see this member (derived classes will be explained soon).</a:t>
            </a:r>
          </a:p>
        </p:txBody>
      </p:sp>
    </p:spTree>
    <p:extLst>
      <p:ext uri="{BB962C8B-B14F-4D97-AF65-F5344CB8AC3E}">
        <p14:creationId xmlns:p14="http://schemas.microsoft.com/office/powerpoint/2010/main" val="742351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7E51-50E1-453A-AAFC-2F81865930BF}"/>
              </a:ext>
            </a:extLst>
          </p:cNvPr>
          <p:cNvSpPr>
            <a:spLocks noGrp="1"/>
          </p:cNvSpPr>
          <p:nvPr>
            <p:ph type="title"/>
          </p:nvPr>
        </p:nvSpPr>
        <p:spPr/>
        <p:txBody>
          <a:bodyPr/>
          <a:lstStyle/>
          <a:p>
            <a:r>
              <a:rPr lang="en-GB" dirty="0"/>
              <a:t>Encapsulation example</a:t>
            </a:r>
          </a:p>
        </p:txBody>
      </p:sp>
      <p:pic>
        <p:nvPicPr>
          <p:cNvPr id="5" name="Picture 4">
            <a:extLst>
              <a:ext uri="{FF2B5EF4-FFF2-40B4-BE49-F238E27FC236}">
                <a16:creationId xmlns:a16="http://schemas.microsoft.com/office/drawing/2014/main" id="{EBF1A21B-08BC-4E17-A000-3CDA4F7745B2}"/>
              </a:ext>
            </a:extLst>
          </p:cNvPr>
          <p:cNvPicPr>
            <a:picLocks noChangeAspect="1"/>
          </p:cNvPicPr>
          <p:nvPr/>
        </p:nvPicPr>
        <p:blipFill>
          <a:blip r:embed="rId2"/>
          <a:stretch>
            <a:fillRect/>
          </a:stretch>
        </p:blipFill>
        <p:spPr>
          <a:xfrm>
            <a:off x="738338" y="1477818"/>
            <a:ext cx="4193247" cy="5247287"/>
          </a:xfrm>
          <a:prstGeom prst="rect">
            <a:avLst/>
          </a:prstGeom>
        </p:spPr>
      </p:pic>
      <p:pic>
        <p:nvPicPr>
          <p:cNvPr id="7" name="Picture 6">
            <a:extLst>
              <a:ext uri="{FF2B5EF4-FFF2-40B4-BE49-F238E27FC236}">
                <a16:creationId xmlns:a16="http://schemas.microsoft.com/office/drawing/2014/main" id="{A3CDECE0-9B34-4086-B255-BA0FE610BE5C}"/>
              </a:ext>
            </a:extLst>
          </p:cNvPr>
          <p:cNvPicPr>
            <a:picLocks noChangeAspect="1"/>
          </p:cNvPicPr>
          <p:nvPr/>
        </p:nvPicPr>
        <p:blipFill>
          <a:blip r:embed="rId3"/>
          <a:stretch>
            <a:fillRect/>
          </a:stretch>
        </p:blipFill>
        <p:spPr>
          <a:xfrm>
            <a:off x="6446854" y="1477818"/>
            <a:ext cx="1829055" cy="1305107"/>
          </a:xfrm>
          <a:prstGeom prst="rect">
            <a:avLst/>
          </a:prstGeom>
        </p:spPr>
      </p:pic>
      <p:sp>
        <p:nvSpPr>
          <p:cNvPr id="8" name="Content Placeholder 2">
            <a:extLst>
              <a:ext uri="{FF2B5EF4-FFF2-40B4-BE49-F238E27FC236}">
                <a16:creationId xmlns:a16="http://schemas.microsoft.com/office/drawing/2014/main" id="{A8350CC6-8C0F-4941-B80A-680994430B37}"/>
              </a:ext>
            </a:extLst>
          </p:cNvPr>
          <p:cNvSpPr>
            <a:spLocks noGrp="1"/>
          </p:cNvSpPr>
          <p:nvPr>
            <p:ph idx="1"/>
          </p:nvPr>
        </p:nvSpPr>
        <p:spPr>
          <a:xfrm>
            <a:off x="5063067" y="3515257"/>
            <a:ext cx="4106333" cy="3209848"/>
          </a:xfrm>
        </p:spPr>
        <p:txBody>
          <a:bodyPr>
            <a:normAutofit fontScale="85000" lnSpcReduction="10000"/>
          </a:bodyPr>
          <a:lstStyle/>
          <a:p>
            <a:r>
              <a:rPr lang="en-GB" dirty="0"/>
              <a:t>Because we now control access to </a:t>
            </a:r>
            <a:r>
              <a:rPr lang="en-GB" dirty="0" err="1"/>
              <a:t>myInteger</a:t>
            </a:r>
            <a:r>
              <a:rPr lang="en-GB" dirty="0"/>
              <a:t>, we can make changes to how this class is implemented without breaking other parts of the code.  </a:t>
            </a:r>
          </a:p>
          <a:p>
            <a:r>
              <a:rPr lang="en-GB" dirty="0"/>
              <a:t>For example we could add a log a warning every time a negative number is passed to </a:t>
            </a:r>
            <a:r>
              <a:rPr lang="en-GB" dirty="0" err="1"/>
              <a:t>SetInteger</a:t>
            </a:r>
            <a:r>
              <a:rPr lang="en-GB" dirty="0"/>
              <a:t>. If </a:t>
            </a:r>
            <a:r>
              <a:rPr lang="en-GB" dirty="0" err="1"/>
              <a:t>myInteger</a:t>
            </a:r>
            <a:r>
              <a:rPr lang="en-GB" dirty="0"/>
              <a:t> was public we would need to add logging code everywhere else it was accessed.</a:t>
            </a:r>
          </a:p>
          <a:p>
            <a:r>
              <a:rPr lang="en-GB" dirty="0"/>
              <a:t>If we wanted to rename </a:t>
            </a:r>
            <a:r>
              <a:rPr lang="en-GB" dirty="0" err="1"/>
              <a:t>myInteger</a:t>
            </a:r>
            <a:r>
              <a:rPr lang="en-GB" dirty="0"/>
              <a:t>, we would only need to update references in this class, we won’t break code elsewhere.</a:t>
            </a:r>
          </a:p>
        </p:txBody>
      </p:sp>
    </p:spTree>
    <p:extLst>
      <p:ext uri="{BB962C8B-B14F-4D97-AF65-F5344CB8AC3E}">
        <p14:creationId xmlns:p14="http://schemas.microsoft.com/office/powerpoint/2010/main" val="2029736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96399-0153-46F1-A0CF-C67195305F5A}"/>
              </a:ext>
            </a:extLst>
          </p:cNvPr>
          <p:cNvSpPr>
            <a:spLocks noGrp="1"/>
          </p:cNvSpPr>
          <p:nvPr>
            <p:ph type="title"/>
          </p:nvPr>
        </p:nvSpPr>
        <p:spPr/>
        <p:txBody>
          <a:bodyPr/>
          <a:lstStyle/>
          <a:p>
            <a:r>
              <a:rPr lang="en-GB" dirty="0"/>
              <a:t>Inheritance</a:t>
            </a:r>
          </a:p>
        </p:txBody>
      </p:sp>
      <p:sp>
        <p:nvSpPr>
          <p:cNvPr id="3" name="Content Placeholder 2">
            <a:extLst>
              <a:ext uri="{FF2B5EF4-FFF2-40B4-BE49-F238E27FC236}">
                <a16:creationId xmlns:a16="http://schemas.microsoft.com/office/drawing/2014/main" id="{C2989065-C304-4C3F-B810-4CCB2C0B97F7}"/>
              </a:ext>
            </a:extLst>
          </p:cNvPr>
          <p:cNvSpPr>
            <a:spLocks noGrp="1"/>
          </p:cNvSpPr>
          <p:nvPr>
            <p:ph idx="1"/>
          </p:nvPr>
        </p:nvSpPr>
        <p:spPr/>
        <p:txBody>
          <a:bodyPr>
            <a:normAutofit fontScale="92500"/>
          </a:bodyPr>
          <a:lstStyle/>
          <a:p>
            <a:r>
              <a:rPr lang="en-GB" dirty="0"/>
              <a:t>A class can inherit public and protected members from another class. When it does so we call the class that is being inherited from the base class, and the new class the derived class.</a:t>
            </a:r>
          </a:p>
          <a:p>
            <a:r>
              <a:rPr lang="en-GB" dirty="0"/>
              <a:t>Inheritance is used to create types that share the behaviour of the base class, but extend upon that behaviour. It creates an ‘is a’ relationship between the two, where the derived class ‘is a’ whatever the base class represents, but is often more specific.</a:t>
            </a:r>
          </a:p>
          <a:p>
            <a:r>
              <a:rPr lang="en-GB" dirty="0"/>
              <a:t>For example if we had an </a:t>
            </a:r>
            <a:r>
              <a:rPr lang="en-GB" dirty="0" err="1"/>
              <a:t>FileReader</a:t>
            </a:r>
            <a:r>
              <a:rPr lang="en-GB" dirty="0"/>
              <a:t> class, we could create a </a:t>
            </a:r>
            <a:r>
              <a:rPr lang="en-GB" dirty="0" err="1"/>
              <a:t>JpegReader</a:t>
            </a:r>
            <a:r>
              <a:rPr lang="en-GB" dirty="0"/>
              <a:t> class that inherits from it. The </a:t>
            </a:r>
            <a:r>
              <a:rPr lang="en-GB" dirty="0" err="1"/>
              <a:t>JpegReader</a:t>
            </a:r>
            <a:r>
              <a:rPr lang="en-GB" dirty="0"/>
              <a:t> ‘is a’ </a:t>
            </a:r>
            <a:r>
              <a:rPr lang="en-GB" dirty="0" err="1"/>
              <a:t>FileReader</a:t>
            </a:r>
            <a:r>
              <a:rPr lang="en-GB" dirty="0"/>
              <a:t>, and has the same public methods (or maybe even adds more), but has a different implementation.</a:t>
            </a:r>
          </a:p>
          <a:p>
            <a:r>
              <a:rPr lang="en-GB" dirty="0"/>
              <a:t>We can override methods inherited from the base class to give them a new implementation. If we don’t then the derived class keeps the base class implementation.</a:t>
            </a:r>
          </a:p>
        </p:txBody>
      </p:sp>
    </p:spTree>
    <p:extLst>
      <p:ext uri="{BB962C8B-B14F-4D97-AF65-F5344CB8AC3E}">
        <p14:creationId xmlns:p14="http://schemas.microsoft.com/office/powerpoint/2010/main" val="614804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D737-EB4E-46C5-AAE4-6929D85D845B}"/>
              </a:ext>
            </a:extLst>
          </p:cNvPr>
          <p:cNvSpPr>
            <a:spLocks noGrp="1"/>
          </p:cNvSpPr>
          <p:nvPr>
            <p:ph type="title"/>
          </p:nvPr>
        </p:nvSpPr>
        <p:spPr/>
        <p:txBody>
          <a:bodyPr/>
          <a:lstStyle/>
          <a:p>
            <a:r>
              <a:rPr lang="en-GB" dirty="0"/>
              <a:t>Inheritance example</a:t>
            </a:r>
          </a:p>
        </p:txBody>
      </p:sp>
      <p:sp>
        <p:nvSpPr>
          <p:cNvPr id="3" name="Content Placeholder 2">
            <a:extLst>
              <a:ext uri="{FF2B5EF4-FFF2-40B4-BE49-F238E27FC236}">
                <a16:creationId xmlns:a16="http://schemas.microsoft.com/office/drawing/2014/main" id="{C9A6B045-E4D0-4C52-88C2-E82E60062CC2}"/>
              </a:ext>
            </a:extLst>
          </p:cNvPr>
          <p:cNvSpPr>
            <a:spLocks noGrp="1"/>
          </p:cNvSpPr>
          <p:nvPr>
            <p:ph idx="1"/>
          </p:nvPr>
        </p:nvSpPr>
        <p:spPr>
          <a:xfrm>
            <a:off x="6547535" y="885971"/>
            <a:ext cx="2844794" cy="1320800"/>
          </a:xfrm>
        </p:spPr>
        <p:txBody>
          <a:bodyPr>
            <a:normAutofit fontScale="85000" lnSpcReduction="10000"/>
          </a:bodyPr>
          <a:lstStyle/>
          <a:p>
            <a:r>
              <a:rPr lang="en-GB" dirty="0"/>
              <a:t>If the base class has a constructor it must be called by the derived class constructor. Use the base keyword for this.</a:t>
            </a:r>
          </a:p>
        </p:txBody>
      </p:sp>
      <p:pic>
        <p:nvPicPr>
          <p:cNvPr id="5" name="Picture 4">
            <a:extLst>
              <a:ext uri="{FF2B5EF4-FFF2-40B4-BE49-F238E27FC236}">
                <a16:creationId xmlns:a16="http://schemas.microsoft.com/office/drawing/2014/main" id="{BBAEE5D3-2CEA-4248-823C-E7BAB29120D8}"/>
              </a:ext>
            </a:extLst>
          </p:cNvPr>
          <p:cNvPicPr>
            <a:picLocks noChangeAspect="1"/>
          </p:cNvPicPr>
          <p:nvPr/>
        </p:nvPicPr>
        <p:blipFill>
          <a:blip r:embed="rId2"/>
          <a:stretch>
            <a:fillRect/>
          </a:stretch>
        </p:blipFill>
        <p:spPr>
          <a:xfrm>
            <a:off x="516543" y="1343892"/>
            <a:ext cx="5676010" cy="4978400"/>
          </a:xfrm>
          <a:prstGeom prst="rect">
            <a:avLst/>
          </a:prstGeom>
        </p:spPr>
      </p:pic>
      <p:cxnSp>
        <p:nvCxnSpPr>
          <p:cNvPr id="6" name="Straight Connector 5">
            <a:extLst>
              <a:ext uri="{FF2B5EF4-FFF2-40B4-BE49-F238E27FC236}">
                <a16:creationId xmlns:a16="http://schemas.microsoft.com/office/drawing/2014/main" id="{42DC0F3B-7473-4CFC-8219-0D7CB9B3C34F}"/>
              </a:ext>
            </a:extLst>
          </p:cNvPr>
          <p:cNvCxnSpPr>
            <a:cxnSpLocks/>
          </p:cNvCxnSpPr>
          <p:nvPr/>
        </p:nvCxnSpPr>
        <p:spPr>
          <a:xfrm>
            <a:off x="6192553" y="1056628"/>
            <a:ext cx="1" cy="5552927"/>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B6EC1B5-4972-45C3-ACC3-B4DADFEEE94B}"/>
              </a:ext>
            </a:extLst>
          </p:cNvPr>
          <p:cNvPicPr>
            <a:picLocks noChangeAspect="1"/>
          </p:cNvPicPr>
          <p:nvPr/>
        </p:nvPicPr>
        <p:blipFill>
          <a:blip r:embed="rId3"/>
          <a:stretch>
            <a:fillRect/>
          </a:stretch>
        </p:blipFill>
        <p:spPr>
          <a:xfrm>
            <a:off x="1992730" y="6203950"/>
            <a:ext cx="2276793" cy="523948"/>
          </a:xfrm>
          <a:prstGeom prst="rect">
            <a:avLst/>
          </a:prstGeom>
        </p:spPr>
      </p:pic>
      <p:pic>
        <p:nvPicPr>
          <p:cNvPr id="10" name="Picture 9">
            <a:extLst>
              <a:ext uri="{FF2B5EF4-FFF2-40B4-BE49-F238E27FC236}">
                <a16:creationId xmlns:a16="http://schemas.microsoft.com/office/drawing/2014/main" id="{CC53122F-A9DC-4100-88BD-710E0C6AE6D4}"/>
              </a:ext>
            </a:extLst>
          </p:cNvPr>
          <p:cNvPicPr>
            <a:picLocks noChangeAspect="1"/>
          </p:cNvPicPr>
          <p:nvPr/>
        </p:nvPicPr>
        <p:blipFill>
          <a:blip r:embed="rId4"/>
          <a:stretch>
            <a:fillRect/>
          </a:stretch>
        </p:blipFill>
        <p:spPr>
          <a:xfrm>
            <a:off x="6476661" y="2483142"/>
            <a:ext cx="5391902" cy="3334215"/>
          </a:xfrm>
          <a:prstGeom prst="rect">
            <a:avLst/>
          </a:prstGeom>
        </p:spPr>
      </p:pic>
    </p:spTree>
    <p:extLst>
      <p:ext uri="{BB962C8B-B14F-4D97-AF65-F5344CB8AC3E}">
        <p14:creationId xmlns:p14="http://schemas.microsoft.com/office/powerpoint/2010/main" val="1269958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3353F-7F8D-4AAB-8D4C-9825AECE69AD}"/>
              </a:ext>
            </a:extLst>
          </p:cNvPr>
          <p:cNvSpPr>
            <a:spLocks noGrp="1"/>
          </p:cNvSpPr>
          <p:nvPr>
            <p:ph type="title"/>
          </p:nvPr>
        </p:nvSpPr>
        <p:spPr/>
        <p:txBody>
          <a:bodyPr/>
          <a:lstStyle/>
          <a:p>
            <a:r>
              <a:rPr lang="en-GB" dirty="0"/>
              <a:t>Polymorphism</a:t>
            </a:r>
          </a:p>
        </p:txBody>
      </p:sp>
      <p:sp>
        <p:nvSpPr>
          <p:cNvPr id="3" name="Content Placeholder 2">
            <a:extLst>
              <a:ext uri="{FF2B5EF4-FFF2-40B4-BE49-F238E27FC236}">
                <a16:creationId xmlns:a16="http://schemas.microsoft.com/office/drawing/2014/main" id="{DB5402B4-6E03-4D65-B0C9-6CAA1C058875}"/>
              </a:ext>
            </a:extLst>
          </p:cNvPr>
          <p:cNvSpPr>
            <a:spLocks noGrp="1"/>
          </p:cNvSpPr>
          <p:nvPr>
            <p:ph idx="1"/>
          </p:nvPr>
        </p:nvSpPr>
        <p:spPr>
          <a:xfrm>
            <a:off x="677334" y="1820333"/>
            <a:ext cx="8596668" cy="4221029"/>
          </a:xfrm>
        </p:spPr>
        <p:txBody>
          <a:bodyPr>
            <a:normAutofit lnSpcReduction="10000"/>
          </a:bodyPr>
          <a:lstStyle/>
          <a:p>
            <a:r>
              <a:rPr lang="en-GB" dirty="0"/>
              <a:t>Polymorphic behaviour means that a reference variable to a base class can also refer to any of it’s derived types. We can substitute the derived class in anywhere we could use the base class.</a:t>
            </a:r>
          </a:p>
          <a:p>
            <a:r>
              <a:rPr lang="en-GB" dirty="0"/>
              <a:t>For example, if we have a Shape class and a Square class that inherits from Shape, we can create a Shape variable and assign to it a Square object:</a:t>
            </a:r>
          </a:p>
          <a:p>
            <a:endParaRPr lang="en-GB" dirty="0"/>
          </a:p>
          <a:p>
            <a:r>
              <a:rPr lang="en-GB" dirty="0"/>
              <a:t>Or we can pass Square objects to a function that takes a Shape parameter.</a:t>
            </a:r>
          </a:p>
          <a:p>
            <a:r>
              <a:rPr lang="en-GB" dirty="0"/>
              <a:t>If we declare a class method as virtual and override it in the derived class, then when that method is called via a base class reference variable the derived class implementation is called.</a:t>
            </a:r>
          </a:p>
          <a:p>
            <a:r>
              <a:rPr lang="en-GB" dirty="0"/>
              <a:t>For non-virtual functions the base class implementation would be called.</a:t>
            </a:r>
          </a:p>
          <a:p>
            <a:r>
              <a:rPr lang="en-GB" dirty="0"/>
              <a:t>Usually methods which will be overridden are declared as virtual.</a:t>
            </a:r>
          </a:p>
          <a:p>
            <a:r>
              <a:rPr lang="en-GB" dirty="0"/>
              <a:t>We need to use the override keyword to override a virtual method.</a:t>
            </a:r>
          </a:p>
        </p:txBody>
      </p:sp>
      <p:sp>
        <p:nvSpPr>
          <p:cNvPr id="5" name="TextBox 4">
            <a:extLst>
              <a:ext uri="{FF2B5EF4-FFF2-40B4-BE49-F238E27FC236}">
                <a16:creationId xmlns:a16="http://schemas.microsoft.com/office/drawing/2014/main" id="{5A22007B-00CB-451F-B6E1-4011BBBBEB1E}"/>
              </a:ext>
            </a:extLst>
          </p:cNvPr>
          <p:cNvSpPr txBox="1"/>
          <p:nvPr/>
        </p:nvSpPr>
        <p:spPr>
          <a:xfrm>
            <a:off x="2211916" y="3244334"/>
            <a:ext cx="6100232" cy="369332"/>
          </a:xfrm>
          <a:prstGeom prst="rect">
            <a:avLst/>
          </a:prstGeom>
          <a:noFill/>
        </p:spPr>
        <p:txBody>
          <a:bodyPr wrap="square">
            <a:spAutoFit/>
          </a:bodyPr>
          <a:lstStyle/>
          <a:p>
            <a:r>
              <a:rPr lang="en-GB" dirty="0"/>
              <a:t>Shape </a:t>
            </a:r>
            <a:r>
              <a:rPr lang="en-GB" dirty="0" err="1"/>
              <a:t>someshape</a:t>
            </a:r>
            <a:r>
              <a:rPr lang="en-GB" dirty="0"/>
              <a:t> = new Square();</a:t>
            </a:r>
          </a:p>
        </p:txBody>
      </p:sp>
    </p:spTree>
    <p:extLst>
      <p:ext uri="{BB962C8B-B14F-4D97-AF65-F5344CB8AC3E}">
        <p14:creationId xmlns:p14="http://schemas.microsoft.com/office/powerpoint/2010/main" val="804925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13C0-2B57-49D8-BC4A-88CE22A5BD02}"/>
              </a:ext>
            </a:extLst>
          </p:cNvPr>
          <p:cNvSpPr>
            <a:spLocks noGrp="1"/>
          </p:cNvSpPr>
          <p:nvPr>
            <p:ph type="title"/>
          </p:nvPr>
        </p:nvSpPr>
        <p:spPr/>
        <p:txBody>
          <a:bodyPr/>
          <a:lstStyle/>
          <a:p>
            <a:r>
              <a:rPr lang="en-GB" dirty="0"/>
              <a:t>Virtual</a:t>
            </a:r>
          </a:p>
        </p:txBody>
      </p:sp>
      <p:pic>
        <p:nvPicPr>
          <p:cNvPr id="5" name="Picture 4">
            <a:extLst>
              <a:ext uri="{FF2B5EF4-FFF2-40B4-BE49-F238E27FC236}">
                <a16:creationId xmlns:a16="http://schemas.microsoft.com/office/drawing/2014/main" id="{48575C9B-C3BD-436E-ADC0-AF5CA288826E}"/>
              </a:ext>
            </a:extLst>
          </p:cNvPr>
          <p:cNvPicPr>
            <a:picLocks noChangeAspect="1"/>
          </p:cNvPicPr>
          <p:nvPr/>
        </p:nvPicPr>
        <p:blipFill>
          <a:blip r:embed="rId2"/>
          <a:stretch>
            <a:fillRect/>
          </a:stretch>
        </p:blipFill>
        <p:spPr>
          <a:xfrm>
            <a:off x="1098452" y="1270000"/>
            <a:ext cx="3877216" cy="4867954"/>
          </a:xfrm>
          <a:prstGeom prst="rect">
            <a:avLst/>
          </a:prstGeom>
        </p:spPr>
      </p:pic>
      <p:pic>
        <p:nvPicPr>
          <p:cNvPr id="7" name="Picture 6">
            <a:extLst>
              <a:ext uri="{FF2B5EF4-FFF2-40B4-BE49-F238E27FC236}">
                <a16:creationId xmlns:a16="http://schemas.microsoft.com/office/drawing/2014/main" id="{A688A382-4BB4-45EA-A482-78E43CAC83DD}"/>
              </a:ext>
            </a:extLst>
          </p:cNvPr>
          <p:cNvPicPr>
            <a:picLocks noChangeAspect="1"/>
          </p:cNvPicPr>
          <p:nvPr/>
        </p:nvPicPr>
        <p:blipFill>
          <a:blip r:embed="rId3"/>
          <a:stretch>
            <a:fillRect/>
          </a:stretch>
        </p:blipFill>
        <p:spPr>
          <a:xfrm>
            <a:off x="2222559" y="6033322"/>
            <a:ext cx="1629002" cy="628738"/>
          </a:xfrm>
          <a:prstGeom prst="rect">
            <a:avLst/>
          </a:prstGeom>
        </p:spPr>
      </p:pic>
      <p:cxnSp>
        <p:nvCxnSpPr>
          <p:cNvPr id="8" name="Straight Connector 7">
            <a:extLst>
              <a:ext uri="{FF2B5EF4-FFF2-40B4-BE49-F238E27FC236}">
                <a16:creationId xmlns:a16="http://schemas.microsoft.com/office/drawing/2014/main" id="{8CE311C1-C60E-4C3A-AD41-E3866FBD2855}"/>
              </a:ext>
            </a:extLst>
          </p:cNvPr>
          <p:cNvCxnSpPr>
            <a:cxnSpLocks/>
          </p:cNvCxnSpPr>
          <p:nvPr/>
        </p:nvCxnSpPr>
        <p:spPr>
          <a:xfrm>
            <a:off x="5075659" y="1109133"/>
            <a:ext cx="1" cy="5552927"/>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FF24BDD5-89C4-4E92-B6BA-3B22D365E1DE}"/>
              </a:ext>
            </a:extLst>
          </p:cNvPr>
          <p:cNvPicPr>
            <a:picLocks noChangeAspect="1"/>
          </p:cNvPicPr>
          <p:nvPr/>
        </p:nvPicPr>
        <p:blipFill>
          <a:blip r:embed="rId4"/>
          <a:stretch>
            <a:fillRect/>
          </a:stretch>
        </p:blipFill>
        <p:spPr>
          <a:xfrm>
            <a:off x="5747300" y="1109133"/>
            <a:ext cx="3962953" cy="4915586"/>
          </a:xfrm>
          <a:prstGeom prst="rect">
            <a:avLst/>
          </a:prstGeom>
        </p:spPr>
      </p:pic>
      <p:pic>
        <p:nvPicPr>
          <p:cNvPr id="14" name="Picture 13">
            <a:extLst>
              <a:ext uri="{FF2B5EF4-FFF2-40B4-BE49-F238E27FC236}">
                <a16:creationId xmlns:a16="http://schemas.microsoft.com/office/drawing/2014/main" id="{12CF8C11-DD7D-4F5B-9819-C318C6962C88}"/>
              </a:ext>
            </a:extLst>
          </p:cNvPr>
          <p:cNvPicPr>
            <a:picLocks noChangeAspect="1"/>
          </p:cNvPicPr>
          <p:nvPr/>
        </p:nvPicPr>
        <p:blipFill>
          <a:blip r:embed="rId5"/>
          <a:stretch>
            <a:fillRect/>
          </a:stretch>
        </p:blipFill>
        <p:spPr>
          <a:xfrm>
            <a:off x="7130543" y="6033322"/>
            <a:ext cx="1476581" cy="571580"/>
          </a:xfrm>
          <a:prstGeom prst="rect">
            <a:avLst/>
          </a:prstGeom>
        </p:spPr>
      </p:pic>
    </p:spTree>
    <p:extLst>
      <p:ext uri="{BB962C8B-B14F-4D97-AF65-F5344CB8AC3E}">
        <p14:creationId xmlns:p14="http://schemas.microsoft.com/office/powerpoint/2010/main" val="3323393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21F91-02C7-49D8-85C1-037ABC8384DE}"/>
              </a:ext>
            </a:extLst>
          </p:cNvPr>
          <p:cNvSpPr>
            <a:spLocks noGrp="1"/>
          </p:cNvSpPr>
          <p:nvPr>
            <p:ph type="title"/>
          </p:nvPr>
        </p:nvSpPr>
        <p:spPr/>
        <p:txBody>
          <a:bodyPr/>
          <a:lstStyle/>
          <a:p>
            <a:r>
              <a:rPr lang="en-GB" dirty="0"/>
              <a:t>Interfaces</a:t>
            </a:r>
          </a:p>
        </p:txBody>
      </p:sp>
      <p:sp>
        <p:nvSpPr>
          <p:cNvPr id="3" name="Content Placeholder 2">
            <a:extLst>
              <a:ext uri="{FF2B5EF4-FFF2-40B4-BE49-F238E27FC236}">
                <a16:creationId xmlns:a16="http://schemas.microsoft.com/office/drawing/2014/main" id="{0F01A8F9-B821-4826-9724-8B5DEB220E93}"/>
              </a:ext>
            </a:extLst>
          </p:cNvPr>
          <p:cNvSpPr>
            <a:spLocks noGrp="1"/>
          </p:cNvSpPr>
          <p:nvPr>
            <p:ph idx="1"/>
          </p:nvPr>
        </p:nvSpPr>
        <p:spPr/>
        <p:txBody>
          <a:bodyPr/>
          <a:lstStyle/>
          <a:p>
            <a:r>
              <a:rPr lang="en-GB" dirty="0"/>
              <a:t>An interface is a class that contains only abstract methods. An abstract method is a method with no function body.</a:t>
            </a:r>
          </a:p>
          <a:p>
            <a:r>
              <a:rPr lang="en-GB" dirty="0"/>
              <a:t>You cannot create new objects of an interface type, but you can inherit a class from an interface. A class that inherits from an interface and defines each method with a function body can have object instances created of it.</a:t>
            </a:r>
          </a:p>
          <a:p>
            <a:r>
              <a:rPr lang="en-GB" dirty="0"/>
              <a:t> You can create a reference variable of an interface type and assign to it a derived class object.</a:t>
            </a:r>
          </a:p>
          <a:p>
            <a:r>
              <a:rPr lang="en-GB" dirty="0"/>
              <a:t>Interface members are public by default.</a:t>
            </a:r>
          </a:p>
          <a:p>
            <a:r>
              <a:rPr lang="en-GB" dirty="0"/>
              <a:t>You don’t need to use the override keyword to implement an interface method.</a:t>
            </a:r>
          </a:p>
        </p:txBody>
      </p:sp>
    </p:spTree>
    <p:extLst>
      <p:ext uri="{BB962C8B-B14F-4D97-AF65-F5344CB8AC3E}">
        <p14:creationId xmlns:p14="http://schemas.microsoft.com/office/powerpoint/2010/main" val="302938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0AEE4-86EA-41E4-8F5B-7D51E20294D8}"/>
              </a:ext>
            </a:extLst>
          </p:cNvPr>
          <p:cNvSpPr>
            <a:spLocks noGrp="1"/>
          </p:cNvSpPr>
          <p:nvPr>
            <p:ph type="title"/>
          </p:nvPr>
        </p:nvSpPr>
        <p:spPr/>
        <p:txBody>
          <a:bodyPr/>
          <a:lstStyle/>
          <a:p>
            <a:r>
              <a:rPr lang="en-GB" dirty="0"/>
              <a:t>What is OOP?</a:t>
            </a:r>
          </a:p>
        </p:txBody>
      </p:sp>
      <p:sp>
        <p:nvSpPr>
          <p:cNvPr id="3" name="Content Placeholder 2">
            <a:extLst>
              <a:ext uri="{FF2B5EF4-FFF2-40B4-BE49-F238E27FC236}">
                <a16:creationId xmlns:a16="http://schemas.microsoft.com/office/drawing/2014/main" id="{7BA69027-9444-4793-B6C9-4834AD614640}"/>
              </a:ext>
            </a:extLst>
          </p:cNvPr>
          <p:cNvSpPr>
            <a:spLocks noGrp="1"/>
          </p:cNvSpPr>
          <p:nvPr>
            <p:ph idx="1"/>
          </p:nvPr>
        </p:nvSpPr>
        <p:spPr/>
        <p:txBody>
          <a:bodyPr/>
          <a:lstStyle/>
          <a:p>
            <a:r>
              <a:rPr lang="en-GB" dirty="0"/>
              <a:t>Code examples will be in C#, but object oriented programming is a feature of many programming languages, not just C#.</a:t>
            </a:r>
          </a:p>
          <a:p>
            <a:r>
              <a:rPr lang="en-GB" dirty="0"/>
              <a:t>Object oriented programming is a programming paradigm. A paradigm is a way of summarising the features of a language and the way that programs written in that language are structured.</a:t>
            </a:r>
          </a:p>
          <a:p>
            <a:r>
              <a:rPr lang="en-GB" dirty="0"/>
              <a:t>The key feature of the object oriented paradigm is grouping together data and the code that operates on that data into self contained objects, and then allowing program flow to be determined by interactions between objects.</a:t>
            </a:r>
          </a:p>
          <a:p>
            <a:r>
              <a:rPr lang="en-GB" dirty="0"/>
              <a:t>This will make a lot more sense once we look at some example code.</a:t>
            </a:r>
          </a:p>
        </p:txBody>
      </p:sp>
    </p:spTree>
    <p:extLst>
      <p:ext uri="{BB962C8B-B14F-4D97-AF65-F5344CB8AC3E}">
        <p14:creationId xmlns:p14="http://schemas.microsoft.com/office/powerpoint/2010/main" val="3020327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F1A6-5575-40C7-8992-E182042B26FD}"/>
              </a:ext>
            </a:extLst>
          </p:cNvPr>
          <p:cNvSpPr>
            <a:spLocks noGrp="1"/>
          </p:cNvSpPr>
          <p:nvPr>
            <p:ph type="title"/>
          </p:nvPr>
        </p:nvSpPr>
        <p:spPr/>
        <p:txBody>
          <a:bodyPr/>
          <a:lstStyle/>
          <a:p>
            <a:r>
              <a:rPr lang="en-GB" dirty="0"/>
              <a:t>Interfaces example</a:t>
            </a:r>
          </a:p>
        </p:txBody>
      </p:sp>
      <p:sp>
        <p:nvSpPr>
          <p:cNvPr id="3" name="Content Placeholder 2">
            <a:extLst>
              <a:ext uri="{FF2B5EF4-FFF2-40B4-BE49-F238E27FC236}">
                <a16:creationId xmlns:a16="http://schemas.microsoft.com/office/drawing/2014/main" id="{18B5BC3A-436F-45B4-8EFC-2F0F41B82B81}"/>
              </a:ext>
            </a:extLst>
          </p:cNvPr>
          <p:cNvSpPr>
            <a:spLocks noGrp="1"/>
          </p:cNvSpPr>
          <p:nvPr>
            <p:ph idx="1"/>
          </p:nvPr>
        </p:nvSpPr>
        <p:spPr>
          <a:xfrm>
            <a:off x="4597401" y="4356895"/>
            <a:ext cx="2142066" cy="1039811"/>
          </a:xfrm>
        </p:spPr>
        <p:txBody>
          <a:bodyPr/>
          <a:lstStyle/>
          <a:p>
            <a:r>
              <a:rPr lang="en-GB" dirty="0"/>
              <a:t>Output:</a:t>
            </a:r>
          </a:p>
        </p:txBody>
      </p:sp>
      <p:pic>
        <p:nvPicPr>
          <p:cNvPr id="5" name="Picture 4">
            <a:extLst>
              <a:ext uri="{FF2B5EF4-FFF2-40B4-BE49-F238E27FC236}">
                <a16:creationId xmlns:a16="http://schemas.microsoft.com/office/drawing/2014/main" id="{4FE30541-5409-467E-8B3B-4D318543E81C}"/>
              </a:ext>
            </a:extLst>
          </p:cNvPr>
          <p:cNvPicPr>
            <a:picLocks noChangeAspect="1"/>
          </p:cNvPicPr>
          <p:nvPr/>
        </p:nvPicPr>
        <p:blipFill>
          <a:blip r:embed="rId2"/>
          <a:stretch>
            <a:fillRect/>
          </a:stretch>
        </p:blipFill>
        <p:spPr>
          <a:xfrm>
            <a:off x="677334" y="1270000"/>
            <a:ext cx="3168811" cy="5444067"/>
          </a:xfrm>
          <a:prstGeom prst="rect">
            <a:avLst/>
          </a:prstGeom>
        </p:spPr>
      </p:pic>
      <p:pic>
        <p:nvPicPr>
          <p:cNvPr id="7" name="Picture 6">
            <a:extLst>
              <a:ext uri="{FF2B5EF4-FFF2-40B4-BE49-F238E27FC236}">
                <a16:creationId xmlns:a16="http://schemas.microsoft.com/office/drawing/2014/main" id="{196821CD-6561-4104-80CD-D4B72FD9B935}"/>
              </a:ext>
            </a:extLst>
          </p:cNvPr>
          <p:cNvPicPr>
            <a:picLocks noChangeAspect="1"/>
          </p:cNvPicPr>
          <p:nvPr/>
        </p:nvPicPr>
        <p:blipFill>
          <a:blip r:embed="rId3"/>
          <a:stretch>
            <a:fillRect/>
          </a:stretch>
        </p:blipFill>
        <p:spPr>
          <a:xfrm>
            <a:off x="4054759" y="1334726"/>
            <a:ext cx="8030486" cy="2529082"/>
          </a:xfrm>
          <a:prstGeom prst="rect">
            <a:avLst/>
          </a:prstGeom>
        </p:spPr>
      </p:pic>
      <p:pic>
        <p:nvPicPr>
          <p:cNvPr id="11" name="Picture 10">
            <a:extLst>
              <a:ext uri="{FF2B5EF4-FFF2-40B4-BE49-F238E27FC236}">
                <a16:creationId xmlns:a16="http://schemas.microsoft.com/office/drawing/2014/main" id="{D3812C93-AE39-44F4-AA58-883715FF0A4B}"/>
              </a:ext>
            </a:extLst>
          </p:cNvPr>
          <p:cNvPicPr>
            <a:picLocks noChangeAspect="1"/>
          </p:cNvPicPr>
          <p:nvPr/>
        </p:nvPicPr>
        <p:blipFill>
          <a:blip r:embed="rId4"/>
          <a:stretch>
            <a:fillRect/>
          </a:stretch>
        </p:blipFill>
        <p:spPr>
          <a:xfrm>
            <a:off x="4597401" y="4876800"/>
            <a:ext cx="1562318" cy="666843"/>
          </a:xfrm>
          <a:prstGeom prst="rect">
            <a:avLst/>
          </a:prstGeom>
        </p:spPr>
      </p:pic>
      <p:cxnSp>
        <p:nvCxnSpPr>
          <p:cNvPr id="12" name="Straight Connector 11">
            <a:extLst>
              <a:ext uri="{FF2B5EF4-FFF2-40B4-BE49-F238E27FC236}">
                <a16:creationId xmlns:a16="http://schemas.microsoft.com/office/drawing/2014/main" id="{75C59C46-D8AA-44A1-B5D5-B575601FDE3E}"/>
              </a:ext>
            </a:extLst>
          </p:cNvPr>
          <p:cNvCxnSpPr>
            <a:cxnSpLocks/>
          </p:cNvCxnSpPr>
          <p:nvPr/>
        </p:nvCxnSpPr>
        <p:spPr>
          <a:xfrm>
            <a:off x="3909992" y="1168399"/>
            <a:ext cx="0" cy="35898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139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50A27-E053-4850-8DDB-6B344C04C631}"/>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8C0F5463-74B7-4A47-A6A0-99D3650E7791}"/>
              </a:ext>
            </a:extLst>
          </p:cNvPr>
          <p:cNvSpPr>
            <a:spLocks noGrp="1"/>
          </p:cNvSpPr>
          <p:nvPr>
            <p:ph idx="1"/>
          </p:nvPr>
        </p:nvSpPr>
        <p:spPr/>
        <p:txBody>
          <a:bodyPr>
            <a:normAutofit fontScale="92500" lnSpcReduction="10000"/>
          </a:bodyPr>
          <a:lstStyle/>
          <a:p>
            <a:r>
              <a:rPr lang="en-GB" dirty="0"/>
              <a:t>Object oriented programs are made of many objects that all interact with each other to produce useful behaviour.</a:t>
            </a:r>
          </a:p>
          <a:p>
            <a:r>
              <a:rPr lang="en-GB" dirty="0"/>
              <a:t>A class is a blueprint for an object. It defines what a class is and what it can do.</a:t>
            </a:r>
          </a:p>
          <a:p>
            <a:r>
              <a:rPr lang="en-GB" dirty="0"/>
              <a:t>Public members are accessible by other classes. These members let the other classes know how to interact with the object.</a:t>
            </a:r>
          </a:p>
          <a:p>
            <a:r>
              <a:rPr lang="en-GB" dirty="0"/>
              <a:t>Private members allow a class to hide its implementation details from other classes. This means we can protect the object’s data, and we can also change implementation details without breaking other classes.</a:t>
            </a:r>
          </a:p>
          <a:p>
            <a:r>
              <a:rPr lang="en-GB" dirty="0"/>
              <a:t>Classes can inherit from each other to extend upon the functionality of it’s base type.</a:t>
            </a:r>
          </a:p>
          <a:p>
            <a:r>
              <a:rPr lang="en-GB" dirty="0"/>
              <a:t>Derived types can be used wherever a base type could be used. This lets us write code that depends on certain class functionality being available, but doesn’t care about how that functionality is implemented.</a:t>
            </a:r>
          </a:p>
        </p:txBody>
      </p:sp>
    </p:spTree>
    <p:extLst>
      <p:ext uri="{BB962C8B-B14F-4D97-AF65-F5344CB8AC3E}">
        <p14:creationId xmlns:p14="http://schemas.microsoft.com/office/powerpoint/2010/main" val="5111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574E8-67F0-4E32-8913-11D06F1B521D}"/>
              </a:ext>
            </a:extLst>
          </p:cNvPr>
          <p:cNvSpPr>
            <a:spLocks noGrp="1"/>
          </p:cNvSpPr>
          <p:nvPr>
            <p:ph type="title"/>
          </p:nvPr>
        </p:nvSpPr>
        <p:spPr/>
        <p:txBody>
          <a:bodyPr/>
          <a:lstStyle/>
          <a:p>
            <a:r>
              <a:rPr lang="en-GB" dirty="0"/>
              <a:t>Classes and objects</a:t>
            </a:r>
          </a:p>
        </p:txBody>
      </p:sp>
      <p:sp>
        <p:nvSpPr>
          <p:cNvPr id="3" name="Content Placeholder 2">
            <a:extLst>
              <a:ext uri="{FF2B5EF4-FFF2-40B4-BE49-F238E27FC236}">
                <a16:creationId xmlns:a16="http://schemas.microsoft.com/office/drawing/2014/main" id="{F231460B-2A84-4298-A8A8-36335A865CED}"/>
              </a:ext>
            </a:extLst>
          </p:cNvPr>
          <p:cNvSpPr>
            <a:spLocks noGrp="1"/>
          </p:cNvSpPr>
          <p:nvPr>
            <p:ph idx="1"/>
          </p:nvPr>
        </p:nvSpPr>
        <p:spPr/>
        <p:txBody>
          <a:bodyPr/>
          <a:lstStyle/>
          <a:p>
            <a:r>
              <a:rPr lang="en-GB" dirty="0"/>
              <a:t>In C# all data has a type. For example:</a:t>
            </a:r>
            <a:br>
              <a:rPr lang="en-GB" i="1" dirty="0"/>
            </a:br>
            <a:br>
              <a:rPr lang="en-GB" i="1" dirty="0"/>
            </a:br>
            <a:br>
              <a:rPr lang="en-GB" i="1" dirty="0"/>
            </a:br>
            <a:r>
              <a:rPr lang="en-GB" dirty="0"/>
              <a:t>declares a variable called </a:t>
            </a:r>
            <a:r>
              <a:rPr lang="en-GB" dirty="0" err="1"/>
              <a:t>i</a:t>
            </a:r>
            <a:r>
              <a:rPr lang="en-GB" dirty="0"/>
              <a:t>, which has the type int.</a:t>
            </a:r>
          </a:p>
          <a:p>
            <a:r>
              <a:rPr lang="en-GB" dirty="0"/>
              <a:t>The class keyword lets you create new data types.</a:t>
            </a:r>
          </a:p>
          <a:p>
            <a:r>
              <a:rPr lang="en-GB" dirty="0"/>
              <a:t>Classes contain data fields and also code functions (called methods) that define the behaviour of the type. The fields and methods of a class are collectively called members of the class.</a:t>
            </a:r>
          </a:p>
          <a:p>
            <a:r>
              <a:rPr lang="en-GB" dirty="0"/>
              <a:t>An object is a particular instance</a:t>
            </a:r>
            <a:r>
              <a:rPr lang="en-GB" i="1" dirty="0"/>
              <a:t> </a:t>
            </a:r>
            <a:r>
              <a:rPr lang="en-GB" dirty="0"/>
              <a:t>of a type. The class describes what data an object contains. An object has particular values for those data fields.</a:t>
            </a:r>
          </a:p>
          <a:p>
            <a:endParaRPr lang="en-GB" dirty="0"/>
          </a:p>
        </p:txBody>
      </p:sp>
      <p:pic>
        <p:nvPicPr>
          <p:cNvPr id="5" name="Picture 4">
            <a:extLst>
              <a:ext uri="{FF2B5EF4-FFF2-40B4-BE49-F238E27FC236}">
                <a16:creationId xmlns:a16="http://schemas.microsoft.com/office/drawing/2014/main" id="{20AE105D-44F2-4688-9315-B7527EC33350}"/>
              </a:ext>
            </a:extLst>
          </p:cNvPr>
          <p:cNvPicPr>
            <a:picLocks noChangeAspect="1"/>
          </p:cNvPicPr>
          <p:nvPr/>
        </p:nvPicPr>
        <p:blipFill>
          <a:blip r:embed="rId2"/>
          <a:stretch>
            <a:fillRect/>
          </a:stretch>
        </p:blipFill>
        <p:spPr>
          <a:xfrm>
            <a:off x="1110544" y="2623578"/>
            <a:ext cx="1526909" cy="302501"/>
          </a:xfrm>
          <a:prstGeom prst="rect">
            <a:avLst/>
          </a:prstGeom>
        </p:spPr>
      </p:pic>
    </p:spTree>
    <p:extLst>
      <p:ext uri="{BB962C8B-B14F-4D97-AF65-F5344CB8AC3E}">
        <p14:creationId xmlns:p14="http://schemas.microsoft.com/office/powerpoint/2010/main" val="21654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6712-930B-41EE-BC24-F47FEE9A65DF}"/>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6BB8CFCC-1E9B-430A-8C47-91E4225B698F}"/>
              </a:ext>
            </a:extLst>
          </p:cNvPr>
          <p:cNvSpPr>
            <a:spLocks noGrp="1"/>
          </p:cNvSpPr>
          <p:nvPr>
            <p:ph idx="1"/>
          </p:nvPr>
        </p:nvSpPr>
        <p:spPr>
          <a:xfrm>
            <a:off x="677334" y="1270000"/>
            <a:ext cx="1882986" cy="3880773"/>
          </a:xfrm>
        </p:spPr>
        <p:txBody>
          <a:bodyPr/>
          <a:lstStyle/>
          <a:p>
            <a:r>
              <a:rPr lang="en-GB" dirty="0"/>
              <a:t>Here is a simple class and a program which uses it (also notice how the program itself is a class):</a:t>
            </a:r>
          </a:p>
          <a:p>
            <a:r>
              <a:rPr lang="en-GB" dirty="0"/>
              <a:t>Output:</a:t>
            </a:r>
          </a:p>
          <a:p>
            <a:endParaRPr lang="en-GB" dirty="0"/>
          </a:p>
        </p:txBody>
      </p:sp>
      <p:pic>
        <p:nvPicPr>
          <p:cNvPr id="5" name="Picture 4">
            <a:extLst>
              <a:ext uri="{FF2B5EF4-FFF2-40B4-BE49-F238E27FC236}">
                <a16:creationId xmlns:a16="http://schemas.microsoft.com/office/drawing/2014/main" id="{A87CD891-69DC-4DD5-8B31-A3933276A820}"/>
              </a:ext>
            </a:extLst>
          </p:cNvPr>
          <p:cNvPicPr>
            <a:picLocks noChangeAspect="1"/>
          </p:cNvPicPr>
          <p:nvPr/>
        </p:nvPicPr>
        <p:blipFill>
          <a:blip r:embed="rId2"/>
          <a:stretch>
            <a:fillRect/>
          </a:stretch>
        </p:blipFill>
        <p:spPr>
          <a:xfrm>
            <a:off x="2915549" y="851645"/>
            <a:ext cx="6003223" cy="5631889"/>
          </a:xfrm>
          <a:prstGeom prst="rect">
            <a:avLst/>
          </a:prstGeom>
        </p:spPr>
      </p:pic>
      <p:pic>
        <p:nvPicPr>
          <p:cNvPr id="7" name="Picture 6">
            <a:extLst>
              <a:ext uri="{FF2B5EF4-FFF2-40B4-BE49-F238E27FC236}">
                <a16:creationId xmlns:a16="http://schemas.microsoft.com/office/drawing/2014/main" id="{23759CC2-E6FD-4610-9425-993F0BF583BD}"/>
              </a:ext>
            </a:extLst>
          </p:cNvPr>
          <p:cNvPicPr>
            <a:picLocks noChangeAspect="1"/>
          </p:cNvPicPr>
          <p:nvPr/>
        </p:nvPicPr>
        <p:blipFill>
          <a:blip r:embed="rId3"/>
          <a:stretch>
            <a:fillRect/>
          </a:stretch>
        </p:blipFill>
        <p:spPr>
          <a:xfrm>
            <a:off x="308956" y="4697396"/>
            <a:ext cx="2619741" cy="695422"/>
          </a:xfrm>
          <a:prstGeom prst="rect">
            <a:avLst/>
          </a:prstGeom>
        </p:spPr>
      </p:pic>
    </p:spTree>
    <p:extLst>
      <p:ext uri="{BB962C8B-B14F-4D97-AF65-F5344CB8AC3E}">
        <p14:creationId xmlns:p14="http://schemas.microsoft.com/office/powerpoint/2010/main" val="2913341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83B21-04AF-4A45-84D3-C3DA380E265D}"/>
              </a:ext>
            </a:extLst>
          </p:cNvPr>
          <p:cNvSpPr>
            <a:spLocks noGrp="1"/>
          </p:cNvSpPr>
          <p:nvPr>
            <p:ph type="title"/>
          </p:nvPr>
        </p:nvSpPr>
        <p:spPr/>
        <p:txBody>
          <a:bodyPr/>
          <a:lstStyle/>
          <a:p>
            <a:r>
              <a:rPr lang="en-GB" dirty="0"/>
              <a:t>Lets examine the previous example</a:t>
            </a:r>
          </a:p>
        </p:txBody>
      </p:sp>
      <p:sp>
        <p:nvSpPr>
          <p:cNvPr id="3" name="Content Placeholder 2">
            <a:extLst>
              <a:ext uri="{FF2B5EF4-FFF2-40B4-BE49-F238E27FC236}">
                <a16:creationId xmlns:a16="http://schemas.microsoft.com/office/drawing/2014/main" id="{3422E08A-CC3C-4BB5-80A0-879C66CD4337}"/>
              </a:ext>
            </a:extLst>
          </p:cNvPr>
          <p:cNvSpPr>
            <a:spLocks noGrp="1"/>
          </p:cNvSpPr>
          <p:nvPr>
            <p:ph idx="1"/>
          </p:nvPr>
        </p:nvSpPr>
        <p:spPr>
          <a:xfrm>
            <a:off x="677334" y="1656497"/>
            <a:ext cx="8596668" cy="4913115"/>
          </a:xfrm>
        </p:spPr>
        <p:txBody>
          <a:bodyPr/>
          <a:lstStyle/>
          <a:p>
            <a:r>
              <a:rPr lang="en-GB" dirty="0"/>
              <a:t>A new class type is defined with the class keyword and a name for the type. This is then followed by a { } block where the class members are defined.</a:t>
            </a:r>
          </a:p>
          <a:p>
            <a:endParaRPr lang="en-GB" dirty="0"/>
          </a:p>
          <a:p>
            <a:endParaRPr lang="en-GB" dirty="0"/>
          </a:p>
          <a:p>
            <a:endParaRPr lang="en-GB" dirty="0"/>
          </a:p>
          <a:p>
            <a:endParaRPr lang="en-GB" dirty="0"/>
          </a:p>
          <a:p>
            <a:endParaRPr lang="en-GB" dirty="0"/>
          </a:p>
          <a:p>
            <a:r>
              <a:rPr lang="en-GB" dirty="0"/>
              <a:t>This creates a new class type called Square. Square contains a data field of the float data type called </a:t>
            </a:r>
            <a:r>
              <a:rPr lang="en-GB" dirty="0" err="1"/>
              <a:t>SideLength</a:t>
            </a:r>
            <a:r>
              <a:rPr lang="en-GB" dirty="0"/>
              <a:t>. It also contains a method (another name for a function) called </a:t>
            </a:r>
            <a:r>
              <a:rPr lang="en-GB" dirty="0" err="1"/>
              <a:t>CalculateArea</a:t>
            </a:r>
            <a:r>
              <a:rPr lang="en-GB" dirty="0"/>
              <a:t> which uses the data field to calculate the area and return that to the caller.</a:t>
            </a:r>
          </a:p>
          <a:p>
            <a:r>
              <a:rPr lang="en-GB" dirty="0"/>
              <a:t>We have grouped together the data that defines a type with the code that uses that data.</a:t>
            </a:r>
          </a:p>
          <a:p>
            <a:endParaRPr lang="en-GB" dirty="0"/>
          </a:p>
          <a:p>
            <a:endParaRPr lang="en-GB" dirty="0"/>
          </a:p>
        </p:txBody>
      </p:sp>
      <p:pic>
        <p:nvPicPr>
          <p:cNvPr id="5" name="Picture 4">
            <a:extLst>
              <a:ext uri="{FF2B5EF4-FFF2-40B4-BE49-F238E27FC236}">
                <a16:creationId xmlns:a16="http://schemas.microsoft.com/office/drawing/2014/main" id="{4CEAE726-8492-420C-9A10-8A55867ECDCF}"/>
              </a:ext>
            </a:extLst>
          </p:cNvPr>
          <p:cNvPicPr>
            <a:picLocks noChangeAspect="1"/>
          </p:cNvPicPr>
          <p:nvPr/>
        </p:nvPicPr>
        <p:blipFill>
          <a:blip r:embed="rId2"/>
          <a:stretch>
            <a:fillRect/>
          </a:stretch>
        </p:blipFill>
        <p:spPr>
          <a:xfrm>
            <a:off x="1380887" y="2442292"/>
            <a:ext cx="3494731" cy="1721744"/>
          </a:xfrm>
          <a:prstGeom prst="rect">
            <a:avLst/>
          </a:prstGeom>
        </p:spPr>
      </p:pic>
    </p:spTree>
    <p:extLst>
      <p:ext uri="{BB962C8B-B14F-4D97-AF65-F5344CB8AC3E}">
        <p14:creationId xmlns:p14="http://schemas.microsoft.com/office/powerpoint/2010/main" val="1025863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83B21-04AF-4A45-84D3-C3DA380E265D}"/>
              </a:ext>
            </a:extLst>
          </p:cNvPr>
          <p:cNvSpPr>
            <a:spLocks noGrp="1"/>
          </p:cNvSpPr>
          <p:nvPr>
            <p:ph type="title"/>
          </p:nvPr>
        </p:nvSpPr>
        <p:spPr/>
        <p:txBody>
          <a:bodyPr/>
          <a:lstStyle/>
          <a:p>
            <a:r>
              <a:rPr lang="en-GB" dirty="0"/>
              <a:t>Lets examine the previous example</a:t>
            </a:r>
          </a:p>
        </p:txBody>
      </p:sp>
      <p:sp>
        <p:nvSpPr>
          <p:cNvPr id="8" name="Content Placeholder 7">
            <a:extLst>
              <a:ext uri="{FF2B5EF4-FFF2-40B4-BE49-F238E27FC236}">
                <a16:creationId xmlns:a16="http://schemas.microsoft.com/office/drawing/2014/main" id="{7BD27AC5-53EE-4148-9BBA-374D8C3DEA09}"/>
              </a:ext>
            </a:extLst>
          </p:cNvPr>
          <p:cNvSpPr>
            <a:spLocks noGrp="1"/>
          </p:cNvSpPr>
          <p:nvPr>
            <p:ph idx="1"/>
          </p:nvPr>
        </p:nvSpPr>
        <p:spPr>
          <a:xfrm>
            <a:off x="677334" y="2470404"/>
            <a:ext cx="8596668" cy="3570958"/>
          </a:xfrm>
        </p:spPr>
        <p:txBody>
          <a:bodyPr/>
          <a:lstStyle/>
          <a:p>
            <a:r>
              <a:rPr lang="en-GB" dirty="0"/>
              <a:t>This creates an object of type Square, and sets its </a:t>
            </a:r>
            <a:r>
              <a:rPr lang="en-GB" dirty="0" err="1"/>
              <a:t>SideLength</a:t>
            </a:r>
            <a:r>
              <a:rPr lang="en-GB" dirty="0"/>
              <a:t> data field to have the value 4.0. The dot operator is used to access members of an object. Every Square object has its own </a:t>
            </a:r>
            <a:r>
              <a:rPr lang="en-GB" dirty="0" err="1"/>
              <a:t>SideLength</a:t>
            </a:r>
            <a:r>
              <a:rPr lang="en-GB" dirty="0"/>
              <a:t> data field, so all can have different values.</a:t>
            </a:r>
          </a:p>
          <a:p>
            <a:endParaRPr lang="en-GB" dirty="0"/>
          </a:p>
          <a:p>
            <a:endParaRPr lang="en-GB" dirty="0"/>
          </a:p>
          <a:p>
            <a:r>
              <a:rPr lang="en-GB" dirty="0"/>
              <a:t>This calls the </a:t>
            </a:r>
            <a:r>
              <a:rPr lang="en-GB" dirty="0" err="1"/>
              <a:t>CalculateArea</a:t>
            </a:r>
            <a:r>
              <a:rPr lang="en-GB" dirty="0"/>
              <a:t> method and assigns it to the area variable. The method is called on the </a:t>
            </a:r>
            <a:r>
              <a:rPr lang="en-GB" dirty="0" err="1"/>
              <a:t>mySquare</a:t>
            </a:r>
            <a:r>
              <a:rPr lang="en-GB" dirty="0"/>
              <a:t> object, so when the method uses data fields it uses the values that the </a:t>
            </a:r>
            <a:r>
              <a:rPr lang="en-GB" dirty="0" err="1"/>
              <a:t>mySquare</a:t>
            </a:r>
            <a:r>
              <a:rPr lang="en-GB" dirty="0"/>
              <a:t> object contains.</a:t>
            </a:r>
          </a:p>
        </p:txBody>
      </p:sp>
      <p:pic>
        <p:nvPicPr>
          <p:cNvPr id="10" name="Picture 9">
            <a:extLst>
              <a:ext uri="{FF2B5EF4-FFF2-40B4-BE49-F238E27FC236}">
                <a16:creationId xmlns:a16="http://schemas.microsoft.com/office/drawing/2014/main" id="{06A8BBF5-FAC1-4885-86EE-D10151D75D95}"/>
              </a:ext>
            </a:extLst>
          </p:cNvPr>
          <p:cNvPicPr>
            <a:picLocks noChangeAspect="1"/>
          </p:cNvPicPr>
          <p:nvPr/>
        </p:nvPicPr>
        <p:blipFill>
          <a:blip r:embed="rId2"/>
          <a:stretch>
            <a:fillRect/>
          </a:stretch>
        </p:blipFill>
        <p:spPr>
          <a:xfrm>
            <a:off x="1494512" y="1812100"/>
            <a:ext cx="3654263" cy="658304"/>
          </a:xfrm>
          <a:prstGeom prst="rect">
            <a:avLst/>
          </a:prstGeom>
        </p:spPr>
      </p:pic>
      <p:pic>
        <p:nvPicPr>
          <p:cNvPr id="12" name="Picture 11">
            <a:extLst>
              <a:ext uri="{FF2B5EF4-FFF2-40B4-BE49-F238E27FC236}">
                <a16:creationId xmlns:a16="http://schemas.microsoft.com/office/drawing/2014/main" id="{D0BDE929-AD22-40EE-90F2-2906D957F723}"/>
              </a:ext>
            </a:extLst>
          </p:cNvPr>
          <p:cNvPicPr>
            <a:picLocks noChangeAspect="1"/>
          </p:cNvPicPr>
          <p:nvPr/>
        </p:nvPicPr>
        <p:blipFill>
          <a:blip r:embed="rId3"/>
          <a:stretch>
            <a:fillRect/>
          </a:stretch>
        </p:blipFill>
        <p:spPr>
          <a:xfrm>
            <a:off x="1494512" y="3873847"/>
            <a:ext cx="4413167" cy="382036"/>
          </a:xfrm>
          <a:prstGeom prst="rect">
            <a:avLst/>
          </a:prstGeom>
        </p:spPr>
      </p:pic>
    </p:spTree>
    <p:extLst>
      <p:ext uri="{BB962C8B-B14F-4D97-AF65-F5344CB8AC3E}">
        <p14:creationId xmlns:p14="http://schemas.microsoft.com/office/powerpoint/2010/main" val="1079688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92BBC-D815-4D76-9D73-5B757066F1A3}"/>
              </a:ext>
            </a:extLst>
          </p:cNvPr>
          <p:cNvSpPr>
            <a:spLocks noGrp="1"/>
          </p:cNvSpPr>
          <p:nvPr>
            <p:ph type="title"/>
          </p:nvPr>
        </p:nvSpPr>
        <p:spPr/>
        <p:txBody>
          <a:bodyPr/>
          <a:lstStyle/>
          <a:p>
            <a:r>
              <a:rPr lang="en-GB" dirty="0"/>
              <a:t>Constructors and destructors</a:t>
            </a:r>
          </a:p>
        </p:txBody>
      </p:sp>
      <p:sp>
        <p:nvSpPr>
          <p:cNvPr id="3" name="Content Placeholder 2">
            <a:extLst>
              <a:ext uri="{FF2B5EF4-FFF2-40B4-BE49-F238E27FC236}">
                <a16:creationId xmlns:a16="http://schemas.microsoft.com/office/drawing/2014/main" id="{9B2324C1-3B2E-4C47-939C-080C49C4E22C}"/>
              </a:ext>
            </a:extLst>
          </p:cNvPr>
          <p:cNvSpPr>
            <a:spLocks noGrp="1"/>
          </p:cNvSpPr>
          <p:nvPr>
            <p:ph idx="1"/>
          </p:nvPr>
        </p:nvSpPr>
        <p:spPr>
          <a:xfrm>
            <a:off x="677334" y="1601788"/>
            <a:ext cx="8596668" cy="3880773"/>
          </a:xfrm>
        </p:spPr>
        <p:txBody>
          <a:bodyPr/>
          <a:lstStyle/>
          <a:p>
            <a:r>
              <a:rPr lang="en-GB" dirty="0"/>
              <a:t>All classes have a constructor method and a destructor method. </a:t>
            </a:r>
          </a:p>
          <a:p>
            <a:r>
              <a:rPr lang="en-GB" dirty="0"/>
              <a:t>The constructor is called when an object is created. Here you can initialise the class. The destructor is called when the object is no longer accessible and the garbage collector deletes the object. Here you can clean up resources the class has in use.</a:t>
            </a:r>
          </a:p>
          <a:p>
            <a:r>
              <a:rPr lang="en-GB" dirty="0"/>
              <a:t>Constructors and destructors have no return type, but constructors can take parameters.</a:t>
            </a:r>
          </a:p>
          <a:p>
            <a:endParaRPr lang="en-GB" dirty="0"/>
          </a:p>
        </p:txBody>
      </p:sp>
      <p:pic>
        <p:nvPicPr>
          <p:cNvPr id="7" name="Picture 6">
            <a:extLst>
              <a:ext uri="{FF2B5EF4-FFF2-40B4-BE49-F238E27FC236}">
                <a16:creationId xmlns:a16="http://schemas.microsoft.com/office/drawing/2014/main" id="{DCBDB6DB-EEB2-485A-899E-9DE81DBE1220}"/>
              </a:ext>
            </a:extLst>
          </p:cNvPr>
          <p:cNvPicPr>
            <a:picLocks noChangeAspect="1"/>
          </p:cNvPicPr>
          <p:nvPr/>
        </p:nvPicPr>
        <p:blipFill>
          <a:blip r:embed="rId2"/>
          <a:stretch>
            <a:fillRect/>
          </a:stretch>
        </p:blipFill>
        <p:spPr>
          <a:xfrm>
            <a:off x="1434090" y="3915658"/>
            <a:ext cx="7659599" cy="2804624"/>
          </a:xfrm>
          <a:prstGeom prst="rect">
            <a:avLst/>
          </a:prstGeom>
        </p:spPr>
      </p:pic>
    </p:spTree>
    <p:extLst>
      <p:ext uri="{BB962C8B-B14F-4D97-AF65-F5344CB8AC3E}">
        <p14:creationId xmlns:p14="http://schemas.microsoft.com/office/powerpoint/2010/main" val="2624560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5C672-9DC4-4C81-BFDF-4B9D103B68B8}"/>
              </a:ext>
            </a:extLst>
          </p:cNvPr>
          <p:cNvSpPr>
            <a:spLocks noGrp="1"/>
          </p:cNvSpPr>
          <p:nvPr>
            <p:ph type="title"/>
          </p:nvPr>
        </p:nvSpPr>
        <p:spPr/>
        <p:txBody>
          <a:bodyPr/>
          <a:lstStyle/>
          <a:p>
            <a:r>
              <a:rPr lang="en-GB" dirty="0"/>
              <a:t>Static	members</a:t>
            </a:r>
          </a:p>
        </p:txBody>
      </p:sp>
      <p:sp>
        <p:nvSpPr>
          <p:cNvPr id="3" name="Content Placeholder 2">
            <a:extLst>
              <a:ext uri="{FF2B5EF4-FFF2-40B4-BE49-F238E27FC236}">
                <a16:creationId xmlns:a16="http://schemas.microsoft.com/office/drawing/2014/main" id="{D334016A-1185-4C01-85EC-31B10A743377}"/>
              </a:ext>
            </a:extLst>
          </p:cNvPr>
          <p:cNvSpPr>
            <a:spLocks noGrp="1"/>
          </p:cNvSpPr>
          <p:nvPr>
            <p:ph idx="1"/>
          </p:nvPr>
        </p:nvSpPr>
        <p:spPr>
          <a:xfrm>
            <a:off x="677334" y="1488613"/>
            <a:ext cx="8596668" cy="3880773"/>
          </a:xfrm>
        </p:spPr>
        <p:txBody>
          <a:bodyPr/>
          <a:lstStyle/>
          <a:p>
            <a:r>
              <a:rPr lang="en-GB" dirty="0"/>
              <a:t>Usually each object has its own values for the data fields defined in its class, and calling a method calls it only for that object.</a:t>
            </a:r>
          </a:p>
          <a:p>
            <a:r>
              <a:rPr lang="en-GB" dirty="0"/>
              <a:t>Members can be declared as static to be shared across all objects of that class.</a:t>
            </a:r>
          </a:p>
          <a:p>
            <a:r>
              <a:rPr lang="en-GB" dirty="0"/>
              <a:t>Modifying the value of a static data field modifies it for all objects of that class. They can be accessed without an object, by using the class name.</a:t>
            </a:r>
          </a:p>
          <a:p>
            <a:r>
              <a:rPr lang="en-GB" dirty="0"/>
              <a:t>Static methods can be can be called without an object, they can be called using the class name. Static methods cannot reference non-static members.</a:t>
            </a:r>
          </a:p>
        </p:txBody>
      </p:sp>
    </p:spTree>
    <p:extLst>
      <p:ext uri="{BB962C8B-B14F-4D97-AF65-F5344CB8AC3E}">
        <p14:creationId xmlns:p14="http://schemas.microsoft.com/office/powerpoint/2010/main" val="1048504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CBF8C-06E9-468C-B383-993F95BA3DF3}"/>
              </a:ext>
            </a:extLst>
          </p:cNvPr>
          <p:cNvSpPr>
            <a:spLocks noGrp="1"/>
          </p:cNvSpPr>
          <p:nvPr>
            <p:ph type="title"/>
          </p:nvPr>
        </p:nvSpPr>
        <p:spPr/>
        <p:txBody>
          <a:bodyPr/>
          <a:lstStyle/>
          <a:p>
            <a:r>
              <a:rPr lang="en-GB" dirty="0"/>
              <a:t>Static members example</a:t>
            </a:r>
          </a:p>
        </p:txBody>
      </p:sp>
      <p:pic>
        <p:nvPicPr>
          <p:cNvPr id="7" name="Picture 6">
            <a:extLst>
              <a:ext uri="{FF2B5EF4-FFF2-40B4-BE49-F238E27FC236}">
                <a16:creationId xmlns:a16="http://schemas.microsoft.com/office/drawing/2014/main" id="{546D616A-2F27-4D4C-A8F1-AB02A6DC83F8}"/>
              </a:ext>
            </a:extLst>
          </p:cNvPr>
          <p:cNvPicPr>
            <a:picLocks noChangeAspect="1"/>
          </p:cNvPicPr>
          <p:nvPr/>
        </p:nvPicPr>
        <p:blipFill>
          <a:blip r:embed="rId2"/>
          <a:stretch>
            <a:fillRect/>
          </a:stretch>
        </p:blipFill>
        <p:spPr>
          <a:xfrm>
            <a:off x="677334" y="1437212"/>
            <a:ext cx="3639058" cy="2819794"/>
          </a:xfrm>
          <a:prstGeom prst="rect">
            <a:avLst/>
          </a:prstGeom>
        </p:spPr>
      </p:pic>
      <p:pic>
        <p:nvPicPr>
          <p:cNvPr id="11" name="Picture 10">
            <a:extLst>
              <a:ext uri="{FF2B5EF4-FFF2-40B4-BE49-F238E27FC236}">
                <a16:creationId xmlns:a16="http://schemas.microsoft.com/office/drawing/2014/main" id="{0ACB8B00-9BC8-46F0-8072-F3389C73B481}"/>
              </a:ext>
            </a:extLst>
          </p:cNvPr>
          <p:cNvPicPr>
            <a:picLocks noChangeAspect="1"/>
          </p:cNvPicPr>
          <p:nvPr/>
        </p:nvPicPr>
        <p:blipFill>
          <a:blip r:embed="rId3"/>
          <a:stretch>
            <a:fillRect/>
          </a:stretch>
        </p:blipFill>
        <p:spPr>
          <a:xfrm>
            <a:off x="4667409" y="5303723"/>
            <a:ext cx="1991003" cy="1095528"/>
          </a:xfrm>
          <a:prstGeom prst="rect">
            <a:avLst/>
          </a:prstGeom>
        </p:spPr>
      </p:pic>
      <p:sp>
        <p:nvSpPr>
          <p:cNvPr id="13" name="Content Placeholder 2">
            <a:extLst>
              <a:ext uri="{FF2B5EF4-FFF2-40B4-BE49-F238E27FC236}">
                <a16:creationId xmlns:a16="http://schemas.microsoft.com/office/drawing/2014/main" id="{C7D755FF-738E-421F-8D4C-5A6F9BAAFF67}"/>
              </a:ext>
            </a:extLst>
          </p:cNvPr>
          <p:cNvSpPr>
            <a:spLocks noGrp="1"/>
          </p:cNvSpPr>
          <p:nvPr>
            <p:ph idx="1"/>
          </p:nvPr>
        </p:nvSpPr>
        <p:spPr>
          <a:xfrm>
            <a:off x="4667409" y="4954656"/>
            <a:ext cx="1447030" cy="441787"/>
          </a:xfrm>
        </p:spPr>
        <p:txBody>
          <a:bodyPr/>
          <a:lstStyle/>
          <a:p>
            <a:r>
              <a:rPr lang="en-GB" dirty="0"/>
              <a:t>Output</a:t>
            </a:r>
          </a:p>
        </p:txBody>
      </p:sp>
      <p:pic>
        <p:nvPicPr>
          <p:cNvPr id="15" name="Picture 14">
            <a:extLst>
              <a:ext uri="{FF2B5EF4-FFF2-40B4-BE49-F238E27FC236}">
                <a16:creationId xmlns:a16="http://schemas.microsoft.com/office/drawing/2014/main" id="{F232C5D0-3C23-44C6-B289-6463E21D1845}"/>
              </a:ext>
            </a:extLst>
          </p:cNvPr>
          <p:cNvPicPr>
            <a:picLocks noChangeAspect="1"/>
          </p:cNvPicPr>
          <p:nvPr/>
        </p:nvPicPr>
        <p:blipFill>
          <a:blip r:embed="rId4"/>
          <a:stretch>
            <a:fillRect/>
          </a:stretch>
        </p:blipFill>
        <p:spPr>
          <a:xfrm>
            <a:off x="4386266" y="1437212"/>
            <a:ext cx="7687748" cy="3038899"/>
          </a:xfrm>
          <a:prstGeom prst="rect">
            <a:avLst/>
          </a:prstGeom>
        </p:spPr>
      </p:pic>
      <p:cxnSp>
        <p:nvCxnSpPr>
          <p:cNvPr id="4" name="Straight Connector 3">
            <a:extLst>
              <a:ext uri="{FF2B5EF4-FFF2-40B4-BE49-F238E27FC236}">
                <a16:creationId xmlns:a16="http://schemas.microsoft.com/office/drawing/2014/main" id="{0AFDCCAD-F2EC-44F6-8FE0-3D4B8AE52183}"/>
              </a:ext>
            </a:extLst>
          </p:cNvPr>
          <p:cNvCxnSpPr>
            <a:cxnSpLocks/>
          </p:cNvCxnSpPr>
          <p:nvPr/>
        </p:nvCxnSpPr>
        <p:spPr>
          <a:xfrm>
            <a:off x="4316392" y="1151466"/>
            <a:ext cx="0" cy="35898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256080"/>
      </p:ext>
    </p:extLst>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645</TotalTime>
  <Words>1591</Words>
  <Application>Microsoft Office PowerPoint</Application>
  <PresentationFormat>Widescreen</PresentationFormat>
  <Paragraphs>94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Object Oriented Programming</vt:lpstr>
      <vt:lpstr>What is OOP?</vt:lpstr>
      <vt:lpstr>Classes and objects</vt:lpstr>
      <vt:lpstr>Example</vt:lpstr>
      <vt:lpstr>Lets examine the previous example</vt:lpstr>
      <vt:lpstr>Lets examine the previous example</vt:lpstr>
      <vt:lpstr>Constructors and destructors</vt:lpstr>
      <vt:lpstr>Static members</vt:lpstr>
      <vt:lpstr>Static members example</vt:lpstr>
      <vt:lpstr>Value types</vt:lpstr>
      <vt:lpstr>Reference types</vt:lpstr>
      <vt:lpstr>Reference types example </vt:lpstr>
      <vt:lpstr>Encapsulation</vt:lpstr>
      <vt:lpstr>Encapsulation example</vt:lpstr>
      <vt:lpstr>Inheritance</vt:lpstr>
      <vt:lpstr>Inheritance example</vt:lpstr>
      <vt:lpstr>Polymorphism</vt:lpstr>
      <vt:lpstr>Virtual</vt:lpstr>
      <vt:lpstr>Interfaces</vt:lpstr>
      <vt:lpstr>Interfaces example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 Control</dc:title>
  <dc:creator>George Fryer</dc:creator>
  <cp:lastModifiedBy>George Fryer</cp:lastModifiedBy>
  <cp:revision>1</cp:revision>
  <dcterms:created xsi:type="dcterms:W3CDTF">2021-11-26T22:58:42Z</dcterms:created>
  <dcterms:modified xsi:type="dcterms:W3CDTF">2022-01-21T17:35:33Z</dcterms:modified>
</cp:coreProperties>
</file>