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8" r:id="rId3"/>
    <p:sldId id="264" r:id="rId4"/>
    <p:sldId id="257" r:id="rId5"/>
    <p:sldId id="263" r:id="rId6"/>
    <p:sldId id="260" r:id="rId7"/>
    <p:sldId id="259"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E2A199-F9E2-474B-8FE5-BF905FFD787A}">
          <p14:sldIdLst>
            <p14:sldId id="256"/>
            <p14:sldId id="258"/>
            <p14:sldId id="264"/>
            <p14:sldId id="257"/>
            <p14:sldId id="263"/>
            <p14:sldId id="260"/>
            <p14:sldId id="259"/>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CF663-D30D-46C2-8DEE-B7AD039E14EB}" v="1" dt="2022-02-25T17:49:42.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3" d="100"/>
          <a:sy n="113"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Fryer" userId="1c34027618effcff" providerId="LiveId" clId="{D60A8632-3D6A-4D47-922B-B2EA240EBBB8}"/>
    <pc:docChg chg="undo custSel addSld delSld modSld modSection">
      <pc:chgData name="George Fryer" userId="1c34027618effcff" providerId="LiveId" clId="{D60A8632-3D6A-4D47-922B-B2EA240EBBB8}" dt="2022-02-25T00:47:49.814" v="8469" actId="1035"/>
      <pc:docMkLst>
        <pc:docMk/>
      </pc:docMkLst>
      <pc:sldChg chg="modSp mod">
        <pc:chgData name="George Fryer" userId="1c34027618effcff" providerId="LiveId" clId="{D60A8632-3D6A-4D47-922B-B2EA240EBBB8}" dt="2022-02-22T23:35:31.536" v="39" actId="20577"/>
        <pc:sldMkLst>
          <pc:docMk/>
          <pc:sldMk cId="521039140" sldId="256"/>
        </pc:sldMkLst>
        <pc:spChg chg="mod">
          <ac:chgData name="George Fryer" userId="1c34027618effcff" providerId="LiveId" clId="{D60A8632-3D6A-4D47-922B-B2EA240EBBB8}" dt="2022-02-22T23:35:31.536" v="39" actId="20577"/>
          <ac:spMkLst>
            <pc:docMk/>
            <pc:sldMk cId="521039140" sldId="256"/>
            <ac:spMk id="2" creationId="{ED7CD62A-E4D5-4C71-B0B7-8530489081A0}"/>
          </ac:spMkLst>
        </pc:spChg>
      </pc:sldChg>
      <pc:sldChg chg="modSp mod">
        <pc:chgData name="George Fryer" userId="1c34027618effcff" providerId="LiveId" clId="{D60A8632-3D6A-4D47-922B-B2EA240EBBB8}" dt="2022-02-23T00:13:31.386" v="2458" actId="20577"/>
        <pc:sldMkLst>
          <pc:docMk/>
          <pc:sldMk cId="3020327007" sldId="257"/>
        </pc:sldMkLst>
        <pc:spChg chg="mod">
          <ac:chgData name="George Fryer" userId="1c34027618effcff" providerId="LiveId" clId="{D60A8632-3D6A-4D47-922B-B2EA240EBBB8}" dt="2022-02-22T23:42:01.864" v="61" actId="20577"/>
          <ac:spMkLst>
            <pc:docMk/>
            <pc:sldMk cId="3020327007" sldId="257"/>
            <ac:spMk id="2" creationId="{4E20AEE4-86EA-41E4-8F5B-7D51E20294D8}"/>
          </ac:spMkLst>
        </pc:spChg>
        <pc:spChg chg="mod">
          <ac:chgData name="George Fryer" userId="1c34027618effcff" providerId="LiveId" clId="{D60A8632-3D6A-4D47-922B-B2EA240EBBB8}" dt="2022-02-23T00:13:31.386" v="2458" actId="20577"/>
          <ac:spMkLst>
            <pc:docMk/>
            <pc:sldMk cId="3020327007" sldId="257"/>
            <ac:spMk id="3" creationId="{7BA69027-9444-4793-B6C9-4834AD614640}"/>
          </ac:spMkLst>
        </pc:spChg>
      </pc:sldChg>
      <pc:sldChg chg="del">
        <pc:chgData name="George Fryer" userId="1c34027618effcff" providerId="LiveId" clId="{D60A8632-3D6A-4D47-922B-B2EA240EBBB8}" dt="2022-02-22T23:35:01.465" v="16" actId="47"/>
        <pc:sldMkLst>
          <pc:docMk/>
          <pc:sldMk cId="1025863603" sldId="258"/>
        </pc:sldMkLst>
      </pc:sldChg>
      <pc:sldChg chg="addSp modSp new mod">
        <pc:chgData name="George Fryer" userId="1c34027618effcff" providerId="LiveId" clId="{D60A8632-3D6A-4D47-922B-B2EA240EBBB8}" dt="2022-02-23T00:25:22.171" v="2754" actId="20577"/>
        <pc:sldMkLst>
          <pc:docMk/>
          <pc:sldMk cId="4283343315" sldId="258"/>
        </pc:sldMkLst>
        <pc:spChg chg="mod">
          <ac:chgData name="George Fryer" userId="1c34027618effcff" providerId="LiveId" clId="{D60A8632-3D6A-4D47-922B-B2EA240EBBB8}" dt="2022-02-22T23:45:13.576" v="158" actId="20577"/>
          <ac:spMkLst>
            <pc:docMk/>
            <pc:sldMk cId="4283343315" sldId="258"/>
            <ac:spMk id="2" creationId="{D766BCF2-D5FC-4B58-A75A-EC0777170DF1}"/>
          </ac:spMkLst>
        </pc:spChg>
        <pc:spChg chg="mod">
          <ac:chgData name="George Fryer" userId="1c34027618effcff" providerId="LiveId" clId="{D60A8632-3D6A-4D47-922B-B2EA240EBBB8}" dt="2022-02-23T00:25:22.171" v="2754" actId="20577"/>
          <ac:spMkLst>
            <pc:docMk/>
            <pc:sldMk cId="4283343315" sldId="258"/>
            <ac:spMk id="3" creationId="{FFD1CE09-26A4-47C7-AD6E-88B917DCA206}"/>
          </ac:spMkLst>
        </pc:spChg>
        <pc:spChg chg="add mod">
          <ac:chgData name="George Fryer" userId="1c34027618effcff" providerId="LiveId" clId="{D60A8632-3D6A-4D47-922B-B2EA240EBBB8}" dt="2022-02-22T23:59:32.574" v="1351" actId="20577"/>
          <ac:spMkLst>
            <pc:docMk/>
            <pc:sldMk cId="4283343315" sldId="258"/>
            <ac:spMk id="4" creationId="{82518641-0F36-49B2-A434-3FF879D094AA}"/>
          </ac:spMkLst>
        </pc:spChg>
      </pc:sldChg>
      <pc:sldChg chg="add del">
        <pc:chgData name="George Fryer" userId="1c34027618effcff" providerId="LiveId" clId="{D60A8632-3D6A-4D47-922B-B2EA240EBBB8}" dt="2022-02-22T23:35:11.051" v="22" actId="47"/>
        <pc:sldMkLst>
          <pc:docMk/>
          <pc:sldMk cId="21654586" sldId="259"/>
        </pc:sldMkLst>
      </pc:sldChg>
      <pc:sldChg chg="modSp new mod">
        <pc:chgData name="George Fryer" userId="1c34027618effcff" providerId="LiveId" clId="{D60A8632-3D6A-4D47-922B-B2EA240EBBB8}" dt="2022-02-23T18:39:32.129" v="3533" actId="20577"/>
        <pc:sldMkLst>
          <pc:docMk/>
          <pc:sldMk cId="1355337265" sldId="259"/>
        </pc:sldMkLst>
        <pc:spChg chg="mod">
          <ac:chgData name="George Fryer" userId="1c34027618effcff" providerId="LiveId" clId="{D60A8632-3D6A-4D47-922B-B2EA240EBBB8}" dt="2022-02-23T00:24:02.131" v="2602" actId="20577"/>
          <ac:spMkLst>
            <pc:docMk/>
            <pc:sldMk cId="1355337265" sldId="259"/>
            <ac:spMk id="2" creationId="{F8731885-CF7A-4EA7-8814-E1E1F0BAC02A}"/>
          </ac:spMkLst>
        </pc:spChg>
        <pc:spChg chg="mod">
          <ac:chgData name="George Fryer" userId="1c34027618effcff" providerId="LiveId" clId="{D60A8632-3D6A-4D47-922B-B2EA240EBBB8}" dt="2022-02-23T18:39:32.129" v="3533" actId="20577"/>
          <ac:spMkLst>
            <pc:docMk/>
            <pc:sldMk cId="1355337265" sldId="259"/>
            <ac:spMk id="3" creationId="{D312992C-6EC7-4A11-B559-604B1C730D1C}"/>
          </ac:spMkLst>
        </pc:spChg>
      </pc:sldChg>
      <pc:sldChg chg="modSp new mod">
        <pc:chgData name="George Fryer" userId="1c34027618effcff" providerId="LiveId" clId="{D60A8632-3D6A-4D47-922B-B2EA240EBBB8}" dt="2022-02-24T21:48:29.706" v="3708" actId="20577"/>
        <pc:sldMkLst>
          <pc:docMk/>
          <pc:sldMk cId="1504581263" sldId="260"/>
        </pc:sldMkLst>
        <pc:spChg chg="mod">
          <ac:chgData name="George Fryer" userId="1c34027618effcff" providerId="LiveId" clId="{D60A8632-3D6A-4D47-922B-B2EA240EBBB8}" dt="2022-02-24T21:44:47.102" v="3546" actId="20577"/>
          <ac:spMkLst>
            <pc:docMk/>
            <pc:sldMk cId="1504581263" sldId="260"/>
            <ac:spMk id="2" creationId="{D06EAE9A-3D39-417D-BEC1-87F2BDE1F8AB}"/>
          </ac:spMkLst>
        </pc:spChg>
        <pc:spChg chg="mod">
          <ac:chgData name="George Fryer" userId="1c34027618effcff" providerId="LiveId" clId="{D60A8632-3D6A-4D47-922B-B2EA240EBBB8}" dt="2022-02-24T21:48:29.706" v="3708" actId="20577"/>
          <ac:spMkLst>
            <pc:docMk/>
            <pc:sldMk cId="1504581263" sldId="260"/>
            <ac:spMk id="3" creationId="{F369DB22-3E06-437F-A91F-23E33F4A1EB0}"/>
          </ac:spMkLst>
        </pc:spChg>
      </pc:sldChg>
      <pc:sldChg chg="del">
        <pc:chgData name="George Fryer" userId="1c34027618effcff" providerId="LiveId" clId="{D60A8632-3D6A-4D47-922B-B2EA240EBBB8}" dt="2022-02-22T23:35:02.074" v="17" actId="47"/>
        <pc:sldMkLst>
          <pc:docMk/>
          <pc:sldMk cId="2913341063" sldId="260"/>
        </pc:sldMkLst>
      </pc:sldChg>
      <pc:sldChg chg="del">
        <pc:chgData name="George Fryer" userId="1c34027618effcff" providerId="LiveId" clId="{D60A8632-3D6A-4D47-922B-B2EA240EBBB8}" dt="2022-02-22T23:35:01.277" v="15" actId="47"/>
        <pc:sldMkLst>
          <pc:docMk/>
          <pc:sldMk cId="1079688470" sldId="261"/>
        </pc:sldMkLst>
      </pc:sldChg>
      <pc:sldChg chg="modSp new mod">
        <pc:chgData name="George Fryer" userId="1c34027618effcff" providerId="LiveId" clId="{D60A8632-3D6A-4D47-922B-B2EA240EBBB8}" dt="2022-02-24T22:34:47.401" v="5059" actId="20577"/>
        <pc:sldMkLst>
          <pc:docMk/>
          <pc:sldMk cId="1801242399" sldId="261"/>
        </pc:sldMkLst>
        <pc:spChg chg="mod">
          <ac:chgData name="George Fryer" userId="1c34027618effcff" providerId="LiveId" clId="{D60A8632-3D6A-4D47-922B-B2EA240EBBB8}" dt="2022-02-24T21:48:54.521" v="3746" actId="20577"/>
          <ac:spMkLst>
            <pc:docMk/>
            <pc:sldMk cId="1801242399" sldId="261"/>
            <ac:spMk id="2" creationId="{D26C70A0-DE47-482B-A02E-7F2ECFFEF578}"/>
          </ac:spMkLst>
        </pc:spChg>
        <pc:spChg chg="mod">
          <ac:chgData name="George Fryer" userId="1c34027618effcff" providerId="LiveId" clId="{D60A8632-3D6A-4D47-922B-B2EA240EBBB8}" dt="2022-02-24T22:34:47.401" v="5059" actId="20577"/>
          <ac:spMkLst>
            <pc:docMk/>
            <pc:sldMk cId="1801242399" sldId="261"/>
            <ac:spMk id="3" creationId="{24DD9308-6AE1-4CEA-96B3-02DF5C141E85}"/>
          </ac:spMkLst>
        </pc:spChg>
      </pc:sldChg>
      <pc:sldChg chg="modSp new mod">
        <pc:chgData name="George Fryer" userId="1c34027618effcff" providerId="LiveId" clId="{D60A8632-3D6A-4D47-922B-B2EA240EBBB8}" dt="2022-02-25T00:30:08.317" v="6778" actId="20577"/>
        <pc:sldMkLst>
          <pc:docMk/>
          <pc:sldMk cId="374759157" sldId="262"/>
        </pc:sldMkLst>
        <pc:spChg chg="mod">
          <ac:chgData name="George Fryer" userId="1c34027618effcff" providerId="LiveId" clId="{D60A8632-3D6A-4D47-922B-B2EA240EBBB8}" dt="2022-02-24T21:51:45.540" v="3765" actId="5793"/>
          <ac:spMkLst>
            <pc:docMk/>
            <pc:sldMk cId="374759157" sldId="262"/>
            <ac:spMk id="2" creationId="{43AFAEA9-2646-4E5C-A648-8D8617429100}"/>
          </ac:spMkLst>
        </pc:spChg>
        <pc:spChg chg="mod">
          <ac:chgData name="George Fryer" userId="1c34027618effcff" providerId="LiveId" clId="{D60A8632-3D6A-4D47-922B-B2EA240EBBB8}" dt="2022-02-25T00:30:08.317" v="6778" actId="20577"/>
          <ac:spMkLst>
            <pc:docMk/>
            <pc:sldMk cId="374759157" sldId="262"/>
            <ac:spMk id="3" creationId="{EFA895D5-C20C-44C8-A212-C6305581B30D}"/>
          </ac:spMkLst>
        </pc:spChg>
      </pc:sldChg>
      <pc:sldChg chg="del">
        <pc:chgData name="George Fryer" userId="1c34027618effcff" providerId="LiveId" clId="{D60A8632-3D6A-4D47-922B-B2EA240EBBB8}" dt="2022-02-22T23:35:00.262" v="11" actId="47"/>
        <pc:sldMkLst>
          <pc:docMk/>
          <pc:sldMk cId="2663003367" sldId="262"/>
        </pc:sldMkLst>
      </pc:sldChg>
      <pc:sldChg chg="modSp new mod">
        <pc:chgData name="George Fryer" userId="1c34027618effcff" providerId="LiveId" clId="{D60A8632-3D6A-4D47-922B-B2EA240EBBB8}" dt="2022-02-25T00:25:59.993" v="6468" actId="6549"/>
        <pc:sldMkLst>
          <pc:docMk/>
          <pc:sldMk cId="1582396172" sldId="263"/>
        </pc:sldMkLst>
        <pc:spChg chg="mod">
          <ac:chgData name="George Fryer" userId="1c34027618effcff" providerId="LiveId" clId="{D60A8632-3D6A-4D47-922B-B2EA240EBBB8}" dt="2022-02-25T00:10:49.053" v="5110" actId="20577"/>
          <ac:spMkLst>
            <pc:docMk/>
            <pc:sldMk cId="1582396172" sldId="263"/>
            <ac:spMk id="2" creationId="{A637A4C2-062C-414B-B490-FE01A563C8DA}"/>
          </ac:spMkLst>
        </pc:spChg>
        <pc:spChg chg="mod">
          <ac:chgData name="George Fryer" userId="1c34027618effcff" providerId="LiveId" clId="{D60A8632-3D6A-4D47-922B-B2EA240EBBB8}" dt="2022-02-25T00:25:59.993" v="6468" actId="6549"/>
          <ac:spMkLst>
            <pc:docMk/>
            <pc:sldMk cId="1582396172" sldId="263"/>
            <ac:spMk id="3" creationId="{3FF1084B-3B1A-40BE-B9AB-6CC724D8B418}"/>
          </ac:spMkLst>
        </pc:spChg>
      </pc:sldChg>
      <pc:sldChg chg="del">
        <pc:chgData name="George Fryer" userId="1c34027618effcff" providerId="LiveId" clId="{D60A8632-3D6A-4D47-922B-B2EA240EBBB8}" dt="2022-02-22T23:35:01.105" v="14" actId="47"/>
        <pc:sldMkLst>
          <pc:docMk/>
          <pc:sldMk cId="2624560566" sldId="263"/>
        </pc:sldMkLst>
      </pc:sldChg>
      <pc:sldChg chg="del">
        <pc:chgData name="George Fryer" userId="1c34027618effcff" providerId="LiveId" clId="{D60A8632-3D6A-4D47-922B-B2EA240EBBB8}" dt="2022-02-22T23:35:00.855" v="13" actId="47"/>
        <pc:sldMkLst>
          <pc:docMk/>
          <pc:sldMk cId="1048504369" sldId="264"/>
        </pc:sldMkLst>
      </pc:sldChg>
      <pc:sldChg chg="modSp new mod">
        <pc:chgData name="George Fryer" userId="1c34027618effcff" providerId="LiveId" clId="{D60A8632-3D6A-4D47-922B-B2EA240EBBB8}" dt="2022-02-25T00:47:49.814" v="8469" actId="1035"/>
        <pc:sldMkLst>
          <pc:docMk/>
          <pc:sldMk cId="1432327164" sldId="264"/>
        </pc:sldMkLst>
        <pc:spChg chg="mod">
          <ac:chgData name="George Fryer" userId="1c34027618effcff" providerId="LiveId" clId="{D60A8632-3D6A-4D47-922B-B2EA240EBBB8}" dt="2022-02-25T00:33:37.722" v="6792" actId="20577"/>
          <ac:spMkLst>
            <pc:docMk/>
            <pc:sldMk cId="1432327164" sldId="264"/>
            <ac:spMk id="2" creationId="{1834688C-C84B-4F5A-AC2A-96ABF4900538}"/>
          </ac:spMkLst>
        </pc:spChg>
        <pc:spChg chg="mod">
          <ac:chgData name="George Fryer" userId="1c34027618effcff" providerId="LiveId" clId="{D60A8632-3D6A-4D47-922B-B2EA240EBBB8}" dt="2022-02-25T00:47:49.814" v="8469" actId="1035"/>
          <ac:spMkLst>
            <pc:docMk/>
            <pc:sldMk cId="1432327164" sldId="264"/>
            <ac:spMk id="3" creationId="{492CEB86-3C85-47B5-B00B-A460EA413546}"/>
          </ac:spMkLst>
        </pc:spChg>
      </pc:sldChg>
      <pc:sldChg chg="del">
        <pc:chgData name="George Fryer" userId="1c34027618effcff" providerId="LiveId" clId="{D60A8632-3D6A-4D47-922B-B2EA240EBBB8}" dt="2022-02-22T23:35:00.605" v="12" actId="47"/>
        <pc:sldMkLst>
          <pc:docMk/>
          <pc:sldMk cId="2278256080" sldId="265"/>
        </pc:sldMkLst>
      </pc:sldChg>
      <pc:sldChg chg="modSp new mod">
        <pc:chgData name="George Fryer" userId="1c34027618effcff" providerId="LiveId" clId="{D60A8632-3D6A-4D47-922B-B2EA240EBBB8}" dt="2022-02-25T00:34:46.320" v="6812" actId="20577"/>
        <pc:sldMkLst>
          <pc:docMk/>
          <pc:sldMk cId="3082611857" sldId="265"/>
        </pc:sldMkLst>
        <pc:spChg chg="mod">
          <ac:chgData name="George Fryer" userId="1c34027618effcff" providerId="LiveId" clId="{D60A8632-3D6A-4D47-922B-B2EA240EBBB8}" dt="2022-02-25T00:34:46.320" v="6812" actId="20577"/>
          <ac:spMkLst>
            <pc:docMk/>
            <pc:sldMk cId="3082611857" sldId="265"/>
            <ac:spMk id="2" creationId="{A140D9A2-C5E8-4053-9D8E-C06E781C6E78}"/>
          </ac:spMkLst>
        </pc:spChg>
      </pc:sldChg>
      <pc:sldChg chg="del">
        <pc:chgData name="George Fryer" userId="1c34027618effcff" providerId="LiveId" clId="{D60A8632-3D6A-4D47-922B-B2EA240EBBB8}" dt="2022-02-22T23:34:59.996" v="10" actId="47"/>
        <pc:sldMkLst>
          <pc:docMk/>
          <pc:sldMk cId="3645032127" sldId="266"/>
        </pc:sldMkLst>
      </pc:sldChg>
      <pc:sldChg chg="del">
        <pc:chgData name="George Fryer" userId="1c34027618effcff" providerId="LiveId" clId="{D60A8632-3D6A-4D47-922B-B2EA240EBBB8}" dt="2022-02-22T23:34:59.856" v="9" actId="47"/>
        <pc:sldMkLst>
          <pc:docMk/>
          <pc:sldMk cId="410796392" sldId="267"/>
        </pc:sldMkLst>
      </pc:sldChg>
      <pc:sldChg chg="del">
        <pc:chgData name="George Fryer" userId="1c34027618effcff" providerId="LiveId" clId="{D60A8632-3D6A-4D47-922B-B2EA240EBBB8}" dt="2022-02-22T23:34:59.668" v="8" actId="47"/>
        <pc:sldMkLst>
          <pc:docMk/>
          <pc:sldMk cId="742351046" sldId="268"/>
        </pc:sldMkLst>
      </pc:sldChg>
      <pc:sldChg chg="del">
        <pc:chgData name="George Fryer" userId="1c34027618effcff" providerId="LiveId" clId="{D60A8632-3D6A-4D47-922B-B2EA240EBBB8}" dt="2022-02-22T23:34:59.543" v="7" actId="47"/>
        <pc:sldMkLst>
          <pc:docMk/>
          <pc:sldMk cId="2029736755" sldId="269"/>
        </pc:sldMkLst>
      </pc:sldChg>
      <pc:sldChg chg="del">
        <pc:chgData name="George Fryer" userId="1c34027618effcff" providerId="LiveId" clId="{D60A8632-3D6A-4D47-922B-B2EA240EBBB8}" dt="2022-02-22T23:34:59.356" v="6" actId="47"/>
        <pc:sldMkLst>
          <pc:docMk/>
          <pc:sldMk cId="614804069" sldId="270"/>
        </pc:sldMkLst>
      </pc:sldChg>
      <pc:sldChg chg="del">
        <pc:chgData name="George Fryer" userId="1c34027618effcff" providerId="LiveId" clId="{D60A8632-3D6A-4D47-922B-B2EA240EBBB8}" dt="2022-02-22T23:34:58.872" v="4" actId="47"/>
        <pc:sldMkLst>
          <pc:docMk/>
          <pc:sldMk cId="804925912" sldId="271"/>
        </pc:sldMkLst>
      </pc:sldChg>
      <pc:sldChg chg="del">
        <pc:chgData name="George Fryer" userId="1c34027618effcff" providerId="LiveId" clId="{D60A8632-3D6A-4D47-922B-B2EA240EBBB8}" dt="2022-02-22T23:34:58.341" v="2" actId="47"/>
        <pc:sldMkLst>
          <pc:docMk/>
          <pc:sldMk cId="3029387909" sldId="272"/>
        </pc:sldMkLst>
      </pc:sldChg>
      <pc:sldChg chg="del">
        <pc:chgData name="George Fryer" userId="1c34027618effcff" providerId="LiveId" clId="{D60A8632-3D6A-4D47-922B-B2EA240EBBB8}" dt="2022-02-22T23:34:57.966" v="1" actId="47"/>
        <pc:sldMkLst>
          <pc:docMk/>
          <pc:sldMk cId="3749139147" sldId="273"/>
        </pc:sldMkLst>
      </pc:sldChg>
      <pc:sldChg chg="del">
        <pc:chgData name="George Fryer" userId="1c34027618effcff" providerId="LiveId" clId="{D60A8632-3D6A-4D47-922B-B2EA240EBBB8}" dt="2022-02-22T23:34:57.560" v="0" actId="47"/>
        <pc:sldMkLst>
          <pc:docMk/>
          <pc:sldMk cId="51112608" sldId="274"/>
        </pc:sldMkLst>
      </pc:sldChg>
      <pc:sldChg chg="del">
        <pc:chgData name="George Fryer" userId="1c34027618effcff" providerId="LiveId" clId="{D60A8632-3D6A-4D47-922B-B2EA240EBBB8}" dt="2022-02-22T23:34:58.653" v="3" actId="47"/>
        <pc:sldMkLst>
          <pc:docMk/>
          <pc:sldMk cId="3323393395" sldId="275"/>
        </pc:sldMkLst>
      </pc:sldChg>
      <pc:sldChg chg="del">
        <pc:chgData name="George Fryer" userId="1c34027618effcff" providerId="LiveId" clId="{D60A8632-3D6A-4D47-922B-B2EA240EBBB8}" dt="2022-02-22T23:34:59.090" v="5" actId="47"/>
        <pc:sldMkLst>
          <pc:docMk/>
          <pc:sldMk cId="1269958580" sldId="276"/>
        </pc:sldMkLst>
      </pc:sldChg>
    </pc:docChg>
  </pc:docChgLst>
  <pc:docChgLst>
    <pc:chgData name="George Fryer" userId="1c34027618effcff" providerId="LiveId" clId="{16ACF663-D30D-46C2-8DEE-B7AD039E14EB}"/>
    <pc:docChg chg="custSel addSld delSld modSld sldOrd modSection">
      <pc:chgData name="George Fryer" userId="1c34027618effcff" providerId="LiveId" clId="{16ACF663-D30D-46C2-8DEE-B7AD039E14EB}" dt="2022-02-25T17:49:49.318" v="2116" actId="27636"/>
      <pc:docMkLst>
        <pc:docMk/>
      </pc:docMkLst>
      <pc:sldChg chg="modSp mod">
        <pc:chgData name="George Fryer" userId="1c34027618effcff" providerId="LiveId" clId="{16ACF663-D30D-46C2-8DEE-B7AD039E14EB}" dt="2022-02-25T17:49:49.318" v="2116" actId="27636"/>
        <pc:sldMkLst>
          <pc:docMk/>
          <pc:sldMk cId="1504581263" sldId="260"/>
        </pc:sldMkLst>
        <pc:spChg chg="mod">
          <ac:chgData name="George Fryer" userId="1c34027618effcff" providerId="LiveId" clId="{16ACF663-D30D-46C2-8DEE-B7AD039E14EB}" dt="2022-02-25T17:49:49.318" v="2116" actId="27636"/>
          <ac:spMkLst>
            <pc:docMk/>
            <pc:sldMk cId="1504581263" sldId="260"/>
            <ac:spMk id="3" creationId="{F369DB22-3E06-437F-A91F-23E33F4A1EB0}"/>
          </ac:spMkLst>
        </pc:spChg>
      </pc:sldChg>
      <pc:sldChg chg="modSp mod ord">
        <pc:chgData name="George Fryer" userId="1c34027618effcff" providerId="LiveId" clId="{16ACF663-D30D-46C2-8DEE-B7AD039E14EB}" dt="2022-02-25T11:59:17.360" v="1112" actId="20577"/>
        <pc:sldMkLst>
          <pc:docMk/>
          <pc:sldMk cId="1801242399" sldId="261"/>
        </pc:sldMkLst>
        <pc:spChg chg="mod">
          <ac:chgData name="George Fryer" userId="1c34027618effcff" providerId="LiveId" clId="{16ACF663-D30D-46C2-8DEE-B7AD039E14EB}" dt="2022-02-25T11:59:17.360" v="1112" actId="20577"/>
          <ac:spMkLst>
            <pc:docMk/>
            <pc:sldMk cId="1801242399" sldId="261"/>
            <ac:spMk id="3" creationId="{24DD9308-6AE1-4CEA-96B3-02DF5C141E85}"/>
          </ac:spMkLst>
        </pc:spChg>
      </pc:sldChg>
      <pc:sldChg chg="modSp mod">
        <pc:chgData name="George Fryer" userId="1c34027618effcff" providerId="LiveId" clId="{16ACF663-D30D-46C2-8DEE-B7AD039E14EB}" dt="2022-02-25T12:01:26.374" v="1142" actId="20577"/>
        <pc:sldMkLst>
          <pc:docMk/>
          <pc:sldMk cId="1432327164" sldId="264"/>
        </pc:sldMkLst>
        <pc:spChg chg="mod">
          <ac:chgData name="George Fryer" userId="1c34027618effcff" providerId="LiveId" clId="{16ACF663-D30D-46C2-8DEE-B7AD039E14EB}" dt="2022-02-25T12:01:26.374" v="1142" actId="20577"/>
          <ac:spMkLst>
            <pc:docMk/>
            <pc:sldMk cId="1432327164" sldId="264"/>
            <ac:spMk id="3" creationId="{492CEB86-3C85-47B5-B00B-A460EA413546}"/>
          </ac:spMkLst>
        </pc:spChg>
      </pc:sldChg>
      <pc:sldChg chg="addSp delSp modSp new del mod">
        <pc:chgData name="George Fryer" userId="1c34027618effcff" providerId="LiveId" clId="{16ACF663-D30D-46C2-8DEE-B7AD039E14EB}" dt="2022-02-25T17:48:55.523" v="2030" actId="2696"/>
        <pc:sldMkLst>
          <pc:docMk/>
          <pc:sldMk cId="736027763" sldId="265"/>
        </pc:sldMkLst>
        <pc:spChg chg="mod">
          <ac:chgData name="George Fryer" userId="1c34027618effcff" providerId="LiveId" clId="{16ACF663-D30D-46C2-8DEE-B7AD039E14EB}" dt="2022-02-25T17:43:52.571" v="2015" actId="20577"/>
          <ac:spMkLst>
            <pc:docMk/>
            <pc:sldMk cId="736027763" sldId="265"/>
            <ac:spMk id="2" creationId="{5F47C87D-3821-4A77-8C97-1D140AECDD6C}"/>
          </ac:spMkLst>
        </pc:spChg>
        <pc:spChg chg="del">
          <ac:chgData name="George Fryer" userId="1c34027618effcff" providerId="LiveId" clId="{16ACF663-D30D-46C2-8DEE-B7AD039E14EB}" dt="2022-02-25T17:44:05.346" v="2019" actId="478"/>
          <ac:spMkLst>
            <pc:docMk/>
            <pc:sldMk cId="736027763" sldId="265"/>
            <ac:spMk id="3" creationId="{82A27597-D84E-4E8A-A721-13F60F768F70}"/>
          </ac:spMkLst>
        </pc:spChg>
        <pc:picChg chg="add del mod modCrop">
          <ac:chgData name="George Fryer" userId="1c34027618effcff" providerId="LiveId" clId="{16ACF663-D30D-46C2-8DEE-B7AD039E14EB}" dt="2022-02-25T17:45:22.777" v="2029" actId="478"/>
          <ac:picMkLst>
            <pc:docMk/>
            <pc:sldMk cId="736027763" sldId="265"/>
            <ac:picMk id="5" creationId="{ACA0F899-51F8-4A6B-8E7C-096845FA8E0C}"/>
          </ac:picMkLst>
        </pc:picChg>
        <pc:picChg chg="add del mod">
          <ac:chgData name="George Fryer" userId="1c34027618effcff" providerId="LiveId" clId="{16ACF663-D30D-46C2-8DEE-B7AD039E14EB}" dt="2022-02-25T17:45:21.690" v="2027" actId="478"/>
          <ac:picMkLst>
            <pc:docMk/>
            <pc:sldMk cId="736027763" sldId="265"/>
            <ac:picMk id="7" creationId="{CDB0B347-5E86-41A2-A50D-4FDF8A0A7C20}"/>
          </ac:picMkLst>
        </pc:picChg>
      </pc:sldChg>
      <pc:sldChg chg="del">
        <pc:chgData name="George Fryer" userId="1c34027618effcff" providerId="LiveId" clId="{16ACF663-D30D-46C2-8DEE-B7AD039E14EB}" dt="2022-02-25T11:31:36.175" v="0" actId="47"/>
        <pc:sldMkLst>
          <pc:docMk/>
          <pc:sldMk cId="3082611857" sldId="265"/>
        </pc:sldMkLst>
      </pc:sldChg>
    </pc:docChg>
  </pc:docChgLst>
  <pc:docChgLst>
    <pc:chgData name="George Fryer" userId="1c34027618effcff" providerId="LiveId" clId="{50AD81C7-CF53-4023-AC07-F58B988BF03A}"/>
    <pc:docChg chg="undo custSel addSld modSld sldOrd addSection delSection modSection">
      <pc:chgData name="George Fryer" userId="1c34027618effcff" providerId="LiveId" clId="{50AD81C7-CF53-4023-AC07-F58B988BF03A}" dt="2022-01-21T17:35:09.145" v="9430" actId="20577"/>
      <pc:docMkLst>
        <pc:docMk/>
      </pc:docMkLst>
      <pc:sldChg chg="modSp mod">
        <pc:chgData name="George Fryer" userId="1c34027618effcff" providerId="LiveId" clId="{50AD81C7-CF53-4023-AC07-F58B988BF03A}" dt="2022-01-21T16:38:49.403" v="9357" actId="20577"/>
        <pc:sldMkLst>
          <pc:docMk/>
          <pc:sldMk cId="3020327007" sldId="257"/>
        </pc:sldMkLst>
        <pc:spChg chg="mod">
          <ac:chgData name="George Fryer" userId="1c34027618effcff" providerId="LiveId" clId="{50AD81C7-CF53-4023-AC07-F58B988BF03A}" dt="2022-01-21T16:38:49.403" v="9357" actId="20577"/>
          <ac:spMkLst>
            <pc:docMk/>
            <pc:sldMk cId="3020327007" sldId="257"/>
            <ac:spMk id="3" creationId="{7BA69027-9444-4793-B6C9-4834AD614640}"/>
          </ac:spMkLst>
        </pc:spChg>
      </pc:sldChg>
      <pc:sldChg chg="modSp mod">
        <pc:chgData name="George Fryer" userId="1c34027618effcff" providerId="LiveId" clId="{50AD81C7-CF53-4023-AC07-F58B988BF03A}" dt="2022-01-21T16:40:52.163" v="9358" actId="114"/>
        <pc:sldMkLst>
          <pc:docMk/>
          <pc:sldMk cId="21654586" sldId="259"/>
        </pc:sldMkLst>
        <pc:spChg chg="mod">
          <ac:chgData name="George Fryer" userId="1c34027618effcff" providerId="LiveId" clId="{50AD81C7-CF53-4023-AC07-F58B988BF03A}" dt="2022-01-21T16:40:52.163" v="9358" actId="114"/>
          <ac:spMkLst>
            <pc:docMk/>
            <pc:sldMk cId="21654586" sldId="259"/>
            <ac:spMk id="3" creationId="{F231460B-2A84-4298-A8A8-36335A865CED}"/>
          </ac:spMkLst>
        </pc:spChg>
      </pc:sldChg>
      <pc:sldChg chg="modSp mod">
        <pc:chgData name="George Fryer" userId="1c34027618effcff" providerId="LiveId" clId="{50AD81C7-CF53-4023-AC07-F58B988BF03A}" dt="2022-01-20T23:46:18.121" v="2763" actId="1076"/>
        <pc:sldMkLst>
          <pc:docMk/>
          <pc:sldMk cId="2913341063" sldId="260"/>
        </pc:sldMkLst>
        <pc:spChg chg="mod">
          <ac:chgData name="George Fryer" userId="1c34027618effcff" providerId="LiveId" clId="{50AD81C7-CF53-4023-AC07-F58B988BF03A}" dt="2022-01-20T23:46:15.162" v="2762" actId="20577"/>
          <ac:spMkLst>
            <pc:docMk/>
            <pc:sldMk cId="2913341063" sldId="260"/>
            <ac:spMk id="3" creationId="{6BB8CFCC-1E9B-430A-8C47-91E4225B698F}"/>
          </ac:spMkLst>
        </pc:spChg>
        <pc:picChg chg="mod">
          <ac:chgData name="George Fryer" userId="1c34027618effcff" providerId="LiveId" clId="{50AD81C7-CF53-4023-AC07-F58B988BF03A}" dt="2022-01-20T23:46:18.121" v="2763" actId="1076"/>
          <ac:picMkLst>
            <pc:docMk/>
            <pc:sldMk cId="2913341063" sldId="260"/>
            <ac:picMk id="7" creationId="{23759CC2-E6FD-4610-9425-993F0BF583BD}"/>
          </ac:picMkLst>
        </pc:picChg>
      </pc:sldChg>
      <pc:sldChg chg="addSp modSp mod ord">
        <pc:chgData name="George Fryer" userId="1c34027618effcff" providerId="LiveId" clId="{50AD81C7-CF53-4023-AC07-F58B988BF03A}" dt="2022-01-20T23:49:23.675" v="2767"/>
        <pc:sldMkLst>
          <pc:docMk/>
          <pc:sldMk cId="2663003367" sldId="262"/>
        </pc:sldMkLst>
        <pc:spChg chg="mod">
          <ac:chgData name="George Fryer" userId="1c34027618effcff" providerId="LiveId" clId="{50AD81C7-CF53-4023-AC07-F58B988BF03A}" dt="2022-01-20T23:36:04.759" v="2150" actId="20577"/>
          <ac:spMkLst>
            <pc:docMk/>
            <pc:sldMk cId="2663003367" sldId="262"/>
            <ac:spMk id="2" creationId="{93EDC2FE-4592-4F25-B77F-A4DA5B2C9D73}"/>
          </ac:spMkLst>
        </pc:spChg>
        <pc:spChg chg="mod">
          <ac:chgData name="George Fryer" userId="1c34027618effcff" providerId="LiveId" clId="{50AD81C7-CF53-4023-AC07-F58B988BF03A}" dt="2022-01-20T23:35:34.785" v="2148" actId="20577"/>
          <ac:spMkLst>
            <pc:docMk/>
            <pc:sldMk cId="2663003367" sldId="262"/>
            <ac:spMk id="3" creationId="{6088B0BD-53A3-4807-AB2D-6CD34430D67E}"/>
          </ac:spMkLst>
        </pc:spChg>
        <pc:picChg chg="add mod">
          <ac:chgData name="George Fryer" userId="1c34027618effcff" providerId="LiveId" clId="{50AD81C7-CF53-4023-AC07-F58B988BF03A}" dt="2022-01-20T23:35:24.406" v="2139" actId="1076"/>
          <ac:picMkLst>
            <pc:docMk/>
            <pc:sldMk cId="2663003367" sldId="262"/>
            <ac:picMk id="5" creationId="{0E22F093-7F11-4164-A26B-8F7028421E3F}"/>
          </ac:picMkLst>
        </pc:picChg>
        <pc:picChg chg="add mod">
          <ac:chgData name="George Fryer" userId="1c34027618effcff" providerId="LiveId" clId="{50AD81C7-CF53-4023-AC07-F58B988BF03A}" dt="2022-01-20T23:35:38.858" v="2149" actId="1076"/>
          <ac:picMkLst>
            <pc:docMk/>
            <pc:sldMk cId="2663003367" sldId="262"/>
            <ac:picMk id="7" creationId="{1682BFE6-42B5-4C9A-AFF6-E1B3ABFFFBCF}"/>
          </ac:picMkLst>
        </pc:picChg>
      </pc:sldChg>
      <pc:sldChg chg="addSp delSp modSp new mod">
        <pc:chgData name="George Fryer" userId="1c34027618effcff" providerId="LiveId" clId="{50AD81C7-CF53-4023-AC07-F58B988BF03A}" dt="2022-01-20T22:53:59.171" v="902" actId="1076"/>
        <pc:sldMkLst>
          <pc:docMk/>
          <pc:sldMk cId="2624560566" sldId="263"/>
        </pc:sldMkLst>
        <pc:spChg chg="mod">
          <ac:chgData name="George Fryer" userId="1c34027618effcff" providerId="LiveId" clId="{50AD81C7-CF53-4023-AC07-F58B988BF03A}" dt="2022-01-20T22:32:03.183" v="63" actId="20577"/>
          <ac:spMkLst>
            <pc:docMk/>
            <pc:sldMk cId="2624560566" sldId="263"/>
            <ac:spMk id="2" creationId="{C3392BBC-D815-4D76-9D73-5B757066F1A3}"/>
          </ac:spMkLst>
        </pc:spChg>
        <pc:spChg chg="mod">
          <ac:chgData name="George Fryer" userId="1c34027618effcff" providerId="LiveId" clId="{50AD81C7-CF53-4023-AC07-F58B988BF03A}" dt="2022-01-20T22:53:53.192" v="901" actId="20577"/>
          <ac:spMkLst>
            <pc:docMk/>
            <pc:sldMk cId="2624560566" sldId="263"/>
            <ac:spMk id="3" creationId="{9B2324C1-3B2E-4C47-939C-080C49C4E22C}"/>
          </ac:spMkLst>
        </pc:spChg>
        <pc:picChg chg="add del mod">
          <ac:chgData name="George Fryer" userId="1c34027618effcff" providerId="LiveId" clId="{50AD81C7-CF53-4023-AC07-F58B988BF03A}" dt="2022-01-20T22:50:22.101" v="710" actId="478"/>
          <ac:picMkLst>
            <pc:docMk/>
            <pc:sldMk cId="2624560566" sldId="263"/>
            <ac:picMk id="5" creationId="{AE773720-3ECC-4CA9-8181-A34E30880F6D}"/>
          </ac:picMkLst>
        </pc:picChg>
        <pc:picChg chg="add mod">
          <ac:chgData name="George Fryer" userId="1c34027618effcff" providerId="LiveId" clId="{50AD81C7-CF53-4023-AC07-F58B988BF03A}" dt="2022-01-20T22:53:59.171" v="902" actId="1076"/>
          <ac:picMkLst>
            <pc:docMk/>
            <pc:sldMk cId="2624560566" sldId="263"/>
            <ac:picMk id="7" creationId="{DCBDB6DB-EEB2-485A-899E-9DE81DBE1220}"/>
          </ac:picMkLst>
        </pc:picChg>
      </pc:sldChg>
      <pc:sldChg chg="modSp new mod ord">
        <pc:chgData name="George Fryer" userId="1c34027618effcff" providerId="LiveId" clId="{50AD81C7-CF53-4023-AC07-F58B988BF03A}" dt="2022-01-21T16:56:09.219" v="9421" actId="20577"/>
        <pc:sldMkLst>
          <pc:docMk/>
          <pc:sldMk cId="1048504369" sldId="264"/>
        </pc:sldMkLst>
        <pc:spChg chg="mod">
          <ac:chgData name="George Fryer" userId="1c34027618effcff" providerId="LiveId" clId="{50AD81C7-CF53-4023-AC07-F58B988BF03A}" dt="2022-01-20T22:59:25.866" v="928" actId="20577"/>
          <ac:spMkLst>
            <pc:docMk/>
            <pc:sldMk cId="1048504369" sldId="264"/>
            <ac:spMk id="2" creationId="{08E5C672-9DC4-4C81-BFDF-4B9D103B68B8}"/>
          </ac:spMkLst>
        </pc:spChg>
        <pc:spChg chg="mod">
          <ac:chgData name="George Fryer" userId="1c34027618effcff" providerId="LiveId" clId="{50AD81C7-CF53-4023-AC07-F58B988BF03A}" dt="2022-01-21T16:56:09.219" v="9421" actId="20577"/>
          <ac:spMkLst>
            <pc:docMk/>
            <pc:sldMk cId="1048504369" sldId="264"/>
            <ac:spMk id="3" creationId="{D334016A-1185-4C01-85EC-31B10A743377}"/>
          </ac:spMkLst>
        </pc:spChg>
      </pc:sldChg>
      <pc:sldChg chg="addSp delSp modSp new mod ord">
        <pc:chgData name="George Fryer" userId="1c34027618effcff" providerId="LiveId" clId="{50AD81C7-CF53-4023-AC07-F58B988BF03A}" dt="2022-01-21T15:38:21.304" v="4581" actId="1076"/>
        <pc:sldMkLst>
          <pc:docMk/>
          <pc:sldMk cId="2278256080" sldId="265"/>
        </pc:sldMkLst>
        <pc:spChg chg="mod">
          <ac:chgData name="George Fryer" userId="1c34027618effcff" providerId="LiveId" clId="{50AD81C7-CF53-4023-AC07-F58B988BF03A}" dt="2022-01-20T23:18:40.237" v="1783" actId="1076"/>
          <ac:spMkLst>
            <pc:docMk/>
            <pc:sldMk cId="2278256080" sldId="265"/>
            <ac:spMk id="2" creationId="{E4CCBF8C-06E9-468C-B383-993F95BA3DF3}"/>
          </ac:spMkLst>
        </pc:spChg>
        <pc:spChg chg="del">
          <ac:chgData name="George Fryer" userId="1c34027618effcff" providerId="LiveId" clId="{50AD81C7-CF53-4023-AC07-F58B988BF03A}" dt="2022-01-20T23:17:32.221" v="1770" actId="478"/>
          <ac:spMkLst>
            <pc:docMk/>
            <pc:sldMk cId="2278256080" sldId="265"/>
            <ac:spMk id="3" creationId="{BC2CF8CF-7459-4ADF-8CB0-01A0A379CBEE}"/>
          </ac:spMkLst>
        </pc:spChg>
        <pc:spChg chg="add del mod">
          <ac:chgData name="George Fryer" userId="1c34027618effcff" providerId="LiveId" clId="{50AD81C7-CF53-4023-AC07-F58B988BF03A}" dt="2022-01-20T23:18:33.848" v="1780"/>
          <ac:spMkLst>
            <pc:docMk/>
            <pc:sldMk cId="2278256080" sldId="265"/>
            <ac:spMk id="12" creationId="{C3D7B71A-B061-47E6-A6E4-B305348D0AD2}"/>
          </ac:spMkLst>
        </pc:spChg>
        <pc:spChg chg="add mod">
          <ac:chgData name="George Fryer" userId="1c34027618effcff" providerId="LiveId" clId="{50AD81C7-CF53-4023-AC07-F58B988BF03A}" dt="2022-01-20T23:20:47.687" v="1796" actId="1076"/>
          <ac:spMkLst>
            <pc:docMk/>
            <pc:sldMk cId="2278256080" sldId="265"/>
            <ac:spMk id="13" creationId="{C7D755FF-738E-421F-8D4C-5A6F9BAAFF67}"/>
          </ac:spMkLst>
        </pc:spChg>
        <pc:picChg chg="add del mod">
          <ac:chgData name="George Fryer" userId="1c34027618effcff" providerId="LiveId" clId="{50AD81C7-CF53-4023-AC07-F58B988BF03A}" dt="2022-01-20T23:17:29.445" v="1769" actId="478"/>
          <ac:picMkLst>
            <pc:docMk/>
            <pc:sldMk cId="2278256080" sldId="265"/>
            <ac:picMk id="5" creationId="{41409728-5112-4879-8D5D-42434139711A}"/>
          </ac:picMkLst>
        </pc:picChg>
        <pc:picChg chg="add mod">
          <ac:chgData name="George Fryer" userId="1c34027618effcff" providerId="LiveId" clId="{50AD81C7-CF53-4023-AC07-F58B988BF03A}" dt="2022-01-20T23:18:40.237" v="1783" actId="1076"/>
          <ac:picMkLst>
            <pc:docMk/>
            <pc:sldMk cId="2278256080" sldId="265"/>
            <ac:picMk id="7" creationId="{546D616A-2F27-4D4C-A8F1-AB02A6DC83F8}"/>
          </ac:picMkLst>
        </pc:picChg>
        <pc:picChg chg="add del mod">
          <ac:chgData name="George Fryer" userId="1c34027618effcff" providerId="LiveId" clId="{50AD81C7-CF53-4023-AC07-F58B988BF03A}" dt="2022-01-20T23:19:57.862" v="1793" actId="478"/>
          <ac:picMkLst>
            <pc:docMk/>
            <pc:sldMk cId="2278256080" sldId="265"/>
            <ac:picMk id="9" creationId="{C903E3FE-5C7C-4622-A097-61233F79BBF1}"/>
          </ac:picMkLst>
        </pc:picChg>
        <pc:picChg chg="add mod">
          <ac:chgData name="George Fryer" userId="1c34027618effcff" providerId="LiveId" clId="{50AD81C7-CF53-4023-AC07-F58B988BF03A}" dt="2022-01-20T23:20:47.687" v="1796" actId="1076"/>
          <ac:picMkLst>
            <pc:docMk/>
            <pc:sldMk cId="2278256080" sldId="265"/>
            <ac:picMk id="11" creationId="{0ACB8B00-9BC8-46F0-8072-F3389C73B481}"/>
          </ac:picMkLst>
        </pc:picChg>
        <pc:picChg chg="add mod">
          <ac:chgData name="George Fryer" userId="1c34027618effcff" providerId="LiveId" clId="{50AD81C7-CF53-4023-AC07-F58B988BF03A}" dt="2022-01-20T23:20:04.611" v="1795" actId="1076"/>
          <ac:picMkLst>
            <pc:docMk/>
            <pc:sldMk cId="2278256080" sldId="265"/>
            <ac:picMk id="15" creationId="{F232C5D0-3C23-44C6-B289-6463E21D1845}"/>
          </ac:picMkLst>
        </pc:picChg>
        <pc:cxnChg chg="add mod">
          <ac:chgData name="George Fryer" userId="1c34027618effcff" providerId="LiveId" clId="{50AD81C7-CF53-4023-AC07-F58B988BF03A}" dt="2022-01-21T15:38:21.304" v="4581" actId="1076"/>
          <ac:cxnSpMkLst>
            <pc:docMk/>
            <pc:sldMk cId="2278256080" sldId="265"/>
            <ac:cxnSpMk id="4" creationId="{0AFDCCAD-F2EC-44F6-8FE0-3D4B8AE52183}"/>
          </ac:cxnSpMkLst>
        </pc:cxnChg>
      </pc:sldChg>
      <pc:sldChg chg="modSp new mod ord">
        <pc:chgData name="George Fryer" userId="1c34027618effcff" providerId="LiveId" clId="{50AD81C7-CF53-4023-AC07-F58B988BF03A}" dt="2022-01-21T17:02:00.752" v="9422" actId="313"/>
        <pc:sldMkLst>
          <pc:docMk/>
          <pc:sldMk cId="3645032127" sldId="266"/>
        </pc:sldMkLst>
        <pc:spChg chg="mod">
          <ac:chgData name="George Fryer" userId="1c34027618effcff" providerId="LiveId" clId="{50AD81C7-CF53-4023-AC07-F58B988BF03A}" dt="2022-01-20T23:36:15.904" v="2166" actId="20577"/>
          <ac:spMkLst>
            <pc:docMk/>
            <pc:sldMk cId="3645032127" sldId="266"/>
            <ac:spMk id="2" creationId="{A73AEC07-C069-4CD4-9048-5B6BFEDF9D2F}"/>
          </ac:spMkLst>
        </pc:spChg>
        <pc:spChg chg="mod">
          <ac:chgData name="George Fryer" userId="1c34027618effcff" providerId="LiveId" clId="{50AD81C7-CF53-4023-AC07-F58B988BF03A}" dt="2022-01-21T17:02:00.752" v="9422" actId="313"/>
          <ac:spMkLst>
            <pc:docMk/>
            <pc:sldMk cId="3645032127" sldId="266"/>
            <ac:spMk id="3" creationId="{A226B0D6-A261-43B7-94BD-9869E53BB4D9}"/>
          </ac:spMkLst>
        </pc:spChg>
      </pc:sldChg>
      <pc:sldChg chg="addSp modSp new mod ord">
        <pc:chgData name="George Fryer" userId="1c34027618effcff" providerId="LiveId" clId="{50AD81C7-CF53-4023-AC07-F58B988BF03A}" dt="2022-01-20T23:49:23.675" v="2767"/>
        <pc:sldMkLst>
          <pc:docMk/>
          <pc:sldMk cId="410796392" sldId="267"/>
        </pc:sldMkLst>
        <pc:spChg chg="mod">
          <ac:chgData name="George Fryer" userId="1c34027618effcff" providerId="LiveId" clId="{50AD81C7-CF53-4023-AC07-F58B988BF03A}" dt="2022-01-20T23:45:45.355" v="2743" actId="20577"/>
          <ac:spMkLst>
            <pc:docMk/>
            <pc:sldMk cId="410796392" sldId="267"/>
            <ac:spMk id="2" creationId="{994FC903-2F26-4B41-A9B5-22B3FDBC7D2D}"/>
          </ac:spMkLst>
        </pc:spChg>
        <pc:spChg chg="mod">
          <ac:chgData name="George Fryer" userId="1c34027618effcff" providerId="LiveId" clId="{50AD81C7-CF53-4023-AC07-F58B988BF03A}" dt="2022-01-20T23:46:06.897" v="2755" actId="20577"/>
          <ac:spMkLst>
            <pc:docMk/>
            <pc:sldMk cId="410796392" sldId="267"/>
            <ac:spMk id="3" creationId="{829AFED6-6F45-444C-972C-F665A89529CA}"/>
          </ac:spMkLst>
        </pc:spChg>
        <pc:picChg chg="add mod">
          <ac:chgData name="George Fryer" userId="1c34027618effcff" providerId="LiveId" clId="{50AD81C7-CF53-4023-AC07-F58B988BF03A}" dt="2022-01-20T23:45:58.844" v="2747" actId="1076"/>
          <ac:picMkLst>
            <pc:docMk/>
            <pc:sldMk cId="410796392" sldId="267"/>
            <ac:picMk id="5" creationId="{A7E45974-0EE4-4874-864E-943158147376}"/>
          </ac:picMkLst>
        </pc:picChg>
        <pc:picChg chg="add mod">
          <ac:chgData name="George Fryer" userId="1c34027618effcff" providerId="LiveId" clId="{50AD81C7-CF53-4023-AC07-F58B988BF03A}" dt="2022-01-20T23:46:36.617" v="2765" actId="1076"/>
          <ac:picMkLst>
            <pc:docMk/>
            <pc:sldMk cId="410796392" sldId="267"/>
            <ac:picMk id="7" creationId="{BD4C4A5C-4CA5-4869-B569-20D2781965BA}"/>
          </ac:picMkLst>
        </pc:picChg>
      </pc:sldChg>
      <pc:sldChg chg="modSp new mod">
        <pc:chgData name="George Fryer" userId="1c34027618effcff" providerId="LiveId" clId="{50AD81C7-CF53-4023-AC07-F58B988BF03A}" dt="2022-01-21T16:08:33.692" v="7192" actId="20577"/>
        <pc:sldMkLst>
          <pc:docMk/>
          <pc:sldMk cId="742351046" sldId="268"/>
        </pc:sldMkLst>
        <pc:spChg chg="mod">
          <ac:chgData name="George Fryer" userId="1c34027618effcff" providerId="LiveId" clId="{50AD81C7-CF53-4023-AC07-F58B988BF03A}" dt="2022-01-21T14:34:22.851" v="2787" actId="20577"/>
          <ac:spMkLst>
            <pc:docMk/>
            <pc:sldMk cId="742351046" sldId="268"/>
            <ac:spMk id="2" creationId="{03C3F5D1-2F27-4F2A-B9BA-B0AB10F03302}"/>
          </ac:spMkLst>
        </pc:spChg>
        <pc:spChg chg="mod">
          <ac:chgData name="George Fryer" userId="1c34027618effcff" providerId="LiveId" clId="{50AD81C7-CF53-4023-AC07-F58B988BF03A}" dt="2022-01-21T16:08:33.692" v="7192" actId="20577"/>
          <ac:spMkLst>
            <pc:docMk/>
            <pc:sldMk cId="742351046" sldId="268"/>
            <ac:spMk id="3" creationId="{50992270-50D4-4CA9-96BB-FF216CCADB90}"/>
          </ac:spMkLst>
        </pc:spChg>
      </pc:sldChg>
      <pc:sldChg chg="addSp delSp modSp new mod">
        <pc:chgData name="George Fryer" userId="1c34027618effcff" providerId="LiveId" clId="{50AD81C7-CF53-4023-AC07-F58B988BF03A}" dt="2022-01-21T16:38:25.451" v="9352" actId="20577"/>
        <pc:sldMkLst>
          <pc:docMk/>
          <pc:sldMk cId="2029736755" sldId="269"/>
        </pc:sldMkLst>
        <pc:spChg chg="mod">
          <ac:chgData name="George Fryer" userId="1c34027618effcff" providerId="LiveId" clId="{50AD81C7-CF53-4023-AC07-F58B988BF03A}" dt="2022-01-21T15:10:22.496" v="3596" actId="20577"/>
          <ac:spMkLst>
            <pc:docMk/>
            <pc:sldMk cId="2029736755" sldId="269"/>
            <ac:spMk id="2" creationId="{8E987E51-50E1-453A-AAFC-2F81865930BF}"/>
          </ac:spMkLst>
        </pc:spChg>
        <pc:spChg chg="del">
          <ac:chgData name="George Fryer" userId="1c34027618effcff" providerId="LiveId" clId="{50AD81C7-CF53-4023-AC07-F58B988BF03A}" dt="2022-01-21T16:32:12.676" v="8598" actId="478"/>
          <ac:spMkLst>
            <pc:docMk/>
            <pc:sldMk cId="2029736755" sldId="269"/>
            <ac:spMk id="3" creationId="{E55580C7-B999-4D7C-B2A4-41C8B4317DAE}"/>
          </ac:spMkLst>
        </pc:spChg>
        <pc:spChg chg="add mod">
          <ac:chgData name="George Fryer" userId="1c34027618effcff" providerId="LiveId" clId="{50AD81C7-CF53-4023-AC07-F58B988BF03A}" dt="2022-01-21T16:38:25.451" v="9352" actId="20577"/>
          <ac:spMkLst>
            <pc:docMk/>
            <pc:sldMk cId="2029736755" sldId="269"/>
            <ac:spMk id="8" creationId="{A8350CC6-8C0F-4941-B80A-680994430B37}"/>
          </ac:spMkLst>
        </pc:spChg>
        <pc:picChg chg="add mod">
          <ac:chgData name="George Fryer" userId="1c34027618effcff" providerId="LiveId" clId="{50AD81C7-CF53-4023-AC07-F58B988BF03A}" dt="2022-01-21T16:32:16.036" v="8599" actId="14100"/>
          <ac:picMkLst>
            <pc:docMk/>
            <pc:sldMk cId="2029736755" sldId="269"/>
            <ac:picMk id="5" creationId="{EBF1A21B-08BC-4E17-A000-3CDA4F7745B2}"/>
          </ac:picMkLst>
        </pc:picChg>
        <pc:picChg chg="add mod">
          <ac:chgData name="George Fryer" userId="1c34027618effcff" providerId="LiveId" clId="{50AD81C7-CF53-4023-AC07-F58B988BF03A}" dt="2022-01-21T16:32:54.723" v="8602" actId="1076"/>
          <ac:picMkLst>
            <pc:docMk/>
            <pc:sldMk cId="2029736755" sldId="269"/>
            <ac:picMk id="7" creationId="{A3CDECE0-9B34-4086-B255-BA0FE610BE5C}"/>
          </ac:picMkLst>
        </pc:picChg>
      </pc:sldChg>
      <pc:sldChg chg="modSp new mod">
        <pc:chgData name="George Fryer" userId="1c34027618effcff" providerId="LiveId" clId="{50AD81C7-CF53-4023-AC07-F58B988BF03A}" dt="2022-01-21T17:35:09.145" v="9430" actId="20577"/>
        <pc:sldMkLst>
          <pc:docMk/>
          <pc:sldMk cId="614804069" sldId="270"/>
        </pc:sldMkLst>
        <pc:spChg chg="mod">
          <ac:chgData name="George Fryer" userId="1c34027618effcff" providerId="LiveId" clId="{50AD81C7-CF53-4023-AC07-F58B988BF03A}" dt="2022-01-21T15:13:49.704" v="3612" actId="20577"/>
          <ac:spMkLst>
            <pc:docMk/>
            <pc:sldMk cId="614804069" sldId="270"/>
            <ac:spMk id="2" creationId="{E3196399-0153-46F1-A0CF-C67195305F5A}"/>
          </ac:spMkLst>
        </pc:spChg>
        <pc:spChg chg="mod">
          <ac:chgData name="George Fryer" userId="1c34027618effcff" providerId="LiveId" clId="{50AD81C7-CF53-4023-AC07-F58B988BF03A}" dt="2022-01-21T17:35:09.145" v="9430" actId="20577"/>
          <ac:spMkLst>
            <pc:docMk/>
            <pc:sldMk cId="614804069" sldId="270"/>
            <ac:spMk id="3" creationId="{C2989065-C304-4C3F-B810-4CCB2C0B97F7}"/>
          </ac:spMkLst>
        </pc:spChg>
      </pc:sldChg>
      <pc:sldChg chg="addSp modSp new mod">
        <pc:chgData name="George Fryer" userId="1c34027618effcff" providerId="LiveId" clId="{50AD81C7-CF53-4023-AC07-F58B988BF03A}" dt="2022-01-21T16:08:56.804" v="7194" actId="1076"/>
        <pc:sldMkLst>
          <pc:docMk/>
          <pc:sldMk cId="804925912" sldId="271"/>
        </pc:sldMkLst>
        <pc:spChg chg="mod">
          <ac:chgData name="George Fryer" userId="1c34027618effcff" providerId="LiveId" clId="{50AD81C7-CF53-4023-AC07-F58B988BF03A}" dt="2022-01-21T15:16:06.013" v="3675" actId="20577"/>
          <ac:spMkLst>
            <pc:docMk/>
            <pc:sldMk cId="804925912" sldId="271"/>
            <ac:spMk id="2" creationId="{3673353F-7F8D-4AAB-8D4C-9825AECE69AD}"/>
          </ac:spMkLst>
        </pc:spChg>
        <pc:spChg chg="mod">
          <ac:chgData name="George Fryer" userId="1c34027618effcff" providerId="LiveId" clId="{50AD81C7-CF53-4023-AC07-F58B988BF03A}" dt="2022-01-21T16:05:09.360" v="6990" actId="20577"/>
          <ac:spMkLst>
            <pc:docMk/>
            <pc:sldMk cId="804925912" sldId="271"/>
            <ac:spMk id="3" creationId="{DB5402B4-6E03-4D65-B0C9-6CAA1C058875}"/>
          </ac:spMkLst>
        </pc:spChg>
        <pc:spChg chg="add mod">
          <ac:chgData name="George Fryer" userId="1c34027618effcff" providerId="LiveId" clId="{50AD81C7-CF53-4023-AC07-F58B988BF03A}" dt="2022-01-21T16:08:56.804" v="7194" actId="1076"/>
          <ac:spMkLst>
            <pc:docMk/>
            <pc:sldMk cId="804925912" sldId="271"/>
            <ac:spMk id="5" creationId="{5A22007B-00CB-451F-B6E1-4011BBBBEB1E}"/>
          </ac:spMkLst>
        </pc:spChg>
      </pc:sldChg>
      <pc:sldChg chg="modSp new mod">
        <pc:chgData name="George Fryer" userId="1c34027618effcff" providerId="LiveId" clId="{50AD81C7-CF53-4023-AC07-F58B988BF03A}" dt="2022-01-21T15:39:37.317" v="4625" actId="20577"/>
        <pc:sldMkLst>
          <pc:docMk/>
          <pc:sldMk cId="3029387909" sldId="272"/>
        </pc:sldMkLst>
        <pc:spChg chg="mod">
          <ac:chgData name="George Fryer" userId="1c34027618effcff" providerId="LiveId" clId="{50AD81C7-CF53-4023-AC07-F58B988BF03A}" dt="2022-01-21T15:16:14.172" v="3690" actId="20577"/>
          <ac:spMkLst>
            <pc:docMk/>
            <pc:sldMk cId="3029387909" sldId="272"/>
            <ac:spMk id="2" creationId="{AFB21F91-02C7-49D8-85C1-037ABC8384DE}"/>
          </ac:spMkLst>
        </pc:spChg>
        <pc:spChg chg="mod">
          <ac:chgData name="George Fryer" userId="1c34027618effcff" providerId="LiveId" clId="{50AD81C7-CF53-4023-AC07-F58B988BF03A}" dt="2022-01-21T15:39:37.317" v="4625" actId="20577"/>
          <ac:spMkLst>
            <pc:docMk/>
            <pc:sldMk cId="3029387909" sldId="272"/>
            <ac:spMk id="3" creationId="{0F01A8F9-B821-4826-9724-8B5DEB220E93}"/>
          </ac:spMkLst>
        </pc:spChg>
      </pc:sldChg>
      <pc:sldChg chg="addSp modSp new mod">
        <pc:chgData name="George Fryer" userId="1c34027618effcff" providerId="LiveId" clId="{50AD81C7-CF53-4023-AC07-F58B988BF03A}" dt="2022-01-21T15:38:44.294" v="4583" actId="1076"/>
        <pc:sldMkLst>
          <pc:docMk/>
          <pc:sldMk cId="3749139147" sldId="273"/>
        </pc:sldMkLst>
        <pc:spChg chg="mod">
          <ac:chgData name="George Fryer" userId="1c34027618effcff" providerId="LiveId" clId="{50AD81C7-CF53-4023-AC07-F58B988BF03A}" dt="2022-01-21T15:23:20.623" v="4404" actId="20577"/>
          <ac:spMkLst>
            <pc:docMk/>
            <pc:sldMk cId="3749139147" sldId="273"/>
            <ac:spMk id="2" creationId="{F9E9F1A6-5575-40C7-8992-E182042B26FD}"/>
          </ac:spMkLst>
        </pc:spChg>
        <pc:spChg chg="mod">
          <ac:chgData name="George Fryer" userId="1c34027618effcff" providerId="LiveId" clId="{50AD81C7-CF53-4023-AC07-F58B988BF03A}" dt="2022-01-21T15:37:32.555" v="4576" actId="1076"/>
          <ac:spMkLst>
            <pc:docMk/>
            <pc:sldMk cId="3749139147" sldId="273"/>
            <ac:spMk id="3" creationId="{18B5BC3A-436F-45B4-8EFC-2F0F41B82B81}"/>
          </ac:spMkLst>
        </pc:spChg>
        <pc:picChg chg="add mod">
          <ac:chgData name="George Fryer" userId="1c34027618effcff" providerId="LiveId" clId="{50AD81C7-CF53-4023-AC07-F58B988BF03A}" dt="2022-01-21T15:36:48.572" v="4561" actId="1076"/>
          <ac:picMkLst>
            <pc:docMk/>
            <pc:sldMk cId="3749139147" sldId="273"/>
            <ac:picMk id="5" creationId="{4FE30541-5409-467E-8B3B-4D318543E81C}"/>
          </ac:picMkLst>
        </pc:picChg>
        <pc:picChg chg="add mod">
          <ac:chgData name="George Fryer" userId="1c34027618effcff" providerId="LiveId" clId="{50AD81C7-CF53-4023-AC07-F58B988BF03A}" dt="2022-01-21T15:37:13.684" v="4565" actId="1076"/>
          <ac:picMkLst>
            <pc:docMk/>
            <pc:sldMk cId="3749139147" sldId="273"/>
            <ac:picMk id="7" creationId="{196821CD-6561-4104-80CD-D4B72FD9B935}"/>
          </ac:picMkLst>
        </pc:picChg>
        <pc:picChg chg="add mod">
          <ac:chgData name="George Fryer" userId="1c34027618effcff" providerId="LiveId" clId="{50AD81C7-CF53-4023-AC07-F58B988BF03A}" dt="2022-01-21T15:37:43.605" v="4578" actId="1076"/>
          <ac:picMkLst>
            <pc:docMk/>
            <pc:sldMk cId="3749139147" sldId="273"/>
            <ac:picMk id="11" creationId="{D3812C93-AE39-44F4-AA58-883715FF0A4B}"/>
          </ac:picMkLst>
        </pc:picChg>
        <pc:cxnChg chg="add mod">
          <ac:chgData name="George Fryer" userId="1c34027618effcff" providerId="LiveId" clId="{50AD81C7-CF53-4023-AC07-F58B988BF03A}" dt="2022-01-21T15:38:44.294" v="4583" actId="1076"/>
          <ac:cxnSpMkLst>
            <pc:docMk/>
            <pc:sldMk cId="3749139147" sldId="273"/>
            <ac:cxnSpMk id="12" creationId="{75C59C46-D8AA-44A1-B5D5-B575601FDE3E}"/>
          </ac:cxnSpMkLst>
        </pc:cxnChg>
      </pc:sldChg>
      <pc:sldChg chg="modSp new mod">
        <pc:chgData name="George Fryer" userId="1c34027618effcff" providerId="LiveId" clId="{50AD81C7-CF53-4023-AC07-F58B988BF03A}" dt="2022-01-21T15:48:17.646" v="5827" actId="20577"/>
        <pc:sldMkLst>
          <pc:docMk/>
          <pc:sldMk cId="51112608" sldId="274"/>
        </pc:sldMkLst>
        <pc:spChg chg="mod">
          <ac:chgData name="George Fryer" userId="1c34027618effcff" providerId="LiveId" clId="{50AD81C7-CF53-4023-AC07-F58B988BF03A}" dt="2022-01-21T15:41:21.905" v="4633" actId="20577"/>
          <ac:spMkLst>
            <pc:docMk/>
            <pc:sldMk cId="51112608" sldId="274"/>
            <ac:spMk id="2" creationId="{17450A27-E053-4850-8DDB-6B344C04C631}"/>
          </ac:spMkLst>
        </pc:spChg>
        <pc:spChg chg="mod">
          <ac:chgData name="George Fryer" userId="1c34027618effcff" providerId="LiveId" clId="{50AD81C7-CF53-4023-AC07-F58B988BF03A}" dt="2022-01-21T15:48:17.646" v="5827" actId="20577"/>
          <ac:spMkLst>
            <pc:docMk/>
            <pc:sldMk cId="51112608" sldId="274"/>
            <ac:spMk id="3" creationId="{8C0F5463-74B7-4A47-A6A0-99D3650E7791}"/>
          </ac:spMkLst>
        </pc:spChg>
      </pc:sldChg>
      <pc:sldChg chg="addSp delSp modSp new mod">
        <pc:chgData name="George Fryer" userId="1c34027618effcff" providerId="LiveId" clId="{50AD81C7-CF53-4023-AC07-F58B988BF03A}" dt="2022-01-21T16:07:18.272" v="7026" actId="1076"/>
        <pc:sldMkLst>
          <pc:docMk/>
          <pc:sldMk cId="3323393395" sldId="275"/>
        </pc:sldMkLst>
        <pc:spChg chg="mod">
          <ac:chgData name="George Fryer" userId="1c34027618effcff" providerId="LiveId" clId="{50AD81C7-CF53-4023-AC07-F58B988BF03A}" dt="2022-01-21T16:05:29.937" v="7009" actId="20577"/>
          <ac:spMkLst>
            <pc:docMk/>
            <pc:sldMk cId="3323393395" sldId="275"/>
            <ac:spMk id="2" creationId="{2EAC13C0-2B57-49D8-BC4A-88CE22A5BD02}"/>
          </ac:spMkLst>
        </pc:spChg>
        <pc:spChg chg="del">
          <ac:chgData name="George Fryer" userId="1c34027618effcff" providerId="LiveId" clId="{50AD81C7-CF53-4023-AC07-F58B988BF03A}" dt="2022-01-21T16:05:34.953" v="7010" actId="478"/>
          <ac:spMkLst>
            <pc:docMk/>
            <pc:sldMk cId="3323393395" sldId="275"/>
            <ac:spMk id="3" creationId="{FDB9932E-D360-41E3-95BA-7DA71AA5C084}"/>
          </ac:spMkLst>
        </pc:spChg>
        <pc:picChg chg="add mod">
          <ac:chgData name="George Fryer" userId="1c34027618effcff" providerId="LiveId" clId="{50AD81C7-CF53-4023-AC07-F58B988BF03A}" dt="2022-01-21T16:05:46.925" v="7013" actId="1076"/>
          <ac:picMkLst>
            <pc:docMk/>
            <pc:sldMk cId="3323393395" sldId="275"/>
            <ac:picMk id="5" creationId="{48575C9B-C3BD-436E-ADC0-AF5CA288826E}"/>
          </ac:picMkLst>
        </pc:picChg>
        <pc:picChg chg="add mod">
          <ac:chgData name="George Fryer" userId="1c34027618effcff" providerId="LiveId" clId="{50AD81C7-CF53-4023-AC07-F58B988BF03A}" dt="2022-01-21T16:05:58.314" v="7015" actId="1076"/>
          <ac:picMkLst>
            <pc:docMk/>
            <pc:sldMk cId="3323393395" sldId="275"/>
            <ac:picMk id="7" creationId="{A688A382-4BB4-45EA-A482-78E43CAC83DD}"/>
          </ac:picMkLst>
        </pc:picChg>
        <pc:picChg chg="add mod">
          <ac:chgData name="George Fryer" userId="1c34027618effcff" providerId="LiveId" clId="{50AD81C7-CF53-4023-AC07-F58B988BF03A}" dt="2022-01-21T16:06:55.625" v="7021" actId="1076"/>
          <ac:picMkLst>
            <pc:docMk/>
            <pc:sldMk cId="3323393395" sldId="275"/>
            <ac:picMk id="12" creationId="{FF24BDD5-89C4-4E92-B6BA-3B22D365E1DE}"/>
          </ac:picMkLst>
        </pc:picChg>
        <pc:picChg chg="add mod">
          <ac:chgData name="George Fryer" userId="1c34027618effcff" providerId="LiveId" clId="{50AD81C7-CF53-4023-AC07-F58B988BF03A}" dt="2022-01-21T16:07:10.461" v="7024" actId="1076"/>
          <ac:picMkLst>
            <pc:docMk/>
            <pc:sldMk cId="3323393395" sldId="275"/>
            <ac:picMk id="14" creationId="{12CF8C11-DD7D-4F5B-9819-C318C6962C88}"/>
          </ac:picMkLst>
        </pc:picChg>
        <pc:cxnChg chg="add mod">
          <ac:chgData name="George Fryer" userId="1c34027618effcff" providerId="LiveId" clId="{50AD81C7-CF53-4023-AC07-F58B988BF03A}" dt="2022-01-21T16:07:18.272" v="7026" actId="1076"/>
          <ac:cxnSpMkLst>
            <pc:docMk/>
            <pc:sldMk cId="3323393395" sldId="275"/>
            <ac:cxnSpMk id="8" creationId="{8CE311C1-C60E-4C3A-AD41-E3866FBD2855}"/>
          </ac:cxnSpMkLst>
        </pc:cxnChg>
      </pc:sldChg>
      <pc:sldChg chg="addSp modSp new mod">
        <pc:chgData name="George Fryer" userId="1c34027618effcff" providerId="LiveId" clId="{50AD81C7-CF53-4023-AC07-F58B988BF03A}" dt="2022-01-21T16:26:12.931" v="8593" actId="1076"/>
        <pc:sldMkLst>
          <pc:docMk/>
          <pc:sldMk cId="1269958580" sldId="276"/>
        </pc:sldMkLst>
        <pc:spChg chg="mod">
          <ac:chgData name="George Fryer" userId="1c34027618effcff" providerId="LiveId" clId="{50AD81C7-CF53-4023-AC07-F58B988BF03A}" dt="2022-01-21T16:17:29.280" v="8443" actId="20577"/>
          <ac:spMkLst>
            <pc:docMk/>
            <pc:sldMk cId="1269958580" sldId="276"/>
            <ac:spMk id="2" creationId="{E130D737-EB4E-46C5-AAE4-6929D85D845B}"/>
          </ac:spMkLst>
        </pc:spChg>
        <pc:spChg chg="mod">
          <ac:chgData name="George Fryer" userId="1c34027618effcff" providerId="LiveId" clId="{50AD81C7-CF53-4023-AC07-F58B988BF03A}" dt="2022-01-21T16:23:01.831" v="8591" actId="27636"/>
          <ac:spMkLst>
            <pc:docMk/>
            <pc:sldMk cId="1269958580" sldId="276"/>
            <ac:spMk id="3" creationId="{C9A6B045-E4D0-4C52-88C2-E82E60062CC2}"/>
          </ac:spMkLst>
        </pc:spChg>
        <pc:picChg chg="add mod">
          <ac:chgData name="George Fryer" userId="1c34027618effcff" providerId="LiveId" clId="{50AD81C7-CF53-4023-AC07-F58B988BF03A}" dt="2022-01-21T16:21:31.743" v="8450" actId="1076"/>
          <ac:picMkLst>
            <pc:docMk/>
            <pc:sldMk cId="1269958580" sldId="276"/>
            <ac:picMk id="5" creationId="{BBAEE5D3-2CEA-4248-823C-E7BAB29120D8}"/>
          </ac:picMkLst>
        </pc:picChg>
        <pc:picChg chg="add mod">
          <ac:chgData name="George Fryer" userId="1c34027618effcff" providerId="LiveId" clId="{50AD81C7-CF53-4023-AC07-F58B988BF03A}" dt="2022-01-21T16:21:51.158" v="8454" actId="1076"/>
          <ac:picMkLst>
            <pc:docMk/>
            <pc:sldMk cId="1269958580" sldId="276"/>
            <ac:picMk id="8" creationId="{BB6EC1B5-4972-45C3-ACC3-B4DADFEEE94B}"/>
          </ac:picMkLst>
        </pc:picChg>
        <pc:picChg chg="add mod">
          <ac:chgData name="George Fryer" userId="1c34027618effcff" providerId="LiveId" clId="{50AD81C7-CF53-4023-AC07-F58B988BF03A}" dt="2022-01-21T16:26:12.931" v="8593" actId="1076"/>
          <ac:picMkLst>
            <pc:docMk/>
            <pc:sldMk cId="1269958580" sldId="276"/>
            <ac:picMk id="10" creationId="{CC53122F-A9DC-4100-88BD-710E0C6AE6D4}"/>
          </ac:picMkLst>
        </pc:picChg>
        <pc:cxnChg chg="add mod">
          <ac:chgData name="George Fryer" userId="1c34027618effcff" providerId="LiveId" clId="{50AD81C7-CF53-4023-AC07-F58B988BF03A}" dt="2022-01-21T16:21:40.733" v="8452" actId="1076"/>
          <ac:cxnSpMkLst>
            <pc:docMk/>
            <pc:sldMk cId="1269958580" sldId="276"/>
            <ac:cxnSpMk id="6" creationId="{42DC0F3B-7473-4CFC-8219-0D7CB9B3C34F}"/>
          </ac:cxnSpMkLst>
        </pc:cxnChg>
      </pc:sldChg>
    </pc:docChg>
  </pc:docChgLst>
  <pc:docChgLst>
    <pc:chgData name="George Fryer" userId="1c34027618effcff" providerId="LiveId" clId="{531F91EE-25FC-4D46-9D6E-F099AA106435}"/>
    <pc:docChg chg="undo custSel modSld">
      <pc:chgData name="George Fryer" userId="1c34027618effcff" providerId="LiveId" clId="{531F91EE-25FC-4D46-9D6E-F099AA106435}" dt="2022-01-18T23:29:37.403" v="3727" actId="1036"/>
      <pc:docMkLst>
        <pc:docMk/>
      </pc:docMkLst>
      <pc:sldChg chg="modSp mod">
        <pc:chgData name="George Fryer" userId="1c34027618effcff" providerId="LiveId" clId="{531F91EE-25FC-4D46-9D6E-F099AA106435}" dt="2022-01-18T22:05:52.729" v="27" actId="20577"/>
        <pc:sldMkLst>
          <pc:docMk/>
          <pc:sldMk cId="521039140" sldId="256"/>
        </pc:sldMkLst>
        <pc:spChg chg="mod">
          <ac:chgData name="George Fryer" userId="1c34027618effcff" providerId="LiveId" clId="{531F91EE-25FC-4D46-9D6E-F099AA106435}" dt="2022-01-18T22:05:52.729" v="27" actId="20577"/>
          <ac:spMkLst>
            <pc:docMk/>
            <pc:sldMk cId="521039140" sldId="256"/>
            <ac:spMk id="2" creationId="{ED7CD62A-E4D5-4C71-B0B7-8530489081A0}"/>
          </ac:spMkLst>
        </pc:spChg>
      </pc:sldChg>
      <pc:sldChg chg="modSp mod">
        <pc:chgData name="George Fryer" userId="1c34027618effcff" providerId="LiveId" clId="{531F91EE-25FC-4D46-9D6E-F099AA106435}" dt="2022-01-18T22:21:40.752" v="914" actId="20577"/>
        <pc:sldMkLst>
          <pc:docMk/>
          <pc:sldMk cId="3020327007" sldId="257"/>
        </pc:sldMkLst>
        <pc:spChg chg="mod">
          <ac:chgData name="George Fryer" userId="1c34027618effcff" providerId="LiveId" clId="{531F91EE-25FC-4D46-9D6E-F099AA106435}" dt="2022-01-18T22:06:20.236" v="39" actId="20577"/>
          <ac:spMkLst>
            <pc:docMk/>
            <pc:sldMk cId="3020327007" sldId="257"/>
            <ac:spMk id="2" creationId="{4E20AEE4-86EA-41E4-8F5B-7D51E20294D8}"/>
          </ac:spMkLst>
        </pc:spChg>
        <pc:spChg chg="mod">
          <ac:chgData name="George Fryer" userId="1c34027618effcff" providerId="LiveId" clId="{531F91EE-25FC-4D46-9D6E-F099AA106435}" dt="2022-01-18T22:21:40.752" v="914" actId="20577"/>
          <ac:spMkLst>
            <pc:docMk/>
            <pc:sldMk cId="3020327007" sldId="257"/>
            <ac:spMk id="3" creationId="{7BA69027-9444-4793-B6C9-4834AD614640}"/>
          </ac:spMkLst>
        </pc:spChg>
      </pc:sldChg>
      <pc:sldChg chg="addSp modSp mod">
        <pc:chgData name="George Fryer" userId="1c34027618effcff" providerId="LiveId" clId="{531F91EE-25FC-4D46-9D6E-F099AA106435}" dt="2022-01-18T23:22:51.738" v="3715" actId="20577"/>
        <pc:sldMkLst>
          <pc:docMk/>
          <pc:sldMk cId="1025863603" sldId="258"/>
        </pc:sldMkLst>
        <pc:spChg chg="mod">
          <ac:chgData name="George Fryer" userId="1c34027618effcff" providerId="LiveId" clId="{531F91EE-25FC-4D46-9D6E-F099AA106435}" dt="2022-01-18T23:00:23.999" v="2098" actId="20577"/>
          <ac:spMkLst>
            <pc:docMk/>
            <pc:sldMk cId="1025863603" sldId="258"/>
            <ac:spMk id="2" creationId="{33A83B21-04AF-4A45-84D3-C3DA380E265D}"/>
          </ac:spMkLst>
        </pc:spChg>
        <pc:spChg chg="mod">
          <ac:chgData name="George Fryer" userId="1c34027618effcff" providerId="LiveId" clId="{531F91EE-25FC-4D46-9D6E-F099AA106435}" dt="2022-01-18T23:22:51.738" v="3715" actId="20577"/>
          <ac:spMkLst>
            <pc:docMk/>
            <pc:sldMk cId="1025863603" sldId="258"/>
            <ac:spMk id="3" creationId="{3422E08A-CC3C-4BB5-80A0-879C66CD4337}"/>
          </ac:spMkLst>
        </pc:spChg>
        <pc:picChg chg="add mod">
          <ac:chgData name="George Fryer" userId="1c34027618effcff" providerId="LiveId" clId="{531F91EE-25FC-4D46-9D6E-F099AA106435}" dt="2022-01-18T23:07:38.812" v="2916" actId="1076"/>
          <ac:picMkLst>
            <pc:docMk/>
            <pc:sldMk cId="1025863603" sldId="258"/>
            <ac:picMk id="5" creationId="{4CEAE726-8492-420C-9A10-8A55867ECDCF}"/>
          </ac:picMkLst>
        </pc:picChg>
      </pc:sldChg>
      <pc:sldChg chg="addSp modSp mod">
        <pc:chgData name="George Fryer" userId="1c34027618effcff" providerId="LiveId" clId="{531F91EE-25FC-4D46-9D6E-F099AA106435}" dt="2022-01-18T22:44:34.236" v="1883" actId="6549"/>
        <pc:sldMkLst>
          <pc:docMk/>
          <pc:sldMk cId="21654586" sldId="259"/>
        </pc:sldMkLst>
        <pc:spChg chg="mod">
          <ac:chgData name="George Fryer" userId="1c34027618effcff" providerId="LiveId" clId="{531F91EE-25FC-4D46-9D6E-F099AA106435}" dt="2022-01-18T22:23:49.413" v="960" actId="20577"/>
          <ac:spMkLst>
            <pc:docMk/>
            <pc:sldMk cId="21654586" sldId="259"/>
            <ac:spMk id="2" creationId="{63D574E8-67F0-4E32-8913-11D06F1B521D}"/>
          </ac:spMkLst>
        </pc:spChg>
        <pc:spChg chg="mod">
          <ac:chgData name="George Fryer" userId="1c34027618effcff" providerId="LiveId" clId="{531F91EE-25FC-4D46-9D6E-F099AA106435}" dt="2022-01-18T22:44:34.236" v="1883" actId="6549"/>
          <ac:spMkLst>
            <pc:docMk/>
            <pc:sldMk cId="21654586" sldId="259"/>
            <ac:spMk id="3" creationId="{F231460B-2A84-4298-A8A8-36335A865CED}"/>
          </ac:spMkLst>
        </pc:spChg>
        <pc:picChg chg="add mod">
          <ac:chgData name="George Fryer" userId="1c34027618effcff" providerId="LiveId" clId="{531F91EE-25FC-4D46-9D6E-F099AA106435}" dt="2022-01-18T22:32:39.831" v="1163" actId="1035"/>
          <ac:picMkLst>
            <pc:docMk/>
            <pc:sldMk cId="21654586" sldId="259"/>
            <ac:picMk id="5" creationId="{20AE105D-44F2-4688-9315-B7527EC33350}"/>
          </ac:picMkLst>
        </pc:picChg>
      </pc:sldChg>
      <pc:sldChg chg="addSp modSp mod">
        <pc:chgData name="George Fryer" userId="1c34027618effcff" providerId="LiveId" clId="{531F91EE-25FC-4D46-9D6E-F099AA106435}" dt="2022-01-18T23:29:37.403" v="3727" actId="1036"/>
        <pc:sldMkLst>
          <pc:docMk/>
          <pc:sldMk cId="2913341063" sldId="260"/>
        </pc:sldMkLst>
        <pc:spChg chg="mod">
          <ac:chgData name="George Fryer" userId="1c34027618effcff" providerId="LiveId" clId="{531F91EE-25FC-4D46-9D6E-F099AA106435}" dt="2022-01-18T22:56:12.814" v="2032" actId="20577"/>
          <ac:spMkLst>
            <pc:docMk/>
            <pc:sldMk cId="2913341063" sldId="260"/>
            <ac:spMk id="2" creationId="{81B86712-930B-41EE-BC24-F47FEE9A65DF}"/>
          </ac:spMkLst>
        </pc:spChg>
        <pc:spChg chg="mod">
          <ac:chgData name="George Fryer" userId="1c34027618effcff" providerId="LiveId" clId="{531F91EE-25FC-4D46-9D6E-F099AA106435}" dt="2022-01-18T22:56:59.936" v="2056" actId="20577"/>
          <ac:spMkLst>
            <pc:docMk/>
            <pc:sldMk cId="2913341063" sldId="260"/>
            <ac:spMk id="3" creationId="{6BB8CFCC-1E9B-430A-8C47-91E4225B698F}"/>
          </ac:spMkLst>
        </pc:spChg>
        <pc:picChg chg="add mod">
          <ac:chgData name="George Fryer" userId="1c34027618effcff" providerId="LiveId" clId="{531F91EE-25FC-4D46-9D6E-F099AA106435}" dt="2022-01-18T23:29:37.403" v="3727" actId="1036"/>
          <ac:picMkLst>
            <pc:docMk/>
            <pc:sldMk cId="2913341063" sldId="260"/>
            <ac:picMk id="5" creationId="{A87CD891-69DC-4DD5-8B31-A3933276A820}"/>
          </ac:picMkLst>
        </pc:picChg>
        <pc:picChg chg="add mod">
          <ac:chgData name="George Fryer" userId="1c34027618effcff" providerId="LiveId" clId="{531F91EE-25FC-4D46-9D6E-F099AA106435}" dt="2022-01-18T22:57:03.357" v="2061" actId="1036"/>
          <ac:picMkLst>
            <pc:docMk/>
            <pc:sldMk cId="2913341063" sldId="260"/>
            <ac:picMk id="7" creationId="{23759CC2-E6FD-4610-9425-993F0BF583BD}"/>
          </ac:picMkLst>
        </pc:picChg>
      </pc:sldChg>
      <pc:sldChg chg="addSp delSp modSp mod">
        <pc:chgData name="George Fryer" userId="1c34027618effcff" providerId="LiveId" clId="{531F91EE-25FC-4D46-9D6E-F099AA106435}" dt="2022-01-18T23:16:45.486" v="3699" actId="20577"/>
        <pc:sldMkLst>
          <pc:docMk/>
          <pc:sldMk cId="1079688470" sldId="261"/>
        </pc:sldMkLst>
        <pc:spChg chg="del mod">
          <ac:chgData name="George Fryer" userId="1c34027618effcff" providerId="LiveId" clId="{531F91EE-25FC-4D46-9D6E-F099AA106435}" dt="2022-01-18T23:11:28.028" v="3071" actId="478"/>
          <ac:spMkLst>
            <pc:docMk/>
            <pc:sldMk cId="1079688470" sldId="261"/>
            <ac:spMk id="3" creationId="{3422E08A-CC3C-4BB5-80A0-879C66CD4337}"/>
          </ac:spMkLst>
        </pc:spChg>
        <pc:spChg chg="add mod">
          <ac:chgData name="George Fryer" userId="1c34027618effcff" providerId="LiveId" clId="{531F91EE-25FC-4D46-9D6E-F099AA106435}" dt="2022-01-18T23:16:45.486" v="3699" actId="20577"/>
          <ac:spMkLst>
            <pc:docMk/>
            <pc:sldMk cId="1079688470" sldId="261"/>
            <ac:spMk id="8" creationId="{7BD27AC5-53EE-4148-9BBA-374D8C3DEA09}"/>
          </ac:spMkLst>
        </pc:spChg>
        <pc:picChg chg="del">
          <ac:chgData name="George Fryer" userId="1c34027618effcff" providerId="LiveId" clId="{531F91EE-25FC-4D46-9D6E-F099AA106435}" dt="2022-01-18T23:10:32.071" v="3040" actId="478"/>
          <ac:picMkLst>
            <pc:docMk/>
            <pc:sldMk cId="1079688470" sldId="261"/>
            <ac:picMk id="5" creationId="{4CEAE726-8492-420C-9A10-8A55867ECDCF}"/>
          </ac:picMkLst>
        </pc:picChg>
        <pc:picChg chg="add del mod">
          <ac:chgData name="George Fryer" userId="1c34027618effcff" providerId="LiveId" clId="{531F91EE-25FC-4D46-9D6E-F099AA106435}" dt="2022-01-18T23:11:31.395" v="3072" actId="478"/>
          <ac:picMkLst>
            <pc:docMk/>
            <pc:sldMk cId="1079688470" sldId="261"/>
            <ac:picMk id="6" creationId="{E52B77BB-FDC9-4A85-92D9-AB65B2B1EDD5}"/>
          </ac:picMkLst>
        </pc:picChg>
        <pc:picChg chg="add mod">
          <ac:chgData name="George Fryer" userId="1c34027618effcff" providerId="LiveId" clId="{531F91EE-25FC-4D46-9D6E-F099AA106435}" dt="2022-01-18T23:12:00.715" v="3090" actId="1076"/>
          <ac:picMkLst>
            <pc:docMk/>
            <pc:sldMk cId="1079688470" sldId="261"/>
            <ac:picMk id="10" creationId="{06A8BBF5-FAC1-4885-86EE-D10151D75D95}"/>
          </ac:picMkLst>
        </pc:picChg>
        <pc:picChg chg="add mod">
          <ac:chgData name="George Fryer" userId="1c34027618effcff" providerId="LiveId" clId="{531F91EE-25FC-4D46-9D6E-F099AA106435}" dt="2022-01-18T23:15:08.141" v="3413" actId="1076"/>
          <ac:picMkLst>
            <pc:docMk/>
            <pc:sldMk cId="1079688470" sldId="261"/>
            <ac:picMk id="12" creationId="{D0BDE929-AD22-40EE-90F2-2906D957F723}"/>
          </ac:picMkLst>
        </pc:picChg>
      </pc:sldChg>
    </pc:docChg>
  </pc:docChgLst>
  <pc:docChgLst>
    <pc:chgData name="George Fryer" userId="1c34027618effcff" providerId="LiveId" clId="{02ED7115-4657-4772-AA2F-6E518D6F4F69}"/>
    <pc:docChg chg="addSld">
      <pc:chgData name="George Fryer" userId="1c34027618effcff" providerId="LiveId" clId="{02ED7115-4657-4772-AA2F-6E518D6F4F69}" dt="2022-01-19T21:58:47.749" v="0" actId="680"/>
      <pc:docMkLst>
        <pc:docMk/>
      </pc:docMkLst>
      <pc:sldChg chg="new">
        <pc:chgData name="George Fryer" userId="1c34027618effcff" providerId="LiveId" clId="{02ED7115-4657-4772-AA2F-6E518D6F4F69}" dt="2022-01-19T21:58:47.749" v="0" actId="680"/>
        <pc:sldMkLst>
          <pc:docMk/>
          <pc:sldMk cId="2663003367" sldId="262"/>
        </pc:sldMkLst>
      </pc:sldChg>
    </pc:docChg>
  </pc:docChgLst>
  <pc:docChgLst>
    <pc:chgData name="George Fryer" userId="1c34027618effcff" providerId="LiveId" clId="{BE7A9D57-01B0-4313-B19F-6886C329A5EF}"/>
    <pc:docChg chg="custSel addSld delSld modSld">
      <pc:chgData name="George Fryer" userId="1c34027618effcff" providerId="LiveId" clId="{BE7A9D57-01B0-4313-B19F-6886C329A5EF}" dt="2021-12-17T19:22:25.734" v="847" actId="2696"/>
      <pc:docMkLst>
        <pc:docMk/>
      </pc:docMkLst>
      <pc:sldChg chg="modSp mod">
        <pc:chgData name="George Fryer" userId="1c34027618effcff" providerId="LiveId" clId="{BE7A9D57-01B0-4313-B19F-6886C329A5EF}" dt="2021-12-17T16:55:25.799" v="32" actId="20577"/>
        <pc:sldMkLst>
          <pc:docMk/>
          <pc:sldMk cId="3020327007" sldId="257"/>
        </pc:sldMkLst>
        <pc:spChg chg="mod">
          <ac:chgData name="George Fryer" userId="1c34027618effcff" providerId="LiveId" clId="{BE7A9D57-01B0-4313-B19F-6886C329A5EF}" dt="2021-12-17T16:55:25.799" v="32" actId="20577"/>
          <ac:spMkLst>
            <pc:docMk/>
            <pc:sldMk cId="3020327007" sldId="257"/>
            <ac:spMk id="3" creationId="{7BA69027-9444-4793-B6C9-4834AD614640}"/>
          </ac:spMkLst>
        </pc:spChg>
      </pc:sldChg>
      <pc:sldChg chg="modSp mod">
        <pc:chgData name="George Fryer" userId="1c34027618effcff" providerId="LiveId" clId="{BE7A9D57-01B0-4313-B19F-6886C329A5EF}" dt="2021-12-17T17:04:34.821" v="846" actId="20577"/>
        <pc:sldMkLst>
          <pc:docMk/>
          <pc:sldMk cId="1025863603" sldId="258"/>
        </pc:sldMkLst>
        <pc:spChg chg="mod">
          <ac:chgData name="George Fryer" userId="1c34027618effcff" providerId="LiveId" clId="{BE7A9D57-01B0-4313-B19F-6886C329A5EF}" dt="2021-12-17T17:04:34.821" v="846" actId="20577"/>
          <ac:spMkLst>
            <pc:docMk/>
            <pc:sldMk cId="1025863603" sldId="258"/>
            <ac:spMk id="3" creationId="{3422E08A-CC3C-4BB5-80A0-879C66CD4337}"/>
          </ac:spMkLst>
        </pc:spChg>
      </pc:sldChg>
      <pc:sldChg chg="modSp mod">
        <pc:chgData name="George Fryer" userId="1c34027618effcff" providerId="LiveId" clId="{BE7A9D57-01B0-4313-B19F-6886C329A5EF}" dt="2021-11-26T23:38:30.483" v="5" actId="20577"/>
        <pc:sldMkLst>
          <pc:docMk/>
          <pc:sldMk cId="21654586" sldId="259"/>
        </pc:sldMkLst>
        <pc:spChg chg="mod">
          <ac:chgData name="George Fryer" userId="1c34027618effcff" providerId="LiveId" clId="{BE7A9D57-01B0-4313-B19F-6886C329A5EF}" dt="2021-11-26T23:38:30.483" v="5" actId="20577"/>
          <ac:spMkLst>
            <pc:docMk/>
            <pc:sldMk cId="21654586" sldId="259"/>
            <ac:spMk id="3" creationId="{F231460B-2A84-4298-A8A8-36335A865CED}"/>
          </ac:spMkLst>
        </pc:spChg>
      </pc:sldChg>
      <pc:sldChg chg="modSp mod">
        <pc:chgData name="George Fryer" userId="1c34027618effcff" providerId="LiveId" clId="{BE7A9D57-01B0-4313-B19F-6886C329A5EF}" dt="2021-12-17T17:02:31.110" v="701" actId="20577"/>
        <pc:sldMkLst>
          <pc:docMk/>
          <pc:sldMk cId="2913341063" sldId="260"/>
        </pc:sldMkLst>
        <pc:spChg chg="mod">
          <ac:chgData name="George Fryer" userId="1c34027618effcff" providerId="LiveId" clId="{BE7A9D57-01B0-4313-B19F-6886C329A5EF}" dt="2021-12-17T17:02:31.110" v="701" actId="20577"/>
          <ac:spMkLst>
            <pc:docMk/>
            <pc:sldMk cId="2913341063" sldId="260"/>
            <ac:spMk id="3" creationId="{6BB8CFCC-1E9B-430A-8C47-91E4225B698F}"/>
          </ac:spMkLst>
        </pc:spChg>
      </pc:sldChg>
      <pc:sldChg chg="modSp new del mod">
        <pc:chgData name="George Fryer" userId="1c34027618effcff" providerId="LiveId" clId="{BE7A9D57-01B0-4313-B19F-6886C329A5EF}" dt="2021-12-17T19:22:25.734" v="847" actId="2696"/>
        <pc:sldMkLst>
          <pc:docMk/>
          <pc:sldMk cId="2350540271" sldId="261"/>
        </pc:sldMkLst>
        <pc:spChg chg="mod">
          <ac:chgData name="George Fryer" userId="1c34027618effcff" providerId="LiveId" clId="{BE7A9D57-01B0-4313-B19F-6886C329A5EF}" dt="2021-12-17T17:03:23.107" v="749" actId="20577"/>
          <ac:spMkLst>
            <pc:docMk/>
            <pc:sldMk cId="2350540271" sldId="261"/>
            <ac:spMk id="2" creationId="{C16752DD-D49F-4145-A063-505DCB27DE01}"/>
          </ac:spMkLst>
        </pc:spChg>
        <pc:spChg chg="mod">
          <ac:chgData name="George Fryer" userId="1c34027618effcff" providerId="LiveId" clId="{BE7A9D57-01B0-4313-B19F-6886C329A5EF}" dt="2021-12-17T17:03:27.607" v="759" actId="20577"/>
          <ac:spMkLst>
            <pc:docMk/>
            <pc:sldMk cId="2350540271" sldId="261"/>
            <ac:spMk id="3" creationId="{35B20617-4FB0-4975-A1E8-3FF8D6F1534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D3F101-D9B1-4571-910F-0B5F6EE95D7D}" type="datetimeFigureOut">
              <a:rPr lang="en-GB" smtClean="0"/>
              <a:t>25/02/2022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113113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3F101-D9B1-4571-910F-0B5F6EE95D7D}" type="datetimeFigureOut">
              <a:rPr lang="en-GB" smtClean="0"/>
              <a:t>25/02/2022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94356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3F101-D9B1-4571-910F-0B5F6EE95D7D}" type="datetimeFigureOut">
              <a:rPr lang="en-GB" smtClean="0"/>
              <a:t>25/02/2022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6941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3F101-D9B1-4571-910F-0B5F6EE95D7D}" type="datetimeFigureOut">
              <a:rPr lang="en-GB" smtClean="0"/>
              <a:t>25/02/2022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3521405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3F101-D9B1-4571-910F-0B5F6EE95D7D}" type="datetimeFigureOut">
              <a:rPr lang="en-GB" smtClean="0"/>
              <a:t>25/02/2022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8055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3F101-D9B1-4571-910F-0B5F6EE95D7D}" type="datetimeFigureOut">
              <a:rPr lang="en-GB" smtClean="0"/>
              <a:t>25/02/2022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3380473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3F101-D9B1-4571-910F-0B5F6EE95D7D}" type="datetimeFigureOut">
              <a:rPr lang="en-GB" smtClean="0"/>
              <a:t>25/02/2022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2269218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3F101-D9B1-4571-910F-0B5F6EE95D7D}" type="datetimeFigureOut">
              <a:rPr lang="en-GB" smtClean="0"/>
              <a:t>25/02/2022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2684491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3F101-D9B1-4571-910F-0B5F6EE95D7D}" type="datetimeFigureOut">
              <a:rPr lang="en-GB" smtClean="0"/>
              <a:t>25/02/2022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44946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3F101-D9B1-4571-910F-0B5F6EE95D7D}" type="datetimeFigureOut">
              <a:rPr lang="en-GB" smtClean="0"/>
              <a:t>25/02/2022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352633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D3F101-D9B1-4571-910F-0B5F6EE95D7D}" type="datetimeFigureOut">
              <a:rPr lang="en-GB" smtClean="0"/>
              <a:t>25/02/2022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314263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D3F101-D9B1-4571-910F-0B5F6EE95D7D}" type="datetimeFigureOut">
              <a:rPr lang="en-GB" smtClean="0"/>
              <a:t>25/02/2022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3035139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D3F101-D9B1-4571-910F-0B5F6EE95D7D}" type="datetimeFigureOut">
              <a:rPr lang="en-GB" smtClean="0"/>
              <a:t>25/02/2022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1698896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D3F101-D9B1-4571-910F-0B5F6EE95D7D}" type="datetimeFigureOut">
              <a:rPr lang="en-GB" smtClean="0"/>
              <a:t>25/02/2022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284491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D3F101-D9B1-4571-910F-0B5F6EE95D7D}" type="datetimeFigureOut">
              <a:rPr lang="en-GB" smtClean="0"/>
              <a:t>25/02/2022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2130257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D3F101-D9B1-4571-910F-0B5F6EE95D7D}" type="datetimeFigureOut">
              <a:rPr lang="en-GB" smtClean="0"/>
              <a:t>25/02/2022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0EAD86-C833-46C3-9FE4-DAADA89FF3EC}" type="slidenum">
              <a:rPr lang="en-GB" smtClean="0"/>
              <a:t>‹#›</a:t>
            </a:fld>
            <a:endParaRPr lang="en-GB"/>
          </a:p>
        </p:txBody>
      </p:sp>
    </p:spTree>
    <p:extLst>
      <p:ext uri="{BB962C8B-B14F-4D97-AF65-F5344CB8AC3E}">
        <p14:creationId xmlns:p14="http://schemas.microsoft.com/office/powerpoint/2010/main" val="2313970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D3F101-D9B1-4571-910F-0B5F6EE95D7D}" type="datetimeFigureOut">
              <a:rPr lang="en-GB" smtClean="0"/>
              <a:t>25/02/2022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0EAD86-C833-46C3-9FE4-DAADA89FF3EC}" type="slidenum">
              <a:rPr lang="en-GB" smtClean="0"/>
              <a:t>‹#›</a:t>
            </a:fld>
            <a:endParaRPr lang="en-GB"/>
          </a:p>
        </p:txBody>
      </p:sp>
    </p:spTree>
    <p:extLst>
      <p:ext uri="{BB962C8B-B14F-4D97-AF65-F5344CB8AC3E}">
        <p14:creationId xmlns:p14="http://schemas.microsoft.com/office/powerpoint/2010/main" val="259641464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visualstudio/test/walkthrough-creating-and-running-unit-tests-for-managed-code?view=vs-202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D62A-E4D5-4C71-B0B7-8530489081A0}"/>
              </a:ext>
            </a:extLst>
          </p:cNvPr>
          <p:cNvSpPr>
            <a:spLocks noGrp="1"/>
          </p:cNvSpPr>
          <p:nvPr>
            <p:ph type="ctrTitle"/>
          </p:nvPr>
        </p:nvSpPr>
        <p:spPr/>
        <p:txBody>
          <a:bodyPr>
            <a:normAutofit/>
          </a:bodyPr>
          <a:lstStyle/>
          <a:p>
            <a:r>
              <a:rPr lang="en-GB" dirty="0"/>
              <a:t>Software Testing</a:t>
            </a:r>
          </a:p>
        </p:txBody>
      </p:sp>
    </p:spTree>
    <p:extLst>
      <p:ext uri="{BB962C8B-B14F-4D97-AF65-F5344CB8AC3E}">
        <p14:creationId xmlns:p14="http://schemas.microsoft.com/office/powerpoint/2010/main" val="521039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6BCF2-D5FC-4B58-A75A-EC0777170DF1}"/>
              </a:ext>
            </a:extLst>
          </p:cNvPr>
          <p:cNvSpPr>
            <a:spLocks noGrp="1"/>
          </p:cNvSpPr>
          <p:nvPr>
            <p:ph type="title"/>
          </p:nvPr>
        </p:nvSpPr>
        <p:spPr/>
        <p:txBody>
          <a:bodyPr/>
          <a:lstStyle/>
          <a:p>
            <a:r>
              <a:rPr lang="en-GB" dirty="0"/>
              <a:t>Software Testing</a:t>
            </a:r>
          </a:p>
        </p:txBody>
      </p:sp>
      <p:sp>
        <p:nvSpPr>
          <p:cNvPr id="3" name="Content Placeholder 2">
            <a:extLst>
              <a:ext uri="{FF2B5EF4-FFF2-40B4-BE49-F238E27FC236}">
                <a16:creationId xmlns:a16="http://schemas.microsoft.com/office/drawing/2014/main" id="{FFD1CE09-26A4-47C7-AD6E-88B917DCA206}"/>
              </a:ext>
            </a:extLst>
          </p:cNvPr>
          <p:cNvSpPr>
            <a:spLocks noGrp="1"/>
          </p:cNvSpPr>
          <p:nvPr>
            <p:ph idx="1"/>
          </p:nvPr>
        </p:nvSpPr>
        <p:spPr>
          <a:xfrm>
            <a:off x="677334" y="1585825"/>
            <a:ext cx="8596668" cy="3880773"/>
          </a:xfrm>
        </p:spPr>
        <p:txBody>
          <a:bodyPr>
            <a:normAutofit/>
          </a:bodyPr>
          <a:lstStyle/>
          <a:p>
            <a:r>
              <a:rPr lang="en-GB" dirty="0"/>
              <a:t>Testing software is important to ensure that developers can make the software fit for purpose. All software has bugs, but we aim to keep the number of bugs as low as possible.</a:t>
            </a:r>
          </a:p>
          <a:p>
            <a:r>
              <a:rPr lang="en-GB" dirty="0"/>
              <a:t>Testing can help to find bugs, crashes, slow performance, and UX* issues.</a:t>
            </a:r>
          </a:p>
          <a:p>
            <a:r>
              <a:rPr lang="en-GB" dirty="0"/>
              <a:t>There are many different methodologies for testing. Some of the most common ones will be covered in the next slides. Different methodologies are good at finding different issues.</a:t>
            </a:r>
          </a:p>
          <a:p>
            <a:r>
              <a:rPr lang="en-GB" dirty="0"/>
              <a:t>Some forms of testing are usually done by a dedicated team of testers – usually called QA (quality assurance) or QC (quality control). Some tests are done by software users. Some types of testing are done by programmers.</a:t>
            </a:r>
          </a:p>
          <a:p>
            <a:r>
              <a:rPr lang="en-GB" dirty="0"/>
              <a:t>Some forms of testing can be automated.</a:t>
            </a:r>
          </a:p>
          <a:p>
            <a:endParaRPr lang="en-GB" dirty="0"/>
          </a:p>
        </p:txBody>
      </p:sp>
      <p:sp>
        <p:nvSpPr>
          <p:cNvPr id="4" name="Content Placeholder 2">
            <a:extLst>
              <a:ext uri="{FF2B5EF4-FFF2-40B4-BE49-F238E27FC236}">
                <a16:creationId xmlns:a16="http://schemas.microsoft.com/office/drawing/2014/main" id="{82518641-0F36-49B2-A434-3FF879D094AA}"/>
              </a:ext>
            </a:extLst>
          </p:cNvPr>
          <p:cNvSpPr txBox="1">
            <a:spLocks/>
          </p:cNvSpPr>
          <p:nvPr/>
        </p:nvSpPr>
        <p:spPr>
          <a:xfrm>
            <a:off x="829734" y="5690394"/>
            <a:ext cx="7190860" cy="11160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dirty="0"/>
              <a:t>* </a:t>
            </a:r>
            <a:r>
              <a:rPr lang="en-GB" sz="1400" dirty="0"/>
              <a:t>UX is a commonly used abbreviation for “user experience”. It is everything to do with the design of how the user interacts with the software, for example the user interface, or accessibility features.</a:t>
            </a:r>
            <a:endParaRPr lang="en-GB" dirty="0"/>
          </a:p>
        </p:txBody>
      </p:sp>
    </p:spTree>
    <p:extLst>
      <p:ext uri="{BB962C8B-B14F-4D97-AF65-F5344CB8AC3E}">
        <p14:creationId xmlns:p14="http://schemas.microsoft.com/office/powerpoint/2010/main" val="4283343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4688C-C84B-4F5A-AC2A-96ABF4900538}"/>
              </a:ext>
            </a:extLst>
          </p:cNvPr>
          <p:cNvSpPr>
            <a:spLocks noGrp="1"/>
          </p:cNvSpPr>
          <p:nvPr>
            <p:ph type="title"/>
          </p:nvPr>
        </p:nvSpPr>
        <p:spPr/>
        <p:txBody>
          <a:bodyPr/>
          <a:lstStyle/>
          <a:p>
            <a:r>
              <a:rPr lang="en-GB" dirty="0"/>
              <a:t>Smoke Testing</a:t>
            </a:r>
          </a:p>
        </p:txBody>
      </p:sp>
      <p:sp>
        <p:nvSpPr>
          <p:cNvPr id="3" name="Content Placeholder 2">
            <a:extLst>
              <a:ext uri="{FF2B5EF4-FFF2-40B4-BE49-F238E27FC236}">
                <a16:creationId xmlns:a16="http://schemas.microsoft.com/office/drawing/2014/main" id="{492CEB86-3C85-47B5-B00B-A460EA413546}"/>
              </a:ext>
            </a:extLst>
          </p:cNvPr>
          <p:cNvSpPr>
            <a:spLocks noGrp="1"/>
          </p:cNvSpPr>
          <p:nvPr>
            <p:ph idx="1"/>
          </p:nvPr>
        </p:nvSpPr>
        <p:spPr>
          <a:xfrm>
            <a:off x="677334" y="1794826"/>
            <a:ext cx="8596668" cy="4331651"/>
          </a:xfrm>
        </p:spPr>
        <p:txBody>
          <a:bodyPr>
            <a:normAutofit/>
          </a:bodyPr>
          <a:lstStyle/>
          <a:p>
            <a:r>
              <a:rPr lang="en-GB" dirty="0"/>
              <a:t>A smoke test is where only the most critical functionality is tested. For example a smoke test in a game project may check that the game and map loads without crashing, and that the player is able to move and shoot.</a:t>
            </a:r>
          </a:p>
          <a:p>
            <a:r>
              <a:rPr lang="en-GB" dirty="0"/>
              <a:t>Smoke tests are usually fast as they do not test the entire software functionality. They are usually used as an initial test to decide whether it is worth the time of a QC tester to do more thorough testing.</a:t>
            </a:r>
          </a:p>
          <a:p>
            <a:r>
              <a:rPr lang="en-GB" dirty="0"/>
              <a:t>If the test is failed that means the change being tested has critical issues. The developer must fix these to pass the smoke test before a QC tester will continue testing. This filters out builds that are very obviously broken, as QC time is a limited resource.</a:t>
            </a:r>
          </a:p>
          <a:p>
            <a:r>
              <a:rPr lang="en-GB" dirty="0"/>
              <a:t>Smoke tests are often automated. Sometimes smoke tests are integrated into the build system and source control so that changes which fail the smoke test cannot be submitted.</a:t>
            </a:r>
          </a:p>
        </p:txBody>
      </p:sp>
    </p:spTree>
    <p:extLst>
      <p:ext uri="{BB962C8B-B14F-4D97-AF65-F5344CB8AC3E}">
        <p14:creationId xmlns:p14="http://schemas.microsoft.com/office/powerpoint/2010/main" val="143232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0AEE4-86EA-41E4-8F5B-7D51E20294D8}"/>
              </a:ext>
            </a:extLst>
          </p:cNvPr>
          <p:cNvSpPr>
            <a:spLocks noGrp="1"/>
          </p:cNvSpPr>
          <p:nvPr>
            <p:ph type="title"/>
          </p:nvPr>
        </p:nvSpPr>
        <p:spPr/>
        <p:txBody>
          <a:bodyPr/>
          <a:lstStyle/>
          <a:p>
            <a:r>
              <a:rPr lang="en-GB" dirty="0"/>
              <a:t>Regression Testing</a:t>
            </a:r>
          </a:p>
        </p:txBody>
      </p:sp>
      <p:sp>
        <p:nvSpPr>
          <p:cNvPr id="3" name="Content Placeholder 2">
            <a:extLst>
              <a:ext uri="{FF2B5EF4-FFF2-40B4-BE49-F238E27FC236}">
                <a16:creationId xmlns:a16="http://schemas.microsoft.com/office/drawing/2014/main" id="{7BA69027-9444-4793-B6C9-4834AD614640}"/>
              </a:ext>
            </a:extLst>
          </p:cNvPr>
          <p:cNvSpPr>
            <a:spLocks noGrp="1"/>
          </p:cNvSpPr>
          <p:nvPr>
            <p:ph idx="1"/>
          </p:nvPr>
        </p:nvSpPr>
        <p:spPr/>
        <p:txBody>
          <a:bodyPr/>
          <a:lstStyle/>
          <a:p>
            <a:r>
              <a:rPr lang="en-GB" dirty="0"/>
              <a:t>A regression is when a new change breaks existing code that previously worked correctly. Regression testing is for identifying regressions that have occurred after new features are added.</a:t>
            </a:r>
          </a:p>
          <a:p>
            <a:r>
              <a:rPr lang="en-GB" dirty="0"/>
              <a:t>Sometimes regression tests are focussed on particular parts of the software that are most likely to be affected by the new change. Other times the entire software will be tested for regressions, such as before changes are merged to a main or release branch.</a:t>
            </a:r>
          </a:p>
          <a:p>
            <a:r>
              <a:rPr lang="en-GB" dirty="0"/>
              <a:t>Regression testing makes use of many of the other methodologies, such as unit testing and smoke testing. Often these tests can be automated to catch more obvious issues, but automated testing is unlikely to be thorough enough to catch all regressions.</a:t>
            </a:r>
          </a:p>
        </p:txBody>
      </p:sp>
    </p:spTree>
    <p:extLst>
      <p:ext uri="{BB962C8B-B14F-4D97-AF65-F5344CB8AC3E}">
        <p14:creationId xmlns:p14="http://schemas.microsoft.com/office/powerpoint/2010/main" val="302032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A4C2-062C-414B-B490-FE01A563C8DA}"/>
              </a:ext>
            </a:extLst>
          </p:cNvPr>
          <p:cNvSpPr>
            <a:spLocks noGrp="1"/>
          </p:cNvSpPr>
          <p:nvPr>
            <p:ph type="title"/>
          </p:nvPr>
        </p:nvSpPr>
        <p:spPr/>
        <p:txBody>
          <a:bodyPr/>
          <a:lstStyle/>
          <a:p>
            <a:r>
              <a:rPr lang="en-GB" dirty="0"/>
              <a:t>UAT (User Acceptance Testing)</a:t>
            </a:r>
          </a:p>
        </p:txBody>
      </p:sp>
      <p:sp>
        <p:nvSpPr>
          <p:cNvPr id="3" name="Content Placeholder 2">
            <a:extLst>
              <a:ext uri="{FF2B5EF4-FFF2-40B4-BE49-F238E27FC236}">
                <a16:creationId xmlns:a16="http://schemas.microsoft.com/office/drawing/2014/main" id="{3FF1084B-3B1A-40BE-B9AB-6CC724D8B418}"/>
              </a:ext>
            </a:extLst>
          </p:cNvPr>
          <p:cNvSpPr>
            <a:spLocks noGrp="1"/>
          </p:cNvSpPr>
          <p:nvPr>
            <p:ph idx="1"/>
          </p:nvPr>
        </p:nvSpPr>
        <p:spPr/>
        <p:txBody>
          <a:bodyPr/>
          <a:lstStyle/>
          <a:p>
            <a:r>
              <a:rPr lang="en-GB" dirty="0"/>
              <a:t>User acceptance testing is when users are given the software to try out and give feedback on.</a:t>
            </a:r>
          </a:p>
          <a:p>
            <a:r>
              <a:rPr lang="en-GB" dirty="0"/>
              <a:t>Beta testing is a user acceptance test on a pre-release version of the software. This is usually software that has all of the features which are planned for the full release, but may still have bugs.</a:t>
            </a:r>
          </a:p>
          <a:p>
            <a:r>
              <a:rPr lang="en-GB" dirty="0"/>
              <a:t>Beta testers will give feedback on what bugs they encounter and also usability issues that makes the software harder to use (e.g. unintuitive UI).</a:t>
            </a:r>
          </a:p>
          <a:p>
            <a:r>
              <a:rPr lang="en-GB" dirty="0"/>
              <a:t>Once the issues raised during the beta test has been fixed then the software may be ready for release, although sometimes there are more than one beta testing phases before launch. (For example, some online games have a beta test with a small number of players to test the game functionality, and another beta with more players to test server load).</a:t>
            </a:r>
          </a:p>
        </p:txBody>
      </p:sp>
    </p:spTree>
    <p:extLst>
      <p:ext uri="{BB962C8B-B14F-4D97-AF65-F5344CB8AC3E}">
        <p14:creationId xmlns:p14="http://schemas.microsoft.com/office/powerpoint/2010/main" val="1582396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AE9A-3D39-417D-BEC1-87F2BDE1F8AB}"/>
              </a:ext>
            </a:extLst>
          </p:cNvPr>
          <p:cNvSpPr>
            <a:spLocks noGrp="1"/>
          </p:cNvSpPr>
          <p:nvPr>
            <p:ph type="title"/>
          </p:nvPr>
        </p:nvSpPr>
        <p:spPr/>
        <p:txBody>
          <a:bodyPr/>
          <a:lstStyle/>
          <a:p>
            <a:r>
              <a:rPr lang="en-GB" dirty="0"/>
              <a:t>Unit Testing</a:t>
            </a:r>
          </a:p>
        </p:txBody>
      </p:sp>
      <p:sp>
        <p:nvSpPr>
          <p:cNvPr id="3" name="Content Placeholder 2">
            <a:extLst>
              <a:ext uri="{FF2B5EF4-FFF2-40B4-BE49-F238E27FC236}">
                <a16:creationId xmlns:a16="http://schemas.microsoft.com/office/drawing/2014/main" id="{F369DB22-3E06-437F-A91F-23E33F4A1EB0}"/>
              </a:ext>
            </a:extLst>
          </p:cNvPr>
          <p:cNvSpPr>
            <a:spLocks noGrp="1"/>
          </p:cNvSpPr>
          <p:nvPr>
            <p:ph idx="1"/>
          </p:nvPr>
        </p:nvSpPr>
        <p:spPr>
          <a:xfrm>
            <a:off x="677334" y="1769533"/>
            <a:ext cx="8596668" cy="4271829"/>
          </a:xfrm>
        </p:spPr>
        <p:txBody>
          <a:bodyPr>
            <a:normAutofit lnSpcReduction="10000"/>
          </a:bodyPr>
          <a:lstStyle/>
          <a:p>
            <a:r>
              <a:rPr lang="en-GB" dirty="0"/>
              <a:t>Unit tests are automated tests that cover the functionality of a small unit of code. A unit might be a function, a class, or a collection of classes that form one system.</a:t>
            </a:r>
          </a:p>
          <a:p>
            <a:r>
              <a:rPr lang="en-GB" dirty="0"/>
              <a:t>Unit tests are made up of test cases which often are functions that are written in the same language as the code they are testing. They are not built as part of the final build.</a:t>
            </a:r>
          </a:p>
          <a:p>
            <a:r>
              <a:rPr lang="en-GB" dirty="0"/>
              <a:t>Each test case sets up initial conditions (such as data or variable values), then uses the unit they are testing (such as calling a function if the unit is a function). They then compare the outcome of the unit with some expected condition to provide a true/false value on whether the test has passed.</a:t>
            </a:r>
          </a:p>
          <a:p>
            <a:r>
              <a:rPr lang="en-GB" dirty="0"/>
              <a:t>Knowing how to write unit tests is very important for programmers. Check out the Microsoft docs to see how to add unit tests for C#: </a:t>
            </a:r>
            <a:r>
              <a:rPr lang="en-GB" dirty="0">
                <a:hlinkClick r:id="rId2"/>
              </a:rPr>
              <a:t>https://docs.microsoft.com/en-us/visualstudio/test/walkthrough-creating-and-running-unit-tests-for-managed-code?view=vs-2022</a:t>
            </a:r>
            <a:endParaRPr lang="en-GB" dirty="0"/>
          </a:p>
        </p:txBody>
      </p:sp>
    </p:spTree>
    <p:extLst>
      <p:ext uri="{BB962C8B-B14F-4D97-AF65-F5344CB8AC3E}">
        <p14:creationId xmlns:p14="http://schemas.microsoft.com/office/powerpoint/2010/main" val="150458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1885-CF7A-4EA7-8814-E1E1F0BAC02A}"/>
              </a:ext>
            </a:extLst>
          </p:cNvPr>
          <p:cNvSpPr>
            <a:spLocks noGrp="1"/>
          </p:cNvSpPr>
          <p:nvPr>
            <p:ph type="title"/>
          </p:nvPr>
        </p:nvSpPr>
        <p:spPr/>
        <p:txBody>
          <a:bodyPr/>
          <a:lstStyle/>
          <a:p>
            <a:r>
              <a:rPr lang="en-GB" dirty="0"/>
              <a:t>Code Reviews</a:t>
            </a:r>
          </a:p>
        </p:txBody>
      </p:sp>
      <p:sp>
        <p:nvSpPr>
          <p:cNvPr id="3" name="Content Placeholder 2">
            <a:extLst>
              <a:ext uri="{FF2B5EF4-FFF2-40B4-BE49-F238E27FC236}">
                <a16:creationId xmlns:a16="http://schemas.microsoft.com/office/drawing/2014/main" id="{D312992C-6EC7-4A11-B559-604B1C730D1C}"/>
              </a:ext>
            </a:extLst>
          </p:cNvPr>
          <p:cNvSpPr>
            <a:spLocks noGrp="1"/>
          </p:cNvSpPr>
          <p:nvPr>
            <p:ph idx="1"/>
          </p:nvPr>
        </p:nvSpPr>
        <p:spPr/>
        <p:txBody>
          <a:bodyPr/>
          <a:lstStyle/>
          <a:p>
            <a:r>
              <a:rPr lang="en-GB" dirty="0"/>
              <a:t>While </a:t>
            </a:r>
            <a:r>
              <a:rPr lang="en-GB"/>
              <a:t>not a form </a:t>
            </a:r>
            <a:r>
              <a:rPr lang="en-GB" dirty="0"/>
              <a:t>of testing, code reviews can help to identify bugs before they are added to the codebase.</a:t>
            </a:r>
          </a:p>
          <a:p>
            <a:r>
              <a:rPr lang="en-GB" dirty="0"/>
              <a:t>It is standard practice in the software industry for all code to be reviewed by another programmer before submitting or merging changes.</a:t>
            </a:r>
          </a:p>
          <a:p>
            <a:r>
              <a:rPr lang="en-GB" dirty="0"/>
              <a:t>The reviewer will read through the changes and comment on any issues they find. These might be bugs, or could be issues with code style or structure. The programmer will then make more changes to address these issues until the reviewer is satisfied with the changes and approves the submission.</a:t>
            </a:r>
          </a:p>
        </p:txBody>
      </p:sp>
    </p:spTree>
    <p:extLst>
      <p:ext uri="{BB962C8B-B14F-4D97-AF65-F5344CB8AC3E}">
        <p14:creationId xmlns:p14="http://schemas.microsoft.com/office/powerpoint/2010/main" val="135533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C70A0-DE47-482B-A02E-7F2ECFFEF578}"/>
              </a:ext>
            </a:extLst>
          </p:cNvPr>
          <p:cNvSpPr>
            <a:spLocks noGrp="1"/>
          </p:cNvSpPr>
          <p:nvPr>
            <p:ph type="title"/>
          </p:nvPr>
        </p:nvSpPr>
        <p:spPr/>
        <p:txBody>
          <a:bodyPr/>
          <a:lstStyle/>
          <a:p>
            <a:r>
              <a:rPr lang="en-GB" dirty="0"/>
              <a:t>TDD (Test Driven Development)</a:t>
            </a:r>
          </a:p>
        </p:txBody>
      </p:sp>
      <p:sp>
        <p:nvSpPr>
          <p:cNvPr id="3" name="Content Placeholder 2">
            <a:extLst>
              <a:ext uri="{FF2B5EF4-FFF2-40B4-BE49-F238E27FC236}">
                <a16:creationId xmlns:a16="http://schemas.microsoft.com/office/drawing/2014/main" id="{24DD9308-6AE1-4CEA-96B3-02DF5C141E85}"/>
              </a:ext>
            </a:extLst>
          </p:cNvPr>
          <p:cNvSpPr>
            <a:spLocks noGrp="1"/>
          </p:cNvSpPr>
          <p:nvPr>
            <p:ph idx="1"/>
          </p:nvPr>
        </p:nvSpPr>
        <p:spPr/>
        <p:txBody>
          <a:bodyPr>
            <a:normAutofit lnSpcReduction="10000"/>
          </a:bodyPr>
          <a:lstStyle/>
          <a:p>
            <a:r>
              <a:rPr lang="en-GB" dirty="0"/>
              <a:t>TDD is a way of programming where tests (often unit tests) for a new feature are written before starting to write the code. The tests should be written such that when the feature is complete and working all the tests will pass. </a:t>
            </a:r>
          </a:p>
          <a:p>
            <a:r>
              <a:rPr lang="en-GB" dirty="0"/>
              <a:t>Initially all tests should fail, as there is no code yet to make the feature work. If any tests pass at this stage then the test is wrong and should be rewritten.</a:t>
            </a:r>
          </a:p>
          <a:p>
            <a:r>
              <a:rPr lang="en-GB" dirty="0"/>
              <a:t>Then the minimum amount of code is written with the goal of making the tests pass. Because tests have been written so that when the feature works the tests will pass, if the tests fail then the feature is not yet complete.</a:t>
            </a:r>
          </a:p>
          <a:p>
            <a:r>
              <a:rPr lang="en-GB" dirty="0"/>
              <a:t>If all tests pass then the feature is complete and works as intended. Then code can be refactored if needed.</a:t>
            </a:r>
          </a:p>
          <a:p>
            <a:r>
              <a:rPr lang="en-GB" dirty="0"/>
              <a:t>Features should be small. Don’t write tests for the entire piece of software in one go.</a:t>
            </a:r>
          </a:p>
        </p:txBody>
      </p:sp>
    </p:spTree>
    <p:extLst>
      <p:ext uri="{BB962C8B-B14F-4D97-AF65-F5344CB8AC3E}">
        <p14:creationId xmlns:p14="http://schemas.microsoft.com/office/powerpoint/2010/main" val="1801242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FAEA9-2646-4E5C-A648-8D8617429100}"/>
              </a:ext>
            </a:extLst>
          </p:cNvPr>
          <p:cNvSpPr>
            <a:spLocks noGrp="1"/>
          </p:cNvSpPr>
          <p:nvPr>
            <p:ph type="title"/>
          </p:nvPr>
        </p:nvSpPr>
        <p:spPr/>
        <p:txBody>
          <a:bodyPr/>
          <a:lstStyle/>
          <a:p>
            <a:r>
              <a:rPr lang="en-GB" dirty="0"/>
              <a:t>And more…</a:t>
            </a:r>
          </a:p>
        </p:txBody>
      </p:sp>
      <p:sp>
        <p:nvSpPr>
          <p:cNvPr id="3" name="Content Placeholder 2">
            <a:extLst>
              <a:ext uri="{FF2B5EF4-FFF2-40B4-BE49-F238E27FC236}">
                <a16:creationId xmlns:a16="http://schemas.microsoft.com/office/drawing/2014/main" id="{EFA895D5-C20C-44C8-A212-C6305581B30D}"/>
              </a:ext>
            </a:extLst>
          </p:cNvPr>
          <p:cNvSpPr>
            <a:spLocks noGrp="1"/>
          </p:cNvSpPr>
          <p:nvPr>
            <p:ph idx="1"/>
          </p:nvPr>
        </p:nvSpPr>
        <p:spPr/>
        <p:txBody>
          <a:bodyPr/>
          <a:lstStyle/>
          <a:p>
            <a:r>
              <a:rPr lang="en-GB" dirty="0"/>
              <a:t>This only scratches the surface of the different ways to test software. Testing is a wide subject and there are many methodologies.</a:t>
            </a:r>
          </a:p>
          <a:p>
            <a:r>
              <a:rPr lang="en-GB" dirty="0"/>
              <a:t>Testing is an important part of software development, it shouldn’t be considered optional.</a:t>
            </a:r>
          </a:p>
          <a:p>
            <a:r>
              <a:rPr lang="en-GB" dirty="0"/>
              <a:t>Different projects can require different testing strategies. It is important to consider what works best for your own project.</a:t>
            </a:r>
          </a:p>
          <a:p>
            <a:r>
              <a:rPr lang="en-GB" dirty="0"/>
              <a:t>Testing helps to discover bugs, but how do we fix them? Next I will demo how to use Visual Studio to debug code.</a:t>
            </a:r>
          </a:p>
          <a:p>
            <a:pPr marL="0" indent="0">
              <a:buNone/>
            </a:pPr>
            <a:endParaRPr lang="en-GB" dirty="0"/>
          </a:p>
        </p:txBody>
      </p:sp>
    </p:spTree>
    <p:extLst>
      <p:ext uri="{BB962C8B-B14F-4D97-AF65-F5344CB8AC3E}">
        <p14:creationId xmlns:p14="http://schemas.microsoft.com/office/powerpoint/2010/main" val="374759157"/>
      </p:ext>
    </p:extLst>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1178</TotalTime>
  <Words>1173</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Software Testing</vt:lpstr>
      <vt:lpstr>Software Testing</vt:lpstr>
      <vt:lpstr>Smoke Testing</vt:lpstr>
      <vt:lpstr>Regression Testing</vt:lpstr>
      <vt:lpstr>UAT (User Acceptance Testing)</vt:lpstr>
      <vt:lpstr>Unit Testing</vt:lpstr>
      <vt:lpstr>Code Reviews</vt:lpstr>
      <vt:lpstr>TDD (Test Driven Development)</vt:lpstr>
      <vt:lpstr>And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Control</dc:title>
  <dc:creator>George Fryer</dc:creator>
  <cp:lastModifiedBy>George Fryer</cp:lastModifiedBy>
  <cp:revision>1</cp:revision>
  <dcterms:created xsi:type="dcterms:W3CDTF">2021-11-26T22:58:42Z</dcterms:created>
  <dcterms:modified xsi:type="dcterms:W3CDTF">2022-02-25T17:49:51Z</dcterms:modified>
</cp:coreProperties>
</file>