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57" r:id="rId6"/>
    <p:sldId id="278" r:id="rId7"/>
    <p:sldId id="294" r:id="rId8"/>
    <p:sldId id="286" r:id="rId9"/>
    <p:sldId id="287" r:id="rId10"/>
    <p:sldId id="288" r:id="rId11"/>
    <p:sldId id="280" r:id="rId12"/>
    <p:sldId id="281" r:id="rId13"/>
    <p:sldId id="289" r:id="rId14"/>
    <p:sldId id="290" r:id="rId15"/>
    <p:sldId id="291" r:id="rId16"/>
    <p:sldId id="292" r:id="rId17"/>
    <p:sldId id="293" r:id="rId18"/>
    <p:sldId id="258" r:id="rId19"/>
    <p:sldId id="295" r:id="rId20"/>
    <p:sldId id="296" r:id="rId21"/>
    <p:sldId id="297" r:id="rId22"/>
    <p:sldId id="271" r:id="rId23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655" autoAdjust="0"/>
  </p:normalViewPr>
  <p:slideViewPr>
    <p:cSldViewPr snapToGrid="0">
      <p:cViewPr varScale="1">
        <p:scale>
          <a:sx n="62" d="100"/>
          <a:sy n="62" d="100"/>
        </p:scale>
        <p:origin x="1056" y="90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80" d="100"/>
          <a:sy n="80" d="100"/>
        </p:scale>
        <p:origin x="3972" y="1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ádia Macedo" userId="1f7f45b8d835dc67" providerId="LiveId" clId="{5DC7EE59-E73D-4008-B49D-410306E0E48A}"/>
    <pc:docChg chg="undo custSel addSld delSld modSld sldOrd">
      <pc:chgData name="Nádia Macedo" userId="1f7f45b8d835dc67" providerId="LiveId" clId="{5DC7EE59-E73D-4008-B49D-410306E0E48A}" dt="2024-05-29T13:18:52.853" v="582" actId="20577"/>
      <pc:docMkLst>
        <pc:docMk/>
      </pc:docMkLst>
      <pc:sldChg chg="modSp mod ord">
        <pc:chgData name="Nádia Macedo" userId="1f7f45b8d835dc67" providerId="LiveId" clId="{5DC7EE59-E73D-4008-B49D-410306E0E48A}" dt="2024-05-28T19:51:15.693" v="270" actId="27636"/>
        <pc:sldMkLst>
          <pc:docMk/>
          <pc:sldMk cId="3571516367" sldId="258"/>
        </pc:sldMkLst>
        <pc:spChg chg="mod">
          <ac:chgData name="Nádia Macedo" userId="1f7f45b8d835dc67" providerId="LiveId" clId="{5DC7EE59-E73D-4008-B49D-410306E0E48A}" dt="2024-05-28T19:50:00.635" v="256" actId="14100"/>
          <ac:spMkLst>
            <pc:docMk/>
            <pc:sldMk cId="3571516367" sldId="258"/>
            <ac:spMk id="2" creationId="{0A32731C-311B-46F7-A865-6C3AF6B09A47}"/>
          </ac:spMkLst>
        </pc:spChg>
        <pc:spChg chg="mod">
          <ac:chgData name="Nádia Macedo" userId="1f7f45b8d835dc67" providerId="LiveId" clId="{5DC7EE59-E73D-4008-B49D-410306E0E48A}" dt="2024-05-28T19:51:15.693" v="270" actId="27636"/>
          <ac:spMkLst>
            <pc:docMk/>
            <pc:sldMk cId="3571516367" sldId="258"/>
            <ac:spMk id="3" creationId="{9D5232F9-FD00-464A-9F17-619C91AEF8F3}"/>
          </ac:spMkLst>
        </pc:spChg>
      </pc:sldChg>
      <pc:sldChg chg="del">
        <pc:chgData name="Nádia Macedo" userId="1f7f45b8d835dc67" providerId="LiveId" clId="{5DC7EE59-E73D-4008-B49D-410306E0E48A}" dt="2024-05-28T19:47:04.522" v="221" actId="47"/>
        <pc:sldMkLst>
          <pc:docMk/>
          <pc:sldMk cId="1742861620" sldId="266"/>
        </pc:sldMkLst>
      </pc:sldChg>
      <pc:sldChg chg="modSp mod">
        <pc:chgData name="Nádia Macedo" userId="1f7f45b8d835dc67" providerId="LiveId" clId="{5DC7EE59-E73D-4008-B49D-410306E0E48A}" dt="2024-05-28T20:04:04.890" v="578" actId="20577"/>
        <pc:sldMkLst>
          <pc:docMk/>
          <pc:sldMk cId="1969787568" sldId="271"/>
        </pc:sldMkLst>
        <pc:spChg chg="mod">
          <ac:chgData name="Nádia Macedo" userId="1f7f45b8d835dc67" providerId="LiveId" clId="{5DC7EE59-E73D-4008-B49D-410306E0E48A}" dt="2024-05-28T20:03:07.908" v="543" actId="14100"/>
          <ac:spMkLst>
            <pc:docMk/>
            <pc:sldMk cId="1969787568" sldId="271"/>
            <ac:spMk id="2" creationId="{8BDF1EDE-5423-435C-B149-87AB1BC22B83}"/>
          </ac:spMkLst>
        </pc:spChg>
        <pc:spChg chg="mod">
          <ac:chgData name="Nádia Macedo" userId="1f7f45b8d835dc67" providerId="LiveId" clId="{5DC7EE59-E73D-4008-B49D-410306E0E48A}" dt="2024-05-28T20:04:04.890" v="578" actId="20577"/>
          <ac:spMkLst>
            <pc:docMk/>
            <pc:sldMk cId="1969787568" sldId="271"/>
            <ac:spMk id="3" creationId="{AF64C29E-DF30-4DC6-AB95-2016F9A703B6}"/>
          </ac:spMkLst>
        </pc:spChg>
      </pc:sldChg>
      <pc:sldChg chg="modSp mod">
        <pc:chgData name="Nádia Macedo" userId="1f7f45b8d835dc67" providerId="LiveId" clId="{5DC7EE59-E73D-4008-B49D-410306E0E48A}" dt="2024-05-28T19:10:45.656" v="0"/>
        <pc:sldMkLst>
          <pc:docMk/>
          <pc:sldMk cId="608796113" sldId="278"/>
        </pc:sldMkLst>
        <pc:spChg chg="mod">
          <ac:chgData name="Nádia Macedo" userId="1f7f45b8d835dc67" providerId="LiveId" clId="{5DC7EE59-E73D-4008-B49D-410306E0E48A}" dt="2024-05-28T19:10:45.656" v="0"/>
          <ac:spMkLst>
            <pc:docMk/>
            <pc:sldMk cId="608796113" sldId="278"/>
            <ac:spMk id="2" creationId="{9528DBD1-DB29-D44F-FD5A-3071BB37EF37}"/>
          </ac:spMkLst>
        </pc:spChg>
      </pc:sldChg>
      <pc:sldChg chg="del">
        <pc:chgData name="Nádia Macedo" userId="1f7f45b8d835dc67" providerId="LiveId" clId="{5DC7EE59-E73D-4008-B49D-410306E0E48A}" dt="2024-05-28T19:11:00.762" v="1" actId="47"/>
        <pc:sldMkLst>
          <pc:docMk/>
          <pc:sldMk cId="2241459136" sldId="279"/>
        </pc:sldMkLst>
      </pc:sldChg>
      <pc:sldChg chg="modSp mod">
        <pc:chgData name="Nádia Macedo" userId="1f7f45b8d835dc67" providerId="LiveId" clId="{5DC7EE59-E73D-4008-B49D-410306E0E48A}" dt="2024-05-28T19:27:16.790" v="115" actId="20577"/>
        <pc:sldMkLst>
          <pc:docMk/>
          <pc:sldMk cId="334696707" sldId="280"/>
        </pc:sldMkLst>
        <pc:spChg chg="mod">
          <ac:chgData name="Nádia Macedo" userId="1f7f45b8d835dc67" providerId="LiveId" clId="{5DC7EE59-E73D-4008-B49D-410306E0E48A}" dt="2024-05-28T19:27:16.790" v="115" actId="20577"/>
          <ac:spMkLst>
            <pc:docMk/>
            <pc:sldMk cId="334696707" sldId="280"/>
            <ac:spMk id="2" creationId="{566C97BE-403B-122E-90D1-2788978A0B6F}"/>
          </ac:spMkLst>
        </pc:spChg>
      </pc:sldChg>
      <pc:sldChg chg="addSp delSp modSp mod chgLayout">
        <pc:chgData name="Nádia Macedo" userId="1f7f45b8d835dc67" providerId="LiveId" clId="{5DC7EE59-E73D-4008-B49D-410306E0E48A}" dt="2024-05-28T19:38:33.244" v="181" actId="313"/>
        <pc:sldMkLst>
          <pc:docMk/>
          <pc:sldMk cId="103458723" sldId="281"/>
        </pc:sldMkLst>
        <pc:spChg chg="mod ord">
          <ac:chgData name="Nádia Macedo" userId="1f7f45b8d835dc67" providerId="LiveId" clId="{5DC7EE59-E73D-4008-B49D-410306E0E48A}" dt="2024-05-28T19:35:30.312" v="148" actId="14100"/>
          <ac:spMkLst>
            <pc:docMk/>
            <pc:sldMk cId="103458723" sldId="281"/>
            <ac:spMk id="2" creationId="{A95E2E6A-35EC-1B8E-0FD7-8C67870ACA64}"/>
          </ac:spMkLst>
        </pc:spChg>
        <pc:spChg chg="add del mod">
          <ac:chgData name="Nádia Macedo" userId="1f7f45b8d835dc67" providerId="LiveId" clId="{5DC7EE59-E73D-4008-B49D-410306E0E48A}" dt="2024-05-28T19:29:35.597" v="119" actId="700"/>
          <ac:spMkLst>
            <pc:docMk/>
            <pc:sldMk cId="103458723" sldId="281"/>
            <ac:spMk id="4" creationId="{F71C5371-2953-BE76-4D96-268B48BF8BDA}"/>
          </ac:spMkLst>
        </pc:spChg>
        <pc:spChg chg="add del mod ord">
          <ac:chgData name="Nádia Macedo" userId="1f7f45b8d835dc67" providerId="LiveId" clId="{5DC7EE59-E73D-4008-B49D-410306E0E48A}" dt="2024-05-28T19:32:19.851" v="128" actId="700"/>
          <ac:spMkLst>
            <pc:docMk/>
            <pc:sldMk cId="103458723" sldId="281"/>
            <ac:spMk id="5" creationId="{2B9601E6-693F-B8AA-58A0-92B5987A191B}"/>
          </ac:spMkLst>
        </pc:spChg>
        <pc:spChg chg="add mod ord">
          <ac:chgData name="Nádia Macedo" userId="1f7f45b8d835dc67" providerId="LiveId" clId="{5DC7EE59-E73D-4008-B49D-410306E0E48A}" dt="2024-05-28T19:38:33.244" v="181" actId="313"/>
          <ac:spMkLst>
            <pc:docMk/>
            <pc:sldMk cId="103458723" sldId="281"/>
            <ac:spMk id="6" creationId="{26D495C2-E892-9628-D62F-5F20976E319F}"/>
          </ac:spMkLst>
        </pc:spChg>
        <pc:spChg chg="mod ord">
          <ac:chgData name="Nádia Macedo" userId="1f7f45b8d835dc67" providerId="LiveId" clId="{5DC7EE59-E73D-4008-B49D-410306E0E48A}" dt="2024-05-28T19:32:19.851" v="128" actId="700"/>
          <ac:spMkLst>
            <pc:docMk/>
            <pc:sldMk cId="103458723" sldId="281"/>
            <ac:spMk id="8" creationId="{8F44A959-C2BB-9170-C99C-1A2EDB71B994}"/>
          </ac:spMkLst>
        </pc:spChg>
        <pc:spChg chg="del mod ord">
          <ac:chgData name="Nádia Macedo" userId="1f7f45b8d835dc67" providerId="LiveId" clId="{5DC7EE59-E73D-4008-B49D-410306E0E48A}" dt="2024-05-28T19:29:50.858" v="123" actId="478"/>
          <ac:spMkLst>
            <pc:docMk/>
            <pc:sldMk cId="103458723" sldId="281"/>
            <ac:spMk id="12" creationId="{554B61B9-26F6-B304-92CD-03053DAAF2A8}"/>
          </ac:spMkLst>
        </pc:spChg>
        <pc:spChg chg="del">
          <ac:chgData name="Nádia Macedo" userId="1f7f45b8d835dc67" providerId="LiveId" clId="{5DC7EE59-E73D-4008-B49D-410306E0E48A}" dt="2024-05-28T19:27:28.711" v="116" actId="478"/>
          <ac:spMkLst>
            <pc:docMk/>
            <pc:sldMk cId="103458723" sldId="281"/>
            <ac:spMk id="14" creationId="{CB9F9E8B-42CD-AC26-AFC9-F1F66695693B}"/>
          </ac:spMkLst>
        </pc:spChg>
        <pc:spChg chg="del mod ord">
          <ac:chgData name="Nádia Macedo" userId="1f7f45b8d835dc67" providerId="LiveId" clId="{5DC7EE59-E73D-4008-B49D-410306E0E48A}" dt="2024-05-28T19:29:54.952" v="124" actId="478"/>
          <ac:spMkLst>
            <pc:docMk/>
            <pc:sldMk cId="103458723" sldId="281"/>
            <ac:spMk id="35" creationId="{EDBE6233-75E9-40D1-968F-58CA9AD0FF50}"/>
          </ac:spMkLst>
        </pc:spChg>
        <pc:spChg chg="del mod ord">
          <ac:chgData name="Nádia Macedo" userId="1f7f45b8d835dc67" providerId="LiveId" clId="{5DC7EE59-E73D-4008-B49D-410306E0E48A}" dt="2024-05-28T19:30:01.013" v="125" actId="478"/>
          <ac:spMkLst>
            <pc:docMk/>
            <pc:sldMk cId="103458723" sldId="281"/>
            <ac:spMk id="50" creationId="{8F6B2AE9-DDE4-FD99-A235-3B39EEE21481}"/>
          </ac:spMkLst>
        </pc:spChg>
      </pc:sldChg>
      <pc:sldChg chg="addSp delSp modSp del mod chgLayout">
        <pc:chgData name="Nádia Macedo" userId="1f7f45b8d835dc67" providerId="LiveId" clId="{5DC7EE59-E73D-4008-B49D-410306E0E48A}" dt="2024-05-28T19:31:00.900" v="127" actId="47"/>
        <pc:sldMkLst>
          <pc:docMk/>
          <pc:sldMk cId="636929804" sldId="282"/>
        </pc:sldMkLst>
        <pc:spChg chg="del">
          <ac:chgData name="Nádia Macedo" userId="1f7f45b8d835dc67" providerId="LiveId" clId="{5DC7EE59-E73D-4008-B49D-410306E0E48A}" dt="2024-05-28T19:28:02.828" v="117" actId="478"/>
          <ac:spMkLst>
            <pc:docMk/>
            <pc:sldMk cId="636929804" sldId="282"/>
            <ac:spMk id="2" creationId="{8B27D9B3-B64F-656A-0D99-161A6C0F518F}"/>
          </ac:spMkLst>
        </pc:spChg>
        <pc:spChg chg="add del mod ord">
          <ac:chgData name="Nádia Macedo" userId="1f7f45b8d835dc67" providerId="LiveId" clId="{5DC7EE59-E73D-4008-B49D-410306E0E48A}" dt="2024-05-28T19:30:36.078" v="126" actId="700"/>
          <ac:spMkLst>
            <pc:docMk/>
            <pc:sldMk cId="636929804" sldId="282"/>
            <ac:spMk id="4" creationId="{6B511384-3895-B3D8-90D7-64991BC4AB73}"/>
          </ac:spMkLst>
        </pc:spChg>
        <pc:spChg chg="add del mod">
          <ac:chgData name="Nádia Macedo" userId="1f7f45b8d835dc67" providerId="LiveId" clId="{5DC7EE59-E73D-4008-B49D-410306E0E48A}" dt="2024-05-28T19:30:36.078" v="126" actId="700"/>
          <ac:spMkLst>
            <pc:docMk/>
            <pc:sldMk cId="636929804" sldId="282"/>
            <ac:spMk id="6" creationId="{E5572D80-383E-93A4-4DB6-8911002FFB77}"/>
          </ac:spMkLst>
        </pc:spChg>
        <pc:spChg chg="add del mod">
          <ac:chgData name="Nádia Macedo" userId="1f7f45b8d835dc67" providerId="LiveId" clId="{5DC7EE59-E73D-4008-B49D-410306E0E48A}" dt="2024-05-28T19:30:36.078" v="126" actId="700"/>
          <ac:spMkLst>
            <pc:docMk/>
            <pc:sldMk cId="636929804" sldId="282"/>
            <ac:spMk id="8" creationId="{46958530-1F38-0591-5F14-A6FD99D3DA1B}"/>
          </ac:spMkLst>
        </pc:spChg>
        <pc:spChg chg="add del mod">
          <ac:chgData name="Nádia Macedo" userId="1f7f45b8d835dc67" providerId="LiveId" clId="{5DC7EE59-E73D-4008-B49D-410306E0E48A}" dt="2024-05-28T19:30:36.078" v="126" actId="700"/>
          <ac:spMkLst>
            <pc:docMk/>
            <pc:sldMk cId="636929804" sldId="282"/>
            <ac:spMk id="10" creationId="{DEAD1D69-954B-A817-7B10-C1E88F3341E4}"/>
          </ac:spMkLst>
        </pc:spChg>
        <pc:spChg chg="add del mod ord">
          <ac:chgData name="Nádia Macedo" userId="1f7f45b8d835dc67" providerId="LiveId" clId="{5DC7EE59-E73D-4008-B49D-410306E0E48A}" dt="2024-05-28T19:30:36.078" v="126" actId="700"/>
          <ac:spMkLst>
            <pc:docMk/>
            <pc:sldMk cId="636929804" sldId="282"/>
            <ac:spMk id="12" creationId="{E446BE55-FF66-5028-A497-A43A28AC81C9}"/>
          </ac:spMkLst>
        </pc:spChg>
        <pc:spChg chg="del">
          <ac:chgData name="Nádia Macedo" userId="1f7f45b8d835dc67" providerId="LiveId" clId="{5DC7EE59-E73D-4008-B49D-410306E0E48A}" dt="2024-05-28T19:28:14.165" v="118" actId="478"/>
          <ac:spMkLst>
            <pc:docMk/>
            <pc:sldMk cId="636929804" sldId="282"/>
            <ac:spMk id="13" creationId="{7E5B6E40-3A7D-ACF7-AA38-25977D322D81}"/>
          </ac:spMkLst>
        </pc:spChg>
        <pc:spChg chg="del">
          <ac:chgData name="Nádia Macedo" userId="1f7f45b8d835dc67" providerId="LiveId" clId="{5DC7EE59-E73D-4008-B49D-410306E0E48A}" dt="2024-05-28T19:28:14.165" v="118" actId="478"/>
          <ac:spMkLst>
            <pc:docMk/>
            <pc:sldMk cId="636929804" sldId="282"/>
            <ac:spMk id="14" creationId="{5112969F-EB84-49D5-7100-1FB28870FB30}"/>
          </ac:spMkLst>
        </pc:spChg>
        <pc:spChg chg="del">
          <ac:chgData name="Nádia Macedo" userId="1f7f45b8d835dc67" providerId="LiveId" clId="{5DC7EE59-E73D-4008-B49D-410306E0E48A}" dt="2024-05-28T19:28:14.165" v="118" actId="478"/>
          <ac:spMkLst>
            <pc:docMk/>
            <pc:sldMk cId="636929804" sldId="282"/>
            <ac:spMk id="15" creationId="{A536BD54-EFA1-25A2-9F04-4F22C36E2A5D}"/>
          </ac:spMkLst>
        </pc:spChg>
        <pc:spChg chg="add mod ord">
          <ac:chgData name="Nádia Macedo" userId="1f7f45b8d835dc67" providerId="LiveId" clId="{5DC7EE59-E73D-4008-B49D-410306E0E48A}" dt="2024-05-28T19:30:36.078" v="126" actId="700"/>
          <ac:spMkLst>
            <pc:docMk/>
            <pc:sldMk cId="636929804" sldId="282"/>
            <ac:spMk id="16" creationId="{9AF4E6BF-F099-246B-7F1E-678E8F3703C6}"/>
          </ac:spMkLst>
        </pc:spChg>
        <pc:spChg chg="add mod ord">
          <ac:chgData name="Nádia Macedo" userId="1f7f45b8d835dc67" providerId="LiveId" clId="{5DC7EE59-E73D-4008-B49D-410306E0E48A}" dt="2024-05-28T19:30:36.078" v="126" actId="700"/>
          <ac:spMkLst>
            <pc:docMk/>
            <pc:sldMk cId="636929804" sldId="282"/>
            <ac:spMk id="17" creationId="{AEEA79C9-7EAB-4309-C431-E139979B4CDC}"/>
          </ac:spMkLst>
        </pc:spChg>
        <pc:spChg chg="del">
          <ac:chgData name="Nádia Macedo" userId="1f7f45b8d835dc67" providerId="LiveId" clId="{5DC7EE59-E73D-4008-B49D-410306E0E48A}" dt="2024-05-28T19:28:14.165" v="118" actId="478"/>
          <ac:spMkLst>
            <pc:docMk/>
            <pc:sldMk cId="636929804" sldId="282"/>
            <ac:spMk id="36" creationId="{E71298F0-74F1-FECA-0F02-495F9A2EBA7B}"/>
          </ac:spMkLst>
        </pc:spChg>
        <pc:spChg chg="mod ord">
          <ac:chgData name="Nádia Macedo" userId="1f7f45b8d835dc67" providerId="LiveId" clId="{5DC7EE59-E73D-4008-B49D-410306E0E48A}" dt="2024-05-28T19:30:36.078" v="126" actId="700"/>
          <ac:spMkLst>
            <pc:docMk/>
            <pc:sldMk cId="636929804" sldId="282"/>
            <ac:spMk id="68" creationId="{AA0ACADD-CC4E-851C-DA07-C22DB97FA23E}"/>
          </ac:spMkLst>
        </pc:spChg>
      </pc:sldChg>
      <pc:sldChg chg="del">
        <pc:chgData name="Nádia Macedo" userId="1f7f45b8d835dc67" providerId="LiveId" clId="{5DC7EE59-E73D-4008-B49D-410306E0E48A}" dt="2024-05-28T19:47:07.920" v="222" actId="47"/>
        <pc:sldMkLst>
          <pc:docMk/>
          <pc:sldMk cId="1658164610" sldId="283"/>
        </pc:sldMkLst>
      </pc:sldChg>
      <pc:sldChg chg="del">
        <pc:chgData name="Nádia Macedo" userId="1f7f45b8d835dc67" providerId="LiveId" clId="{5DC7EE59-E73D-4008-B49D-410306E0E48A}" dt="2024-05-28T19:47:11.023" v="223" actId="47"/>
        <pc:sldMkLst>
          <pc:docMk/>
          <pc:sldMk cId="2403577982" sldId="284"/>
        </pc:sldMkLst>
      </pc:sldChg>
      <pc:sldChg chg="del">
        <pc:chgData name="Nádia Macedo" userId="1f7f45b8d835dc67" providerId="LiveId" clId="{5DC7EE59-E73D-4008-B49D-410306E0E48A}" dt="2024-05-28T19:47:12.763" v="224" actId="47"/>
        <pc:sldMkLst>
          <pc:docMk/>
          <pc:sldMk cId="2791821786" sldId="285"/>
        </pc:sldMkLst>
      </pc:sldChg>
      <pc:sldChg chg="new del">
        <pc:chgData name="Nádia Macedo" userId="1f7f45b8d835dc67" providerId="LiveId" clId="{5DC7EE59-E73D-4008-B49D-410306E0E48A}" dt="2024-05-28T19:17:31.300" v="53" actId="680"/>
        <pc:sldMkLst>
          <pc:docMk/>
          <pc:sldMk cId="2299769699" sldId="286"/>
        </pc:sldMkLst>
      </pc:sldChg>
      <pc:sldChg chg="add del ord">
        <pc:chgData name="Nádia Macedo" userId="1f7f45b8d835dc67" providerId="LiveId" clId="{5DC7EE59-E73D-4008-B49D-410306E0E48A}" dt="2024-05-28T19:18:10.546" v="57" actId="47"/>
        <pc:sldMkLst>
          <pc:docMk/>
          <pc:sldMk cId="3022989900" sldId="286"/>
        </pc:sldMkLst>
      </pc:sldChg>
      <pc:sldChg chg="modSp add mod">
        <pc:chgData name="Nádia Macedo" userId="1f7f45b8d835dc67" providerId="LiveId" clId="{5DC7EE59-E73D-4008-B49D-410306E0E48A}" dt="2024-05-29T13:09:25.146" v="579" actId="20577"/>
        <pc:sldMkLst>
          <pc:docMk/>
          <pc:sldMk cId="3135969863" sldId="286"/>
        </pc:sldMkLst>
        <pc:spChg chg="mod">
          <ac:chgData name="Nádia Macedo" userId="1f7f45b8d835dc67" providerId="LiveId" clId="{5DC7EE59-E73D-4008-B49D-410306E0E48A}" dt="2024-05-28T19:20:24.711" v="68"/>
          <ac:spMkLst>
            <pc:docMk/>
            <pc:sldMk cId="3135969863" sldId="286"/>
            <ac:spMk id="2" creationId="{0A32731C-311B-46F7-A865-6C3AF6B09A47}"/>
          </ac:spMkLst>
        </pc:spChg>
        <pc:spChg chg="mod">
          <ac:chgData name="Nádia Macedo" userId="1f7f45b8d835dc67" providerId="LiveId" clId="{5DC7EE59-E73D-4008-B49D-410306E0E48A}" dt="2024-05-29T13:09:25.146" v="579" actId="20577"/>
          <ac:spMkLst>
            <pc:docMk/>
            <pc:sldMk cId="3135969863" sldId="286"/>
            <ac:spMk id="3" creationId="{9D5232F9-FD00-464A-9F17-619C91AEF8F3}"/>
          </ac:spMkLst>
        </pc:spChg>
      </pc:sldChg>
      <pc:sldChg chg="modSp add mod">
        <pc:chgData name="Nádia Macedo" userId="1f7f45b8d835dc67" providerId="LiveId" clId="{5DC7EE59-E73D-4008-B49D-410306E0E48A}" dt="2024-05-28T19:23:38.227" v="82" actId="20577"/>
        <pc:sldMkLst>
          <pc:docMk/>
          <pc:sldMk cId="2299876504" sldId="287"/>
        </pc:sldMkLst>
        <pc:spChg chg="mod">
          <ac:chgData name="Nádia Macedo" userId="1f7f45b8d835dc67" providerId="LiveId" clId="{5DC7EE59-E73D-4008-B49D-410306E0E48A}" dt="2024-05-28T19:22:37.930" v="79"/>
          <ac:spMkLst>
            <pc:docMk/>
            <pc:sldMk cId="2299876504" sldId="287"/>
            <ac:spMk id="2" creationId="{0A32731C-311B-46F7-A865-6C3AF6B09A47}"/>
          </ac:spMkLst>
        </pc:spChg>
        <pc:spChg chg="mod">
          <ac:chgData name="Nádia Macedo" userId="1f7f45b8d835dc67" providerId="LiveId" clId="{5DC7EE59-E73D-4008-B49D-410306E0E48A}" dt="2024-05-28T19:23:38.227" v="82" actId="20577"/>
          <ac:spMkLst>
            <pc:docMk/>
            <pc:sldMk cId="2299876504" sldId="287"/>
            <ac:spMk id="3" creationId="{9D5232F9-FD00-464A-9F17-619C91AEF8F3}"/>
          </ac:spMkLst>
        </pc:spChg>
      </pc:sldChg>
      <pc:sldChg chg="modSp add mod">
        <pc:chgData name="Nádia Macedo" userId="1f7f45b8d835dc67" providerId="LiveId" clId="{5DC7EE59-E73D-4008-B49D-410306E0E48A}" dt="2024-05-28T19:25:46.235" v="88" actId="20577"/>
        <pc:sldMkLst>
          <pc:docMk/>
          <pc:sldMk cId="757312070" sldId="288"/>
        </pc:sldMkLst>
        <pc:spChg chg="mod">
          <ac:chgData name="Nádia Macedo" userId="1f7f45b8d835dc67" providerId="LiveId" clId="{5DC7EE59-E73D-4008-B49D-410306E0E48A}" dt="2024-05-28T19:24:54.260" v="83"/>
          <ac:spMkLst>
            <pc:docMk/>
            <pc:sldMk cId="757312070" sldId="288"/>
            <ac:spMk id="2" creationId="{0A32731C-311B-46F7-A865-6C3AF6B09A47}"/>
          </ac:spMkLst>
        </pc:spChg>
        <pc:spChg chg="mod">
          <ac:chgData name="Nádia Macedo" userId="1f7f45b8d835dc67" providerId="LiveId" clId="{5DC7EE59-E73D-4008-B49D-410306E0E48A}" dt="2024-05-28T19:25:46.235" v="88" actId="20577"/>
          <ac:spMkLst>
            <pc:docMk/>
            <pc:sldMk cId="757312070" sldId="288"/>
            <ac:spMk id="3" creationId="{9D5232F9-FD00-464A-9F17-619C91AEF8F3}"/>
          </ac:spMkLst>
        </pc:spChg>
      </pc:sldChg>
      <pc:sldChg chg="modSp add mod">
        <pc:chgData name="Nádia Macedo" userId="1f7f45b8d835dc67" providerId="LiveId" clId="{5DC7EE59-E73D-4008-B49D-410306E0E48A}" dt="2024-05-28T19:39:59.992" v="185" actId="20577"/>
        <pc:sldMkLst>
          <pc:docMk/>
          <pc:sldMk cId="151902196" sldId="289"/>
        </pc:sldMkLst>
        <pc:spChg chg="mod">
          <ac:chgData name="Nádia Macedo" userId="1f7f45b8d835dc67" providerId="LiveId" clId="{5DC7EE59-E73D-4008-B49D-410306E0E48A}" dt="2024-05-28T19:39:16.234" v="182"/>
          <ac:spMkLst>
            <pc:docMk/>
            <pc:sldMk cId="151902196" sldId="289"/>
            <ac:spMk id="2" creationId="{A95E2E6A-35EC-1B8E-0FD7-8C67870ACA64}"/>
          </ac:spMkLst>
        </pc:spChg>
        <pc:spChg chg="mod">
          <ac:chgData name="Nádia Macedo" userId="1f7f45b8d835dc67" providerId="LiveId" clId="{5DC7EE59-E73D-4008-B49D-410306E0E48A}" dt="2024-05-28T19:39:59.992" v="185" actId="20577"/>
          <ac:spMkLst>
            <pc:docMk/>
            <pc:sldMk cId="151902196" sldId="289"/>
            <ac:spMk id="6" creationId="{26D495C2-E892-9628-D62F-5F20976E319F}"/>
          </ac:spMkLst>
        </pc:spChg>
      </pc:sldChg>
      <pc:sldChg chg="modSp add mod">
        <pc:chgData name="Nádia Macedo" userId="1f7f45b8d835dc67" providerId="LiveId" clId="{5DC7EE59-E73D-4008-B49D-410306E0E48A}" dt="2024-05-28T19:42:06.933" v="199" actId="20577"/>
        <pc:sldMkLst>
          <pc:docMk/>
          <pc:sldMk cId="2117403367" sldId="290"/>
        </pc:sldMkLst>
        <pc:spChg chg="mod">
          <ac:chgData name="Nádia Macedo" userId="1f7f45b8d835dc67" providerId="LiveId" clId="{5DC7EE59-E73D-4008-B49D-410306E0E48A}" dt="2024-05-28T19:40:32.630" v="186"/>
          <ac:spMkLst>
            <pc:docMk/>
            <pc:sldMk cId="2117403367" sldId="290"/>
            <ac:spMk id="2" creationId="{A95E2E6A-35EC-1B8E-0FD7-8C67870ACA64}"/>
          </ac:spMkLst>
        </pc:spChg>
        <pc:spChg chg="mod">
          <ac:chgData name="Nádia Macedo" userId="1f7f45b8d835dc67" providerId="LiveId" clId="{5DC7EE59-E73D-4008-B49D-410306E0E48A}" dt="2024-05-28T19:42:06.933" v="199" actId="20577"/>
          <ac:spMkLst>
            <pc:docMk/>
            <pc:sldMk cId="2117403367" sldId="290"/>
            <ac:spMk id="6" creationId="{26D495C2-E892-9628-D62F-5F20976E319F}"/>
          </ac:spMkLst>
        </pc:spChg>
      </pc:sldChg>
      <pc:sldChg chg="modSp add mod">
        <pc:chgData name="Nádia Macedo" userId="1f7f45b8d835dc67" providerId="LiveId" clId="{5DC7EE59-E73D-4008-B49D-410306E0E48A}" dt="2024-05-28T19:44:25.741" v="210" actId="6549"/>
        <pc:sldMkLst>
          <pc:docMk/>
          <pc:sldMk cId="68743474" sldId="291"/>
        </pc:sldMkLst>
        <pc:spChg chg="mod">
          <ac:chgData name="Nádia Macedo" userId="1f7f45b8d835dc67" providerId="LiveId" clId="{5DC7EE59-E73D-4008-B49D-410306E0E48A}" dt="2024-05-28T19:43:11.487" v="200"/>
          <ac:spMkLst>
            <pc:docMk/>
            <pc:sldMk cId="68743474" sldId="291"/>
            <ac:spMk id="2" creationId="{A95E2E6A-35EC-1B8E-0FD7-8C67870ACA64}"/>
          </ac:spMkLst>
        </pc:spChg>
        <pc:spChg chg="mod">
          <ac:chgData name="Nádia Macedo" userId="1f7f45b8d835dc67" providerId="LiveId" clId="{5DC7EE59-E73D-4008-B49D-410306E0E48A}" dt="2024-05-28T19:44:25.741" v="210" actId="6549"/>
          <ac:spMkLst>
            <pc:docMk/>
            <pc:sldMk cId="68743474" sldId="291"/>
            <ac:spMk id="6" creationId="{26D495C2-E892-9628-D62F-5F20976E319F}"/>
          </ac:spMkLst>
        </pc:spChg>
      </pc:sldChg>
      <pc:sldChg chg="modSp add mod">
        <pc:chgData name="Nádia Macedo" userId="1f7f45b8d835dc67" providerId="LiveId" clId="{5DC7EE59-E73D-4008-B49D-410306E0E48A}" dt="2024-05-28T19:45:49.107" v="216" actId="27636"/>
        <pc:sldMkLst>
          <pc:docMk/>
          <pc:sldMk cId="1080939287" sldId="292"/>
        </pc:sldMkLst>
        <pc:spChg chg="mod">
          <ac:chgData name="Nádia Macedo" userId="1f7f45b8d835dc67" providerId="LiveId" clId="{5DC7EE59-E73D-4008-B49D-410306E0E48A}" dt="2024-05-28T19:45:06.048" v="211"/>
          <ac:spMkLst>
            <pc:docMk/>
            <pc:sldMk cId="1080939287" sldId="292"/>
            <ac:spMk id="2" creationId="{A95E2E6A-35EC-1B8E-0FD7-8C67870ACA64}"/>
          </ac:spMkLst>
        </pc:spChg>
        <pc:spChg chg="mod">
          <ac:chgData name="Nádia Macedo" userId="1f7f45b8d835dc67" providerId="LiveId" clId="{5DC7EE59-E73D-4008-B49D-410306E0E48A}" dt="2024-05-28T19:45:49.107" v="216" actId="27636"/>
          <ac:spMkLst>
            <pc:docMk/>
            <pc:sldMk cId="1080939287" sldId="292"/>
            <ac:spMk id="6" creationId="{26D495C2-E892-9628-D62F-5F20976E319F}"/>
          </ac:spMkLst>
        </pc:spChg>
      </pc:sldChg>
      <pc:sldChg chg="modSp add mod ord">
        <pc:chgData name="Nádia Macedo" userId="1f7f45b8d835dc67" providerId="LiveId" clId="{5DC7EE59-E73D-4008-B49D-410306E0E48A}" dt="2024-05-28T19:48:10.612" v="242" actId="20577"/>
        <pc:sldMkLst>
          <pc:docMk/>
          <pc:sldMk cId="396402874" sldId="293"/>
        </pc:sldMkLst>
        <pc:spChg chg="mod">
          <ac:chgData name="Nádia Macedo" userId="1f7f45b8d835dc67" providerId="LiveId" clId="{5DC7EE59-E73D-4008-B49D-410306E0E48A}" dt="2024-05-28T19:48:10.612" v="242" actId="20577"/>
          <ac:spMkLst>
            <pc:docMk/>
            <pc:sldMk cId="396402874" sldId="293"/>
            <ac:spMk id="2" creationId="{9528DBD1-DB29-D44F-FD5A-3071BB37EF37}"/>
          </ac:spMkLst>
        </pc:spChg>
      </pc:sldChg>
      <pc:sldChg chg="add">
        <pc:chgData name="Nádia Macedo" userId="1f7f45b8d835dc67" providerId="LiveId" clId="{5DC7EE59-E73D-4008-B49D-410306E0E48A}" dt="2024-05-28T19:46:41.389" v="218" actId="2890"/>
        <pc:sldMkLst>
          <pc:docMk/>
          <pc:sldMk cId="2475874048" sldId="294"/>
        </pc:sldMkLst>
      </pc:sldChg>
      <pc:sldChg chg="modSp add mod">
        <pc:chgData name="Nádia Macedo" userId="1f7f45b8d835dc67" providerId="LiveId" clId="{5DC7EE59-E73D-4008-B49D-410306E0E48A}" dt="2024-05-28T19:53:18.844" v="283" actId="20577"/>
        <pc:sldMkLst>
          <pc:docMk/>
          <pc:sldMk cId="2735086410" sldId="295"/>
        </pc:sldMkLst>
        <pc:spChg chg="mod">
          <ac:chgData name="Nádia Macedo" userId="1f7f45b8d835dc67" providerId="LiveId" clId="{5DC7EE59-E73D-4008-B49D-410306E0E48A}" dt="2024-05-28T19:52:40.724" v="278" actId="1076"/>
          <ac:spMkLst>
            <pc:docMk/>
            <pc:sldMk cId="2735086410" sldId="295"/>
            <ac:spMk id="2" creationId="{0A32731C-311B-46F7-A865-6C3AF6B09A47}"/>
          </ac:spMkLst>
        </pc:spChg>
        <pc:spChg chg="mod">
          <ac:chgData name="Nádia Macedo" userId="1f7f45b8d835dc67" providerId="LiveId" clId="{5DC7EE59-E73D-4008-B49D-410306E0E48A}" dt="2024-05-28T19:53:18.844" v="283" actId="20577"/>
          <ac:spMkLst>
            <pc:docMk/>
            <pc:sldMk cId="2735086410" sldId="295"/>
            <ac:spMk id="3" creationId="{9D5232F9-FD00-464A-9F17-619C91AEF8F3}"/>
          </ac:spMkLst>
        </pc:spChg>
      </pc:sldChg>
      <pc:sldChg chg="modSp add mod">
        <pc:chgData name="Nádia Macedo" userId="1f7f45b8d835dc67" providerId="LiveId" clId="{5DC7EE59-E73D-4008-B49D-410306E0E48A}" dt="2024-05-29T13:18:52.853" v="582" actId="20577"/>
        <pc:sldMkLst>
          <pc:docMk/>
          <pc:sldMk cId="2236329610" sldId="296"/>
        </pc:sldMkLst>
        <pc:spChg chg="mod">
          <ac:chgData name="Nádia Macedo" userId="1f7f45b8d835dc67" providerId="LiveId" clId="{5DC7EE59-E73D-4008-B49D-410306E0E48A}" dt="2024-05-28T19:54:56.090" v="288" actId="1076"/>
          <ac:spMkLst>
            <pc:docMk/>
            <pc:sldMk cId="2236329610" sldId="296"/>
            <ac:spMk id="2" creationId="{0A32731C-311B-46F7-A865-6C3AF6B09A47}"/>
          </ac:spMkLst>
        </pc:spChg>
        <pc:spChg chg="mod">
          <ac:chgData name="Nádia Macedo" userId="1f7f45b8d835dc67" providerId="LiveId" clId="{5DC7EE59-E73D-4008-B49D-410306E0E48A}" dt="2024-05-29T13:18:52.853" v="582" actId="20577"/>
          <ac:spMkLst>
            <pc:docMk/>
            <pc:sldMk cId="2236329610" sldId="296"/>
            <ac:spMk id="3" creationId="{9D5232F9-FD00-464A-9F17-619C91AEF8F3}"/>
          </ac:spMkLst>
        </pc:spChg>
      </pc:sldChg>
      <pc:sldChg chg="modSp add mod">
        <pc:chgData name="Nádia Macedo" userId="1f7f45b8d835dc67" providerId="LiveId" clId="{5DC7EE59-E73D-4008-B49D-410306E0E48A}" dt="2024-05-28T19:59:10.096" v="314" actId="27636"/>
        <pc:sldMkLst>
          <pc:docMk/>
          <pc:sldMk cId="2555080348" sldId="297"/>
        </pc:sldMkLst>
        <pc:spChg chg="mod">
          <ac:chgData name="Nádia Macedo" userId="1f7f45b8d835dc67" providerId="LiveId" clId="{5DC7EE59-E73D-4008-B49D-410306E0E48A}" dt="2024-05-28T19:59:04.201" v="312" actId="1076"/>
          <ac:spMkLst>
            <pc:docMk/>
            <pc:sldMk cId="2555080348" sldId="297"/>
            <ac:spMk id="2" creationId="{0A32731C-311B-46F7-A865-6C3AF6B09A47}"/>
          </ac:spMkLst>
        </pc:spChg>
        <pc:spChg chg="mod">
          <ac:chgData name="Nádia Macedo" userId="1f7f45b8d835dc67" providerId="LiveId" clId="{5DC7EE59-E73D-4008-B49D-410306E0E48A}" dt="2024-05-28T19:59:10.096" v="314" actId="27636"/>
          <ac:spMkLst>
            <pc:docMk/>
            <pc:sldMk cId="2555080348" sldId="297"/>
            <ac:spMk id="3" creationId="{9D5232F9-FD00-464A-9F17-619C91AEF8F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6B70AA8A-C085-48CF-B584-751559E0BF1D}" type="datetime1">
              <a:rPr lang="pt-BR" smtClean="0"/>
              <a:t>29/05/2024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28EEFA9E-C190-4F5C-8394-BD5F1CD55C0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fld id="{34B1AB0D-9516-44C6-B679-A2E9AAED135B}" type="datetime1">
              <a:rPr lang="pt-BR" smtClean="0"/>
              <a:pPr/>
              <a:t>29/05/2024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22289C57-55D7-40A4-A101-E74FAC7A092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2289C57-55D7-40A4-A101-E74FAC7A092B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2289C57-55D7-40A4-A101-E74FAC7A092B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70942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2289C57-55D7-40A4-A101-E74FAC7A092B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2227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2289C57-55D7-40A4-A101-E74FAC7A092B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326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2289C57-55D7-40A4-A101-E74FAC7A092B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89886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2289C57-55D7-40A4-A101-E74FAC7A092B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65137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2289C57-55D7-40A4-A101-E74FAC7A092B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2289C57-55D7-40A4-A101-E74FAC7A092B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48149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2289C57-55D7-40A4-A101-E74FAC7A092B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33446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2289C57-55D7-40A4-A101-E74FAC7A092B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0502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2289C57-55D7-40A4-A101-E74FAC7A092B}" type="slidenum">
              <a:rPr lang="pt-BR" smtClean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2289C57-55D7-40A4-A101-E74FAC7A092B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2289C57-55D7-40A4-A101-E74FAC7A092B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2289C57-55D7-40A4-A101-E74FAC7A092B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5613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2289C57-55D7-40A4-A101-E74FAC7A092B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6086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2289C57-55D7-40A4-A101-E74FAC7A092B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5569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2289C57-55D7-40A4-A101-E74FAC7A092B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5120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2289C57-55D7-40A4-A101-E74FAC7A092B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2289C57-55D7-40A4-A101-E74FAC7A092B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rtlCol="0" anchor="ctr">
            <a:noAutofit/>
          </a:bodyPr>
          <a:lstStyle>
            <a:lvl1pPr algn="l">
              <a:defRPr lang="pt-BR" sz="3600" spc="150" baseline="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pic>
        <p:nvPicPr>
          <p:cNvPr id="8" name="Elemento gráfico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 rtlCol="0">
            <a:normAutofit/>
          </a:bodyPr>
          <a:lstStyle>
            <a:lvl1pPr algn="l">
              <a:defRPr lang="pt-BR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pt-BR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1800" spc="50" baseline="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8" name="Espaço Reservado para Tabela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 rtlCol="0">
            <a:normAutofit/>
          </a:bodyPr>
          <a:lstStyle>
            <a:lvl1pPr marL="0" indent="0" algn="ctr">
              <a:buNone/>
              <a:defRPr lang="pt-BR" sz="2000"/>
            </a:lvl1pPr>
          </a:lstStyle>
          <a:p>
            <a:pPr rtl="0"/>
            <a:r>
              <a:rPr lang="pt-BR"/>
              <a:t>Clique no ícone para adicionar tabela</a:t>
            </a:r>
            <a:endParaRPr lang="pt-BR" dirty="0"/>
          </a:p>
        </p:txBody>
      </p:sp>
      <p:sp>
        <p:nvSpPr>
          <p:cNvPr id="10" name="Espaço Reservado para Rodapé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 rtlCol="0"/>
          <a:lstStyle>
            <a:lvl1pPr algn="l"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11" name="Espaço Reservado para o Número do Slide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rtlCol="0" anchor="b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rtlCol="0" anchor="ctr">
            <a:noAutofit/>
          </a:bodyPr>
          <a:lstStyle>
            <a:lvl1pPr marL="0" indent="0">
              <a:buNone/>
              <a:defRPr lang="pt-BR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pt-BR"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pt-BR"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pt-BR"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pt-BR"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pt-BR" sz="1800" spc="50" baseline="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rtlCol="0" anchor="ctr">
            <a:noAutofit/>
          </a:bodyPr>
          <a:lstStyle>
            <a:lvl1pPr marL="0" indent="0">
              <a:buNone/>
              <a:defRPr lang="pt-BR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7" name="Espaço Reservado para Conteúdo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pt-BR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1800" spc="50" baseline="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 rtlCol="0"/>
          <a:lstStyle>
            <a:lvl1pPr algn="l"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pic>
        <p:nvPicPr>
          <p:cNvPr id="13" name="Elemento gráfico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rtlCol="0" anchor="b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8" name="Espaço Reservado para Tabela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 rtlCol="0">
            <a:normAutofit/>
          </a:bodyPr>
          <a:lstStyle>
            <a:lvl1pPr marL="0" indent="0" algn="ctr">
              <a:buNone/>
              <a:defRPr lang="pt-BR" sz="2000"/>
            </a:lvl1pPr>
          </a:lstStyle>
          <a:p>
            <a:pPr rtl="0"/>
            <a:r>
              <a:rPr lang="pt-BR"/>
              <a:t>Clique no ícone para adicionar tabela</a:t>
            </a:r>
            <a:endParaRPr lang="pt-BR" dirty="0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 rtlCol="0"/>
          <a:lstStyle>
            <a:lvl1pPr algn="l"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7" name="Espaço Reservado para o Número do Slide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echamen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lang="pt-BR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lang="pt-BR"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adicionar um subtítulo</a:t>
            </a:r>
          </a:p>
        </p:txBody>
      </p:sp>
      <p:pic>
        <p:nvPicPr>
          <p:cNvPr id="6" name="Elemento 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Espaço Reservado para Rodapé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 rtlCol="0"/>
          <a:lstStyle>
            <a:lvl1pPr algn="l"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11" name="Espaço Reservado para o Número do Slide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áfico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rtlCol="0" anchor="b">
            <a:normAutofit/>
          </a:bodyPr>
          <a:lstStyle>
            <a:lvl1pPr>
              <a:defRPr lang="pt-BR"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 rtlCol="0"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lang="pt-BR"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lang="pt-BR"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lang="pt-BR"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lang="pt-BR"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lang="pt-BR"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bra de seção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rtlCol="0" anchor="b">
            <a:noAutofit/>
          </a:bodyPr>
          <a:lstStyle>
            <a:lvl1pPr algn="l">
              <a:defRPr lang="pt-BR" sz="36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Conector Reto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bra de seçã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rtlCol="0" anchor="b">
            <a:noAutofit/>
          </a:bodyPr>
          <a:lstStyle>
            <a:lvl1pPr algn="l">
              <a:defRPr lang="pt-BR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 rtlCol="0">
            <a:normAutofit/>
          </a:bodyPr>
          <a:lstStyle>
            <a:lvl1pPr marL="0" indent="0">
              <a:buNone/>
              <a:defRPr lang="pt-BR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rtlCol="0" anchor="b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pt-BR"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1800" spc="50" baseline="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ço Reservado para Rodapé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16" name="Espaço Reservado para o Número do Slide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bra de seção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rtlCol="0" anchor="b">
            <a:noAutofit/>
          </a:bodyPr>
          <a:lstStyle>
            <a:lvl1pPr algn="l">
              <a:defRPr lang="pt-BR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pic>
        <p:nvPicPr>
          <p:cNvPr id="4" name="Elemento gráfico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lemento gráfico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rtlCol="0" anchor="b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rtlCol="0" anchor="t">
            <a:normAutofit/>
          </a:bodyPr>
          <a:lstStyle>
            <a:lvl1pPr marL="0" indent="0">
              <a:buNone/>
              <a:defRPr lang="pt-BR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7" name="Espaço Reservado para Conteúdo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pt-BR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1800" spc="50" baseline="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rtlCol="0" anchor="t">
            <a:normAutofit/>
          </a:bodyPr>
          <a:lstStyle>
            <a:lvl1pPr marL="0" indent="0">
              <a:buNone/>
              <a:defRPr lang="pt-BR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pt-BR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1800" spc="50" baseline="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3" name="Espaço Reservado para Rodapé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 rtlCol="0"/>
          <a:lstStyle>
            <a:lvl1pPr algn="l"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14" name="Espaço Reservado para o Número do Slide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rtlCol="0" anchor="b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Espaço Reservado para Texto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rtlCol="0" anchor="t">
            <a:normAutofit/>
          </a:bodyPr>
          <a:lstStyle>
            <a:lvl1pPr marL="0" indent="0">
              <a:buNone/>
              <a:defRPr lang="pt-BR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5" name="Espaço Reservado para Conteúdo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 rtlCol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lang="pt-BR"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lang="pt-BR"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lang="pt-BR"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lang="pt-BR"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lang="pt-BR" sz="1800" spc="50" baseline="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</p:txBody>
      </p:sp>
      <p:sp>
        <p:nvSpPr>
          <p:cNvPr id="17" name="Espaço Reservado para Texto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rtlCol="0" anchor="t">
            <a:normAutofit/>
          </a:bodyPr>
          <a:lstStyle>
            <a:lvl1pPr marL="0" indent="0">
              <a:buNone/>
              <a:defRPr lang="pt-BR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pt-BR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1800" spc="50" baseline="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9" name="Espaço Reservado para Rodapé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20" name="Espaço Reservado para o Número do Slide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rtlCol="0" anchor="b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 rtlCol="0">
            <a:normAutofit/>
          </a:bodyPr>
          <a:lstStyle>
            <a:lvl1pPr marL="0" indent="0" algn="l">
              <a:buNone/>
              <a:defRPr lang="pt-BR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 rtlCol="0"/>
          <a:lstStyle>
            <a:lvl1pPr algn="l"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o Número do Slide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pt-BR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1800" spc="50" baseline="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49DFD55-3C28-40EF-9E31-A92D2E4017F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rtlCol="0" anchor="ctr"/>
          <a:lstStyle>
            <a:defPPr>
              <a:defRPr lang="pt-BR"/>
            </a:defPPr>
          </a:lstStyle>
          <a:p>
            <a:pPr rtl="0"/>
            <a:r>
              <a:rPr lang="pt-BR" dirty="0"/>
              <a:t>De Deus que vem à ideia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6 Perguntas e respostas (1975)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6D495C2-E892-9628-D62F-5F20976E31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Publicado originalmente em Nouveau </a:t>
            </a:r>
            <a:r>
              <a:rPr lang="pt-BR" dirty="0" err="1"/>
              <a:t>Commerce</a:t>
            </a:r>
            <a:r>
              <a:rPr lang="pt-BR" dirty="0"/>
              <a:t>, 1977, o texto consiste na compilação da sessão de perguntas que Levinas respondeu em um evento na Universidade de </a:t>
            </a:r>
            <a:r>
              <a:rPr lang="pt-BR" dirty="0" err="1"/>
              <a:t>Leyden</a:t>
            </a:r>
            <a:r>
              <a:rPr lang="pt-BR" dirty="0"/>
              <a:t> em 1975, perguntas de filósofos holandeses.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As perguntas são de natureza variada e cobrem desde a ética, a fenomenologia, teologia, política, etc.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É interessante observar a franqueza e coerência das respostas de Levinas.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49DFD55-3C28-40EF-9E31-A92D2E4017FF}" type="slidenum">
              <a:rPr lang="pt-BR" smtClean="0"/>
              <a:pPr rtl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902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7 Hermenêutica e além (1977)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6D495C2-E892-9628-D62F-5F20976E31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Publicado originalmente em </a:t>
            </a:r>
            <a:r>
              <a:rPr lang="pt-BR" sz="1600" dirty="0" err="1"/>
              <a:t>Herméneutique</a:t>
            </a:r>
            <a:r>
              <a:rPr lang="pt-BR" sz="1600" dirty="0"/>
              <a:t> et </a:t>
            </a:r>
            <a:r>
              <a:rPr lang="pt-BR" sz="1600" dirty="0" err="1"/>
              <a:t>philosophie</a:t>
            </a:r>
            <a:r>
              <a:rPr lang="pt-BR" sz="1600" dirty="0"/>
              <a:t> de </a:t>
            </a:r>
            <a:r>
              <a:rPr lang="pt-BR" sz="1600" dirty="0" err="1"/>
              <a:t>la</a:t>
            </a:r>
            <a:r>
              <a:rPr lang="pt-BR" sz="1600" dirty="0"/>
              <a:t> </a:t>
            </a:r>
            <a:r>
              <a:rPr lang="pt-BR" sz="1600" dirty="0" err="1"/>
              <a:t>religion</a:t>
            </a:r>
            <a:r>
              <a:rPr lang="pt-BR" sz="1600" dirty="0"/>
              <a:t>. Paris: </a:t>
            </a:r>
            <a:r>
              <a:rPr lang="pt-BR" sz="1600" dirty="0" err="1"/>
              <a:t>Aubier</a:t>
            </a:r>
            <a:r>
              <a:rPr lang="pt-BR" sz="1600" dirty="0"/>
              <a:t>, 1977.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O texto propõe pensar uma hermenêutica que interpreta a vida ou a psique religiosa sem assimilar tal pensamento a uma experiência que ele deseja justamente ultrapassar.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Para isso, parte da fenomenologia da consciência de Husserl, passa por Platão, pela ideia do infinito cartesiana, para chegar ao seu ponto de que “A transcendência em direção a Deus não é linear como o foco da intencionalidade nem teleológica para terminar na pontualidade de um polo e assim parar nos entes e nos substantivos”.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E ainda que “O conhecimento, a resposta e o resultado pertenceriam a uma psique ainda incapaz de pensamentos nos quais a palavra Deus ganhasse sentido”.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49DFD55-3C28-40EF-9E31-A92D2E4017FF}" type="slidenum">
              <a:rPr lang="pt-BR" smtClean="0"/>
              <a:pPr rtl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7403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8 O pensamento do ser e a questão do outro (1975)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6D495C2-E892-9628-D62F-5F20976E3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7" y="2763078"/>
            <a:ext cx="7677233" cy="3407051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As ideias do texto foram apresentadas primeiramente em um colóquio em 1975, no Irã. Foi originalmente publicado em 1978, na revista Critique, Paris: </a:t>
            </a:r>
            <a:r>
              <a:rPr lang="pt-BR" dirty="0" err="1"/>
              <a:t>Minuit</a:t>
            </a:r>
            <a:r>
              <a:rPr lang="pt-BR" dirty="0"/>
              <a:t>, cujo tema foi “La </a:t>
            </a:r>
            <a:r>
              <a:rPr lang="pt-BR" dirty="0" err="1"/>
              <a:t>philosophie</a:t>
            </a:r>
            <a:r>
              <a:rPr lang="pt-BR" dirty="0"/>
              <a:t> </a:t>
            </a:r>
            <a:r>
              <a:rPr lang="pt-BR" dirty="0" err="1"/>
              <a:t>malgré</a:t>
            </a:r>
            <a:r>
              <a:rPr lang="pt-BR" dirty="0"/>
              <a:t> tout” [A filosofia apesar de tudo].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Basicamente Levinas defende a filosofia enquanto “questionamento e despertar que se revertem na ética da responsabilidade por outrem”.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Novamente Levinas se refere diretamente a Heidegger em torno da questão do esquecimento do Outro.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Levinas atribui a crise da filosofia à sua incapacidade de responder aos seus próprios critérios de sentido. Faz então um sobrevoo na história da filosofia e termina outra vez com uma crítica ao pensamento do ser.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49DFD55-3C28-40EF-9E31-A92D2E4017FF}" type="slidenum">
              <a:rPr lang="pt-BR" smtClean="0"/>
              <a:pPr rtl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743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9 Transcendência e mal (1978)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6D495C2-E892-9628-D62F-5F20976E31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texto é fruto de uma conferência em 1978 e foi originalmente publicado em francês como "</a:t>
            </a:r>
            <a:r>
              <a:rPr lang="pt-BR" dirty="0" err="1"/>
              <a:t>Transcendance</a:t>
            </a:r>
            <a:r>
              <a:rPr lang="pt-BR" dirty="0"/>
              <a:t> et Mal" in Le Nouveau </a:t>
            </a:r>
            <a:r>
              <a:rPr lang="pt-BR" dirty="0" err="1"/>
              <a:t>Commerce</a:t>
            </a:r>
            <a:r>
              <a:rPr lang="pt-BR" dirty="0"/>
              <a:t> 41 (1978): pp. 55-75. Também publicado em inglês em </a:t>
            </a:r>
            <a:r>
              <a:rPr lang="pt-BR" dirty="0" err="1"/>
              <a:t>Collected</a:t>
            </a:r>
            <a:r>
              <a:rPr lang="pt-BR" dirty="0"/>
              <a:t> </a:t>
            </a:r>
            <a:r>
              <a:rPr lang="pt-BR" dirty="0" err="1"/>
              <a:t>philosophical</a:t>
            </a:r>
            <a:r>
              <a:rPr lang="pt-BR" dirty="0"/>
              <a:t> Papers.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No texto Levinas faz alguns exercícios flexionando o termo transcendência em relação a temas como o pensamento e a fenomenologia.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Faz então uma “fenomenologia do mal”, em três movimentos: o mal como excesso, o mal como intenção, e o mal como ódio ao mal.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Mal aparece assim como parte do processo de desestabilização da totalidade e da primazia do Mesmo, juntamente com o Outro.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49DFD55-3C28-40EF-9E31-A92D2E4017FF}" type="slidenum">
              <a:rPr lang="pt-BR" smtClean="0"/>
              <a:pPr rtl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0939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Parte III – O SENTIDO DE SER</a:t>
            </a:r>
          </a:p>
        </p:txBody>
      </p:sp>
    </p:spTree>
    <p:extLst>
      <p:ext uri="{BB962C8B-B14F-4D97-AF65-F5344CB8AC3E}">
        <p14:creationId xmlns:p14="http://schemas.microsoft.com/office/powerpoint/2010/main" val="396402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29574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10 Diálogos: consciência de si e proximidade do próximo (1980)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7" y="1720516"/>
            <a:ext cx="8555260" cy="4449613"/>
          </a:xfrm>
        </p:spPr>
        <p:txBody>
          <a:bodyPr rtlCol="0">
            <a:normAutofit lnSpcReduction="10000"/>
          </a:bodyPr>
          <a:lstStyle>
            <a:defPPr>
              <a:defRPr lang="pt-BR"/>
            </a:defPPr>
          </a:lstStyle>
          <a:p>
            <a:pPr lvl="1" rtl="0"/>
            <a:r>
              <a:rPr lang="pt-BR" sz="1600" dirty="0"/>
              <a:t>Versão francesa de um estudo escrito, sob o título de Le Dialogue, para a enciclopédia </a:t>
            </a:r>
            <a:r>
              <a:rPr lang="pt-BR" sz="1600" dirty="0" err="1"/>
              <a:t>Christlicher</a:t>
            </a:r>
            <a:r>
              <a:rPr lang="pt-BR" sz="1600" dirty="0"/>
              <a:t> </a:t>
            </a:r>
            <a:r>
              <a:rPr lang="pt-BR" sz="1600" dirty="0" err="1"/>
              <a:t>Glaube</a:t>
            </a:r>
            <a:r>
              <a:rPr lang="pt-BR" sz="1600" dirty="0"/>
              <a:t> in </a:t>
            </a:r>
            <a:r>
              <a:rPr lang="pt-BR" sz="1600" dirty="0" err="1"/>
              <a:t>moderner</a:t>
            </a:r>
            <a:r>
              <a:rPr lang="pt-BR" sz="1600" dirty="0"/>
              <a:t> </a:t>
            </a:r>
            <a:r>
              <a:rPr lang="pt-BR" sz="1600" dirty="0" err="1"/>
              <a:t>Gesellschaft</a:t>
            </a:r>
            <a:r>
              <a:rPr lang="pt-BR" sz="1600" dirty="0"/>
              <a:t> publicada pela casa Herder em Freiburg-</a:t>
            </a:r>
            <a:r>
              <a:rPr lang="pt-BR" sz="1600" dirty="0" err="1"/>
              <a:t>im</a:t>
            </a:r>
            <a:r>
              <a:rPr lang="pt-BR" sz="1600" dirty="0"/>
              <a:t>-</a:t>
            </a:r>
            <a:r>
              <a:rPr lang="pt-BR" sz="1600" dirty="0" err="1"/>
              <a:t>Breisgau</a:t>
            </a:r>
            <a:r>
              <a:rPr lang="pt-BR" sz="1600" dirty="0"/>
              <a:t>; publicado em francês pelo </a:t>
            </a:r>
            <a:r>
              <a:rPr lang="pt-BR" sz="1600" dirty="0" err="1"/>
              <a:t>lnstituto</a:t>
            </a:r>
            <a:r>
              <a:rPr lang="pt-BR" sz="1600" dirty="0"/>
              <a:t> </a:t>
            </a:r>
            <a:r>
              <a:rPr lang="pt-BR" sz="1600" dirty="0" err="1"/>
              <a:t>di</a:t>
            </a:r>
            <a:r>
              <a:rPr lang="pt-BR" sz="1600" dirty="0"/>
              <a:t> Studi </a:t>
            </a:r>
            <a:r>
              <a:rPr lang="pt-BR" sz="1600" dirty="0" err="1"/>
              <a:t>filosofici</a:t>
            </a:r>
            <a:r>
              <a:rPr lang="pt-BR" sz="1600" dirty="0"/>
              <a:t> de Roma em 1980.</a:t>
            </a:r>
          </a:p>
          <a:p>
            <a:pPr lvl="1" rtl="0"/>
            <a:r>
              <a:rPr lang="pt-BR" sz="1600" dirty="0"/>
              <a:t>O texto é composto de quatro tópicos: o espírito como conhecimento e a imanência, o diálogo da imanência, diálogo e transcendência e do diálogo à ética. </a:t>
            </a:r>
          </a:p>
          <a:p>
            <a:pPr lvl="1" rtl="0"/>
            <a:r>
              <a:rPr lang="pt-BR" sz="1600" dirty="0"/>
              <a:t>Levinas retoma o tema na história da filosofia e foca bastante no pensamento de Buber. Tudo com o intuito de fazer com que as pessoas sentissem que o diálogo, ao contrário do conhecimento e contrariamente a certas descrições do diálogo dos filósofos, é um pensamento do desigual, um pensamento que pensa para além do dado. Levinas quer mostrar a modalidade que no diálogo ou mais precisamente na ética do diálogo, penso mais do que posso compreender, a modalidade segundo a qual o indescritível ganha sentido; ou, a modalidade segundo a qual penso mais do que penso. </a:t>
            </a:r>
          </a:p>
          <a:p>
            <a:pPr lvl="1" rtl="0"/>
            <a:r>
              <a:rPr lang="pt-BR" sz="1600" dirty="0"/>
              <a:t>Levinas completa: “Isto não é um puro escárnio, nem uma simples falha de conhecimento; talvez seja isso que já significa o paradoxo cartesiano da ideia de infinito em mim”.</a:t>
            </a:r>
          </a:p>
          <a:p>
            <a:pPr lvl="1" rtl="0"/>
            <a:endParaRPr lang="pt-BR" sz="1600" dirty="0"/>
          </a:p>
        </p:txBody>
      </p:sp>
      <p:sp>
        <p:nvSpPr>
          <p:cNvPr id="14" name="Espaço Reservado para o Número do Slide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A49DFD55-3C28-40EF-9E31-A92D2E4017FF}" type="slidenum">
              <a:rPr lang="pt-BR" smtClean="0"/>
              <a:pPr rtl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87" y="-585882"/>
            <a:ext cx="7288282" cy="212117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11 Notas sobre o sentido (1979)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7" y="1535296"/>
            <a:ext cx="8555260" cy="4634834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lvl="1" rtl="0"/>
            <a:r>
              <a:rPr lang="pt-BR" sz="1600" dirty="0"/>
              <a:t>As ideias reunidas nestas Notas foram apresentadas, sob a forma de duas conferências, às Faculdades da Universidade de Saint Louis, em Bruxelas, em 1979. O presente texto foi publicado pela primeira vez no nº 49 do Nouveau </a:t>
            </a:r>
            <a:r>
              <a:rPr lang="pt-BR" sz="1600" dirty="0" err="1"/>
              <a:t>Commerce</a:t>
            </a:r>
            <a:r>
              <a:rPr lang="pt-BR" sz="1600" dirty="0"/>
              <a:t>. As seções 7 e 8 foram reformuladas, algumas correções materiais foram feitas nas demais partes da primeira versão. </a:t>
            </a:r>
          </a:p>
          <a:p>
            <a:pPr lvl="1" rtl="0"/>
            <a:r>
              <a:rPr lang="pt-BR" sz="1600" dirty="0"/>
              <a:t>Texto denso, em que a questão do sentido é discutida em oito partes: o tema dominante, o pensamento de adequação, além da Intencionalidade, a questão, para-Deus [</a:t>
            </a:r>
            <a:r>
              <a:rPr lang="pt-BR" sz="1600" dirty="0" err="1"/>
              <a:t>À-Dieu</a:t>
            </a:r>
            <a:r>
              <a:rPr lang="pt-BR" sz="1600" dirty="0"/>
              <a:t>], o sentido do humano, o direito de ser, sujeição e primogenitura.</a:t>
            </a:r>
          </a:p>
          <a:p>
            <a:pPr lvl="1" rtl="0"/>
            <a:r>
              <a:rPr lang="pt-BR" sz="1600" dirty="0"/>
              <a:t>Certamente são muitas as referências a Heidegger, diretas ou não. Mas o objetivo maior é questionar “sobre o meu direito de ser, que já é minha responsabilidade pela morte do outro, e interrompe a espontaneidade da minha ingênua perseverança”, certamente a perseverança em ser. </a:t>
            </a:r>
          </a:p>
          <a:p>
            <a:pPr lvl="1" rtl="0"/>
            <a:r>
              <a:rPr lang="pt-BR" sz="1600" dirty="0"/>
              <a:t>O direito de ser e a legitimidade deste direito se referem ao para-o-outro da minha não indiferença perante a morte do outro. A questão do meu direito de ser é inseparável do para-o-outro em mim. É uma questão de sentido por excelência, trata-se do sentido do ser: não do sentido ontológico, mas do sentido ético da justiça do ser.</a:t>
            </a:r>
          </a:p>
          <a:p>
            <a:pPr lvl="1" rtl="0"/>
            <a:endParaRPr lang="pt-BR" sz="1600" dirty="0"/>
          </a:p>
        </p:txBody>
      </p:sp>
      <p:sp>
        <p:nvSpPr>
          <p:cNvPr id="14" name="Espaço Reservado para o Número do Slide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A49DFD55-3C28-40EF-9E31-A92D2E4017FF}" type="slidenum">
              <a:rPr lang="pt-BR" smtClean="0"/>
              <a:pPr rtl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5086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87" y="-658072"/>
            <a:ext cx="7288282" cy="212117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12 A má consciência e o inexorável (1981)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7" y="1552074"/>
            <a:ext cx="7941929" cy="4618055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lvl="1" rtl="0"/>
            <a:r>
              <a:rPr lang="pt-BR" sz="1600" dirty="0"/>
              <a:t>Texto publicado originalmente em </a:t>
            </a:r>
            <a:r>
              <a:rPr lang="pt-BR" sz="1600" dirty="0" err="1"/>
              <a:t>Exercices</a:t>
            </a:r>
            <a:r>
              <a:rPr lang="pt-BR" sz="1600" dirty="0"/>
              <a:t> de </a:t>
            </a:r>
            <a:r>
              <a:rPr lang="pt-BR" sz="1600" dirty="0" err="1"/>
              <a:t>la</a:t>
            </a:r>
            <a:r>
              <a:rPr lang="pt-BR" sz="1600" dirty="0"/>
              <a:t> </a:t>
            </a:r>
            <a:r>
              <a:rPr lang="pt-BR" sz="1600" dirty="0" err="1"/>
              <a:t>Patience</a:t>
            </a:r>
            <a:r>
              <a:rPr lang="pt-BR" sz="1600" dirty="0"/>
              <a:t>, n° 2, em 1981. </a:t>
            </a:r>
          </a:p>
          <a:p>
            <a:pPr lvl="1" rtl="0"/>
            <a:r>
              <a:rPr lang="pt-BR" sz="1600" dirty="0"/>
              <a:t>Levinas questiona o conceito de intencionalidade, essencial para a fenomenologia, e a ideia de “conhecer” através da consciência. Antes da consciência e da intenção estão o medo e a responsabilidade pelo outro homem. Não temo a minha morte, mas a morte do outro, e é isso o inexorável.</a:t>
            </a:r>
          </a:p>
          <a:p>
            <a:pPr lvl="1" rtl="0"/>
            <a:r>
              <a:rPr lang="pt-BR" sz="1600" dirty="0"/>
              <a:t>“Por trás da afirmação do ser que persiste analiticamente - ou animalmente - no seu ser e onde está o vigor ideal do ente que se identifica e se afirma e se fortalece na vida dos indivíduos humanos e na sua luta pela existência: vital, consciente e racional, a maravilha do eu reivindicada por Deus face ao próximo - a maravilha do eu liberto de si e temente a Deus - é assim como a suspensão do retorno eterno e irreversível do idêntico consigo mesmo e a intangibilidade do seu privilégio lógico e ontológico. Suspensão da sua prioridade ideal, negando toda alteridade, excluindo o terceiro. Suspensão da guerra e da política que se fazem passar pela relação do Mesmo com o Outro. Na deposição do eu da sua </a:t>
            </a:r>
            <a:r>
              <a:rPr lang="pt-BR" sz="1600" dirty="0" err="1"/>
              <a:t>auto-soberania</a:t>
            </a:r>
            <a:r>
              <a:rPr lang="pt-BR" sz="1600" dirty="0"/>
              <a:t>, na sua modalidade odiosa, significa a ética, mas provavelmente também a própria espiritualidade da alma”.</a:t>
            </a:r>
          </a:p>
          <a:p>
            <a:pPr lvl="1" rtl="0"/>
            <a:endParaRPr lang="pt-BR" sz="1600" dirty="0"/>
          </a:p>
        </p:txBody>
      </p:sp>
      <p:sp>
        <p:nvSpPr>
          <p:cNvPr id="14" name="Espaço Reservado para o Número do Slide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A49DFD55-3C28-40EF-9E31-A92D2E4017FF}" type="slidenum">
              <a:rPr lang="pt-BR" smtClean="0"/>
              <a:pPr rtl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6329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87" y="-525725"/>
            <a:ext cx="7288282" cy="212117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13 Maneira de falar (1980)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7" y="1595452"/>
            <a:ext cx="8555260" cy="4574678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lvl="1" rtl="0"/>
            <a:r>
              <a:rPr lang="pt-BR" sz="1600" dirty="0"/>
              <a:t>Texto publicado originalmente sob o título “De </a:t>
            </a:r>
            <a:r>
              <a:rPr lang="pt-BR" sz="1600" dirty="0" err="1"/>
              <a:t>la</a:t>
            </a:r>
            <a:r>
              <a:rPr lang="pt-BR" sz="1600" dirty="0"/>
              <a:t> </a:t>
            </a:r>
            <a:r>
              <a:rPr lang="pt-BR" sz="1600" dirty="0" err="1"/>
              <a:t>signifiance</a:t>
            </a:r>
            <a:r>
              <a:rPr lang="pt-BR" sz="1600" dirty="0"/>
              <a:t> </a:t>
            </a:r>
            <a:r>
              <a:rPr lang="pt-BR" sz="1600" dirty="0" err="1"/>
              <a:t>du</a:t>
            </a:r>
            <a:r>
              <a:rPr lang="pt-BR" sz="1600" dirty="0"/>
              <a:t> </a:t>
            </a:r>
            <a:r>
              <a:rPr lang="pt-BR" sz="1600" dirty="0" err="1"/>
              <a:t>sens</a:t>
            </a:r>
            <a:r>
              <a:rPr lang="pt-BR" sz="1600" dirty="0"/>
              <a:t>” [Sobre a significância do sentido] em Heidegger et </a:t>
            </a:r>
            <a:r>
              <a:rPr lang="pt-BR" sz="1600" dirty="0" err="1"/>
              <a:t>la</a:t>
            </a:r>
            <a:r>
              <a:rPr lang="pt-BR" sz="1600" dirty="0"/>
              <a:t> </a:t>
            </a:r>
            <a:r>
              <a:rPr lang="pt-BR" sz="1600" dirty="0" err="1"/>
              <a:t>question</a:t>
            </a:r>
            <a:r>
              <a:rPr lang="pt-BR" sz="1600" dirty="0"/>
              <a:t> de </a:t>
            </a:r>
            <a:r>
              <a:rPr lang="pt-BR" sz="1600" dirty="0" err="1"/>
              <a:t>Dieu</a:t>
            </a:r>
            <a:r>
              <a:rPr lang="pt-BR" sz="1600" dirty="0"/>
              <a:t>, KEARNEY, Richard; STEPHEN, Joseph Stephen (Eds.), em 1980. Apesar dessa referência no próprio original, os conteúdos dos textos são muito diferentes.</a:t>
            </a:r>
          </a:p>
          <a:p>
            <a:pPr lvl="1" rtl="0"/>
            <a:r>
              <a:rPr lang="pt-BR" sz="1600" dirty="0"/>
              <a:t>No texto original, “De </a:t>
            </a:r>
            <a:r>
              <a:rPr lang="pt-BR" sz="1600" dirty="0" err="1"/>
              <a:t>la</a:t>
            </a:r>
            <a:r>
              <a:rPr lang="pt-BR" sz="1600" dirty="0"/>
              <a:t> </a:t>
            </a:r>
            <a:r>
              <a:rPr lang="pt-BR" sz="1600" dirty="0" err="1"/>
              <a:t>signifiance</a:t>
            </a:r>
            <a:r>
              <a:rPr lang="pt-BR" sz="1600" dirty="0"/>
              <a:t> </a:t>
            </a:r>
            <a:r>
              <a:rPr lang="pt-BR" sz="1600" dirty="0" err="1"/>
              <a:t>du</a:t>
            </a:r>
            <a:r>
              <a:rPr lang="pt-BR" sz="1600" dirty="0"/>
              <a:t> </a:t>
            </a:r>
            <a:r>
              <a:rPr lang="pt-BR" sz="1600" dirty="0" err="1"/>
              <a:t>sens</a:t>
            </a:r>
            <a:r>
              <a:rPr lang="pt-BR" sz="1600" dirty="0"/>
              <a:t>”, Levinas convida-nos a regressar a uma questão mais fundamental do que a do ser, a questão ética que resiste a qualquer esforço para o reconduzir a uma origem ontológica e fora da qual o próprio ser não encontra justificação. Ao obscurecer a primazia da justiça, perdemos de vista o que poderia ligar o sentido da mensagem bíblica (que não deve ser reduzida a uma “fé” incomunicável) ao sentido ontológico do qual Heidegger foi o intérprete.</a:t>
            </a:r>
          </a:p>
          <a:p>
            <a:pPr lvl="1" rtl="0"/>
            <a:r>
              <a:rPr lang="pt-BR" sz="1600" dirty="0"/>
              <a:t>No texto “</a:t>
            </a:r>
            <a:r>
              <a:rPr lang="pt-BR" sz="1600" dirty="0" err="1"/>
              <a:t>Façon</a:t>
            </a:r>
            <a:r>
              <a:rPr lang="pt-BR" sz="1600" dirty="0"/>
              <a:t> de </a:t>
            </a:r>
            <a:r>
              <a:rPr lang="pt-BR" sz="1600" dirty="0" err="1"/>
              <a:t>parler</a:t>
            </a:r>
            <a:r>
              <a:rPr lang="pt-BR" sz="1600" dirty="0"/>
              <a:t>”, Levinas pretende abordar a contradição de princípio que haveria em afirmar a independência da inteligibilidade ética em relação ao pensamento teórico e ao ser, num discurso que é o próprio teórico e cuja aspiração à plena consciência, no entanto, persiste em afirmar a prioridade jurídica da “má consciência” na ordem do sentido.</a:t>
            </a:r>
          </a:p>
          <a:p>
            <a:pPr lvl="1" rtl="0"/>
            <a:endParaRPr lang="pt-BR" sz="1600" dirty="0"/>
          </a:p>
        </p:txBody>
      </p:sp>
      <p:sp>
        <p:nvSpPr>
          <p:cNvPr id="14" name="Espaço Reservado para o Número do Slide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A49DFD55-3C28-40EF-9E31-A92D2E4017FF}" type="slidenum">
              <a:rPr lang="pt-BR" smtClean="0"/>
              <a:pPr rtl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5080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199" y="1615736"/>
            <a:ext cx="6019801" cy="152473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AGRADECEMOS A </a:t>
            </a:r>
            <a:r>
              <a:rPr lang="pt-BR" dirty="0" err="1"/>
              <a:t>TOD@S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199" y="3238103"/>
            <a:ext cx="6019801" cy="2850181"/>
          </a:xfrm>
        </p:spPr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 dirty="0"/>
              <a:t>O livro é precioso!!!!</a:t>
            </a:r>
          </a:p>
          <a:p>
            <a:pPr rtl="0"/>
            <a:r>
              <a:rPr lang="pt-BR" dirty="0"/>
              <a:t>Vamos participar ativamente, apresentando, colocando questões, dúvidas, mal-entendidos, e tudo o mais.</a:t>
            </a:r>
          </a:p>
          <a:p>
            <a:pPr rtl="0"/>
            <a:r>
              <a:rPr lang="pt-BR" dirty="0"/>
              <a:t>Escolham seu texto para apresentar, enviando sua escolha para o e-mail do CEBEL.</a:t>
            </a:r>
          </a:p>
          <a:p>
            <a:pPr rtl="0"/>
            <a:r>
              <a:rPr lang="pt-BR" dirty="0"/>
              <a:t>Até a próxima reunião 26/</a:t>
            </a:r>
            <a:r>
              <a:rPr lang="pt-BR" dirty="0" err="1"/>
              <a:t>Jun</a:t>
            </a:r>
            <a:r>
              <a:rPr lang="pt-BR" dirty="0"/>
              <a:t>/2024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A49DFD55-3C28-40EF-9E31-A92D2E4017FF}" type="slidenum">
              <a:rPr lang="pt-BR" smtClean="0"/>
              <a:pPr rtl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ESTRUTURA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9039850" cy="3269589"/>
          </a:xfrm>
        </p:spPr>
        <p:txBody>
          <a:bodyPr rtlCol="0">
            <a:normAutofit fontScale="92500"/>
          </a:bodyPr>
          <a:lstStyle>
            <a:defPPr>
              <a:defRPr lang="pt-BR"/>
            </a:defPPr>
          </a:lstStyle>
          <a:p>
            <a:pPr rtl="0"/>
            <a:r>
              <a:rPr lang="pt-BR" sz="2400" dirty="0"/>
              <a:t>O livro foi publicado originalmente em 1986 e está dividido em três partes, com um total de treze capítulos cujas publicações originais variam entre 1973 e 1980. </a:t>
            </a:r>
          </a:p>
          <a:p>
            <a:pPr rtl="0"/>
            <a:r>
              <a:rPr lang="pt-BR" sz="2400" dirty="0"/>
              <a:t>Parte I – RUPTURA NA IMANÊNCIA </a:t>
            </a:r>
          </a:p>
          <a:p>
            <a:pPr rtl="0"/>
            <a:r>
              <a:rPr lang="pt-BR" sz="2400" dirty="0"/>
              <a:t>Parte II – A IDEIA DE DEUS </a:t>
            </a:r>
          </a:p>
          <a:p>
            <a:pPr rtl="0"/>
            <a:r>
              <a:rPr lang="pt-BR" sz="2400" dirty="0"/>
              <a:t>Parte III – O SENTIDO DO SER </a:t>
            </a:r>
          </a:p>
        </p:txBody>
      </p:sp>
      <p:sp>
        <p:nvSpPr>
          <p:cNvPr id="5" name="Espaço Reservado para o Número do Slide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A49DFD55-3C28-40EF-9E31-A92D2E4017FF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Parte I – RUPTURA NA IMANÊNCIA </a:t>
            </a: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1 Ideologia e idealismo (1972-1973)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7" y="2763078"/>
            <a:ext cx="8555260" cy="3407051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lvl="1" rtl="0"/>
            <a:r>
              <a:rPr lang="pt-BR" sz="1600" dirty="0"/>
              <a:t>As ideias apresentadas neste estudo foram comunicadas de forma sucinta à "Sociedade de Filosofia de Freiburg", em junho de 1972; sob o título de Ética como Transcendência e Pensamento Contemporâneo em julho de 1972, em Israel na Sessão do "Summer </a:t>
            </a:r>
            <a:r>
              <a:rPr lang="pt-BR" sz="1600" dirty="0" err="1"/>
              <a:t>Institute</a:t>
            </a:r>
            <a:r>
              <a:rPr lang="pt-BR" sz="1600" dirty="0"/>
              <a:t> </a:t>
            </a:r>
            <a:r>
              <a:rPr lang="pt-BR" sz="1600" dirty="0" err="1"/>
              <a:t>on</a:t>
            </a:r>
            <a:r>
              <a:rPr lang="pt-BR" sz="1600" dirty="0"/>
              <a:t> </a:t>
            </a:r>
            <a:r>
              <a:rPr lang="pt-BR" sz="1600" dirty="0" err="1"/>
              <a:t>Judaïsm</a:t>
            </a:r>
            <a:r>
              <a:rPr lang="pt-BR" sz="1600" dirty="0"/>
              <a:t> </a:t>
            </a:r>
            <a:r>
              <a:rPr lang="pt-BR" sz="1600" dirty="0" err="1"/>
              <a:t>and</a:t>
            </a:r>
            <a:r>
              <a:rPr lang="pt-BR" sz="1600" dirty="0"/>
              <a:t> </a:t>
            </a:r>
            <a:r>
              <a:rPr lang="pt-BR" sz="1600" dirty="0" err="1"/>
              <a:t>contemporary</a:t>
            </a:r>
            <a:r>
              <a:rPr lang="pt-BR" sz="1600" dirty="0"/>
              <a:t> </a:t>
            </a:r>
            <a:r>
              <a:rPr lang="pt-BR" sz="1600" dirty="0" err="1"/>
              <a:t>thougth</a:t>
            </a:r>
            <a:r>
              <a:rPr lang="pt-BR" sz="1600" dirty="0"/>
              <a:t>", em hebraico; e numa conferência pública sob a égide da "</a:t>
            </a:r>
            <a:r>
              <a:rPr lang="pt-BR" sz="1600" dirty="0" err="1"/>
              <a:t>Katholieke</a:t>
            </a:r>
            <a:r>
              <a:rPr lang="pt-BR" sz="1600" dirty="0"/>
              <a:t> </a:t>
            </a:r>
            <a:r>
              <a:rPr lang="pt-BR" sz="1600" dirty="0" err="1"/>
              <a:t>Theologische</a:t>
            </a:r>
            <a:r>
              <a:rPr lang="pt-BR" sz="1600" dirty="0"/>
              <a:t> </a:t>
            </a:r>
            <a:r>
              <a:rPr lang="pt-BR" sz="1600" dirty="0" err="1"/>
              <a:t>Hogeschool</a:t>
            </a:r>
            <a:r>
              <a:rPr lang="pt-BR" sz="1600" dirty="0"/>
              <a:t>" em Amsterdã, em 30 de novembro de 1972. </a:t>
            </a:r>
          </a:p>
          <a:p>
            <a:pPr lvl="1" rtl="0"/>
            <a:r>
              <a:rPr lang="pt-BR" sz="1600" dirty="0"/>
              <a:t>Publicado em </a:t>
            </a:r>
            <a:r>
              <a:rPr lang="pt-BR" sz="1600" dirty="0" err="1"/>
              <a:t>Démythisation</a:t>
            </a:r>
            <a:r>
              <a:rPr lang="pt-BR" sz="1600" dirty="0"/>
              <a:t> et </a:t>
            </a:r>
            <a:r>
              <a:rPr lang="pt-BR" sz="1600" dirty="0" err="1"/>
              <a:t>ideologie</a:t>
            </a:r>
            <a:r>
              <a:rPr lang="pt-BR" sz="1600" dirty="0"/>
              <a:t>, Anais do Colóquio organizado pelo Centro Internacional de Estudos Humanistas e pelo Institut d'</a:t>
            </a:r>
            <a:r>
              <a:rPr lang="pt-BR" sz="1600" dirty="0" err="1"/>
              <a:t>Etudes</a:t>
            </a:r>
            <a:r>
              <a:rPr lang="pt-BR" sz="1600" dirty="0"/>
              <a:t> </a:t>
            </a:r>
            <a:r>
              <a:rPr lang="pt-BR" sz="1600" dirty="0" err="1"/>
              <a:t>Philosophiques</a:t>
            </a:r>
            <a:r>
              <a:rPr lang="pt-BR" sz="1600" dirty="0"/>
              <a:t> de </a:t>
            </a:r>
            <a:r>
              <a:rPr lang="pt-BR" sz="1600" dirty="0" err="1"/>
              <a:t>Rome</a:t>
            </a:r>
            <a:r>
              <a:rPr lang="pt-BR" sz="1600" dirty="0"/>
              <a:t> - </a:t>
            </a:r>
            <a:r>
              <a:rPr lang="pt-BR" sz="1600" dirty="0" err="1"/>
              <a:t>Aubier</a:t>
            </a:r>
            <a:r>
              <a:rPr lang="pt-BR" sz="1600" dirty="0"/>
              <a:t> 1973.</a:t>
            </a:r>
          </a:p>
          <a:p>
            <a:pPr lvl="1"/>
            <a:r>
              <a:rPr lang="pt-BR" sz="1600" dirty="0"/>
              <a:t>Também foi publicado em inglês no The Levinas Reader. Publicação interessante pois tem uma apresentação do Sean Hand e uma introdução de Levinas que não se encontra aqui.</a:t>
            </a:r>
          </a:p>
          <a:p>
            <a:pPr lvl="1" rtl="0"/>
            <a:endParaRPr lang="pt-BR" sz="1600" dirty="0"/>
          </a:p>
        </p:txBody>
      </p:sp>
      <p:sp>
        <p:nvSpPr>
          <p:cNvPr id="14" name="Espaço Reservado para o Número do Slide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A49DFD55-3C28-40EF-9E31-A92D2E4017FF}" type="slidenum">
              <a:rPr lang="pt-BR" smtClean="0"/>
              <a:pPr rtl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5874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2 Da consciência ao despertar: a partir de Husserl (1974)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7" y="2763078"/>
            <a:ext cx="8555260" cy="3407051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lvl="1" rtl="0"/>
            <a:r>
              <a:rPr lang="pt-BR" sz="1600" dirty="0"/>
              <a:t>Publicado em francês “De </a:t>
            </a:r>
            <a:r>
              <a:rPr lang="pt-BR" sz="1600" dirty="0" err="1"/>
              <a:t>la</a:t>
            </a:r>
            <a:r>
              <a:rPr lang="pt-BR" sz="1600" dirty="0"/>
              <a:t> </a:t>
            </a:r>
            <a:r>
              <a:rPr lang="pt-BR" sz="1600" dirty="0" err="1"/>
              <a:t>conscience</a:t>
            </a:r>
            <a:r>
              <a:rPr lang="pt-BR" sz="1600" dirty="0"/>
              <a:t> a </a:t>
            </a:r>
            <a:r>
              <a:rPr lang="pt-BR" sz="1600" dirty="0" err="1"/>
              <a:t>la</a:t>
            </a:r>
            <a:r>
              <a:rPr lang="pt-BR" sz="1600" dirty="0"/>
              <a:t> </a:t>
            </a:r>
            <a:r>
              <a:rPr lang="pt-BR" sz="1600" dirty="0" err="1"/>
              <a:t>veille</a:t>
            </a:r>
            <a:r>
              <a:rPr lang="pt-BR" sz="1600" dirty="0"/>
              <a:t>” na Revue </a:t>
            </a:r>
            <a:r>
              <a:rPr lang="pt-BR" sz="1600" dirty="0" err="1"/>
              <a:t>Bijdragen</a:t>
            </a:r>
            <a:r>
              <a:rPr lang="pt-BR" sz="1600" dirty="0"/>
              <a:t> holandesa n° 35, em 1974. O texto é semelhante até nas notas.</a:t>
            </a:r>
          </a:p>
          <a:p>
            <a:pPr lvl="1" rtl="0"/>
            <a:r>
              <a:rPr lang="pt-BR" sz="1600" dirty="0"/>
              <a:t>Talvez o título devesse ser traduzido por “Da consciência à vigília” porque despertar está </a:t>
            </a:r>
            <a:r>
              <a:rPr lang="pt-BR" sz="1600" dirty="0" err="1"/>
              <a:t>relacionao</a:t>
            </a:r>
            <a:r>
              <a:rPr lang="pt-BR" sz="1600" dirty="0"/>
              <a:t> com </a:t>
            </a:r>
            <a:r>
              <a:rPr lang="pt-BR" sz="1600" dirty="0" err="1"/>
              <a:t>éveil</a:t>
            </a:r>
            <a:r>
              <a:rPr lang="pt-BR" sz="1600" dirty="0"/>
              <a:t>, no sentido de revelar, manifestar. </a:t>
            </a:r>
          </a:p>
          <a:p>
            <a:pPr lvl="1" rtl="0"/>
            <a:r>
              <a:rPr lang="pt-BR" sz="1600" dirty="0"/>
              <a:t>O texto é dividido em cinco tópicos: A insegurança da Razão, Adequação e vida, Vigilância como eu, Redução como despertar, A vigília. Nos quatro primeiros, Levinas faz como que um apanhado da fenomenologia husserliana, citando diversas obras de Husserl e apontando suas posições. Só no último tópico Levinas coloca suas conclusões sobre a passagem entre a vigília e a consciência.</a:t>
            </a:r>
          </a:p>
          <a:p>
            <a:pPr lvl="1" rtl="0"/>
            <a:endParaRPr lang="pt-BR" sz="1600" dirty="0"/>
          </a:p>
        </p:txBody>
      </p:sp>
      <p:sp>
        <p:nvSpPr>
          <p:cNvPr id="14" name="Espaço Reservado para o Número do Slide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A49DFD55-3C28-40EF-9E31-A92D2E4017FF}" type="slidenum">
              <a:rPr lang="pt-BR" smtClean="0"/>
              <a:pPr rtl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5969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3 Sobre a morte no pensamento de Ernest Bloch (1976)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7" y="2763078"/>
            <a:ext cx="8555260" cy="3407051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lvl="1" rtl="0"/>
            <a:r>
              <a:rPr lang="pt-BR" sz="1600" dirty="0"/>
              <a:t>Publicado originalmente em </a:t>
            </a:r>
            <a:r>
              <a:rPr lang="pt-BR" sz="1600" dirty="0" err="1"/>
              <a:t>Utopie</a:t>
            </a:r>
            <a:r>
              <a:rPr lang="pt-BR" sz="1600" dirty="0"/>
              <a:t>, </a:t>
            </a:r>
            <a:r>
              <a:rPr lang="pt-BR" sz="1600" dirty="0" err="1"/>
              <a:t>Marxisme</a:t>
            </a:r>
            <a:r>
              <a:rPr lang="pt-BR" sz="1600" dirty="0"/>
              <a:t> </a:t>
            </a:r>
            <a:r>
              <a:rPr lang="pt-BR" sz="1600" dirty="0" err="1"/>
              <a:t>selon</a:t>
            </a:r>
            <a:r>
              <a:rPr lang="pt-BR" sz="1600" dirty="0"/>
              <a:t> Ernst Bloch, Payot, 1976. Uma obra coletiva em homenagem a Ernst Bloch por ocasião de seu 90º aniversário. Nesta obra, os autores exploram a relação entre a utopia e o marxismo, destacando a perspectiva desenvolvida por Bloch. Segundo esta perspectiva, a utopia é parte integrante da estrutura histórica do homem. Assim, guiado por um otimismo esclarecido e esperançoso, o homem procura construir uma sociedade melhor e identificar os meios para alcançá-la. </a:t>
            </a:r>
          </a:p>
          <a:p>
            <a:pPr lvl="1" rtl="0"/>
            <a:r>
              <a:rPr lang="pt-BR" sz="1600" dirty="0"/>
              <a:t>Neste contexto Levinas apresenta o pensamento de Bloch como marxismo enquanto momento filosófico e o vê como um pensamento humanista, em que a salvação do homem é pensada ontologicamente. Levinas faz referências diretas a Heidegger e ao pensamento do ser-para-a-morte.</a:t>
            </a:r>
          </a:p>
          <a:p>
            <a:pPr lvl="1" rtl="0"/>
            <a:endParaRPr lang="pt-BR" sz="1600" dirty="0"/>
          </a:p>
        </p:txBody>
      </p:sp>
      <p:sp>
        <p:nvSpPr>
          <p:cNvPr id="14" name="Espaço Reservado para o Número do Slide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A49DFD55-3C28-40EF-9E31-A92D2E4017FF}" type="slidenum">
              <a:rPr lang="pt-BR" smtClean="0"/>
              <a:pPr rtl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9876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4 Da deficiência sem preocupação ao sentido novo (1976)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7" y="2763078"/>
            <a:ext cx="8555260" cy="3407051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lvl="1" rtl="0"/>
            <a:r>
              <a:rPr lang="pt-BR" sz="1600" dirty="0"/>
              <a:t>Publicado originalmente com o título </a:t>
            </a:r>
            <a:r>
              <a:rPr lang="pt-BR" sz="1600" dirty="0" err="1"/>
              <a:t>Limitación</a:t>
            </a:r>
            <a:r>
              <a:rPr lang="pt-BR" sz="1600" dirty="0"/>
              <a:t> </a:t>
            </a:r>
            <a:r>
              <a:rPr lang="pt-BR" sz="1600" dirty="0" err="1"/>
              <a:t>sin</a:t>
            </a:r>
            <a:r>
              <a:rPr lang="pt-BR" sz="1600" dirty="0"/>
              <a:t> inquietudes em </a:t>
            </a:r>
            <a:r>
              <a:rPr lang="pt-BR" sz="1600" dirty="0" err="1"/>
              <a:t>Concilium</a:t>
            </a:r>
            <a:r>
              <a:rPr lang="pt-BR" sz="1600" dirty="0"/>
              <a:t>: Revista internacional de </a:t>
            </a:r>
            <a:r>
              <a:rPr lang="pt-BR" sz="1600" dirty="0" err="1"/>
              <a:t>teología</a:t>
            </a:r>
            <a:r>
              <a:rPr lang="pt-BR" sz="1600" dirty="0"/>
              <a:t>, no. 113, 1976, em espanhol, um volume dedicado ao “fracasso humano”. </a:t>
            </a:r>
          </a:p>
          <a:p>
            <a:pPr lvl="1" rtl="0"/>
            <a:r>
              <a:rPr lang="pt-BR" sz="1600" dirty="0"/>
              <a:t>O texto faz referência direta ao pensamento heideggeriano do ser, da insistência em ser como tarefa do homem. </a:t>
            </a:r>
          </a:p>
          <a:p>
            <a:pPr lvl="1" rtl="0"/>
            <a:r>
              <a:rPr lang="pt-BR" sz="1600" dirty="0"/>
              <a:t>Levinas coloca suas críticas a Heidegger com relação à finitude, ao ser-para-o-aí, a redução da humanidade do homem à tarefa de ser, entre outros temas. Retoma então seu pensamento sobre o outro e sobre o sagrado, como o novo sentido do humano.</a:t>
            </a:r>
          </a:p>
        </p:txBody>
      </p:sp>
      <p:sp>
        <p:nvSpPr>
          <p:cNvPr id="14" name="Espaço Reservado para o Número do Slide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A49DFD55-3C28-40EF-9E31-A92D2E4017FF}" type="slidenum">
              <a:rPr lang="pt-BR" smtClean="0"/>
              <a:pPr rtl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7312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 rtlCol="0"/>
          <a:lstStyle>
            <a:defPPr>
              <a:defRPr lang="pt-BR"/>
            </a:defPPr>
          </a:lstStyle>
          <a:p>
            <a:pPr rtl="0">
              <a:lnSpc>
                <a:spcPct val="100000"/>
              </a:lnSpc>
            </a:pPr>
            <a:r>
              <a:rPr lang="pt-BR" dirty="0"/>
              <a:t>PARTE II – A IDEIA DE DEUS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23558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5 Deus e a filosofia (1975)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6D495C2-E892-9628-D62F-5F20976E3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1503948"/>
            <a:ext cx="7508791" cy="4666182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Levinas introduz o texto explicando que é um condensado de inúmeras palestras proferidas entre 1973 e 1974, o que deu ao texto “um caráter ecumênico”. </a:t>
            </a:r>
            <a:r>
              <a:rPr lang="pt-BR" sz="1600" dirty="0" err="1"/>
              <a:t>Menciou</a:t>
            </a:r>
            <a:r>
              <a:rPr lang="pt-BR" sz="1600" dirty="0"/>
              <a:t> “isto especialmente para prestar homenagem à vida e obra do Professor Hugo Bergman que, desde muito cedo se estabeleceu em Jerusalém, sempre foi fiel à vocação universal de Israel, à qual o Estado de Sião deveria servir apenas, para tornar possível um discurso dirigido a todos os homens na sua dignidade humana, para podermos então responder por todos os homens, nossos próximos”.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O texto em si é em grande parte uma resposta ao famoso ensaio de Derrida sobre Levinas, “Violência e Metafísica” em Escritura e Diferença, e assim começa citando (sem referência direta) a observação final de Derrida (atribuída a “um grego”) de que “se é preciso filosofar, é preciso filosofar; se não temos de filosofar, ainda temos de filosofar”.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Em resposta, Levinas repete certas ideias suas para mostrar que a filosofia não contém todo tipo de significado. Ele retoma o tema da vigília, da insônia, da ideia do infinito, da transcendência, entre outros. Levinas conclui com a sua negação: “não filosofar não seria ainda filosofar”.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Também foi publicado em inglês no The Levinas Reader e no </a:t>
            </a:r>
            <a:r>
              <a:rPr lang="pt-BR" sz="1600" dirty="0" err="1"/>
              <a:t>Collected</a:t>
            </a:r>
            <a:r>
              <a:rPr lang="pt-BR" sz="1600" dirty="0"/>
              <a:t> </a:t>
            </a:r>
            <a:r>
              <a:rPr lang="pt-BR" sz="1600" dirty="0" err="1"/>
              <a:t>philosophical</a:t>
            </a:r>
            <a:r>
              <a:rPr lang="pt-BR" sz="1600" dirty="0"/>
              <a:t> Papers.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49DFD55-3C28-40EF-9E31-A92D2E4017FF}" type="slidenum">
              <a:rPr lang="pt-BR" smtClean="0"/>
              <a:pPr rtl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977034_TF67328976_Win32" id="{5D810135-0794-4857-8BF9-B0A0881FFA16}" vid="{643E305F-B6E6-4704-9213-E244374D846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{221DEFCC-1404-4884-90F3-DC6B18B96645}tf67328976_win32</Template>
  <TotalTime>73</TotalTime>
  <Words>2346</Words>
  <Application>Microsoft Office PowerPoint</Application>
  <PresentationFormat>Widescreen</PresentationFormat>
  <Paragraphs>105</Paragraphs>
  <Slides>19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Tenorite</vt:lpstr>
      <vt:lpstr>Tema do Office</vt:lpstr>
      <vt:lpstr>De Deus que vem à ideia</vt:lpstr>
      <vt:lpstr>ESTRUTURA</vt:lpstr>
      <vt:lpstr>Parte I – RUPTURA NA IMANÊNCIA </vt:lpstr>
      <vt:lpstr>1 Ideologia e idealismo (1972-1973)</vt:lpstr>
      <vt:lpstr>2 Da consciência ao despertar: a partir de Husserl (1974)</vt:lpstr>
      <vt:lpstr>3 Sobre a morte no pensamento de Ernest Bloch (1976)</vt:lpstr>
      <vt:lpstr>4 Da deficiência sem preocupação ao sentido novo (1976)</vt:lpstr>
      <vt:lpstr>PARTE II – A IDEIA DE DEUS</vt:lpstr>
      <vt:lpstr>5 Deus e a filosofia (1975)</vt:lpstr>
      <vt:lpstr>6 Perguntas e respostas (1975)</vt:lpstr>
      <vt:lpstr>7 Hermenêutica e além (1977)</vt:lpstr>
      <vt:lpstr>8 O pensamento do ser e a questão do outro (1975)</vt:lpstr>
      <vt:lpstr>9 Transcendência e mal (1978)</vt:lpstr>
      <vt:lpstr>Parte III – O SENTIDO DE SER</vt:lpstr>
      <vt:lpstr>10 Diálogos: consciência de si e proximidade do próximo (1980)</vt:lpstr>
      <vt:lpstr>11 Notas sobre o sentido (1979)</vt:lpstr>
      <vt:lpstr>12 A má consciência e o inexorável (1981)</vt:lpstr>
      <vt:lpstr>13 Maneira de falar (1980)</vt:lpstr>
      <vt:lpstr>AGRADECEMOS A TOD@S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Deus que vem à ideia</dc:title>
  <dc:creator>Nádia Macedo</dc:creator>
  <cp:lastModifiedBy>Nádia Macedo</cp:lastModifiedBy>
  <cp:revision>1</cp:revision>
  <dcterms:created xsi:type="dcterms:W3CDTF">2024-05-28T19:01:30Z</dcterms:created>
  <dcterms:modified xsi:type="dcterms:W3CDTF">2024-05-29T13:18:58Z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