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9"/>
    <p:restoredTop sz="94678"/>
  </p:normalViewPr>
  <p:slideViewPr>
    <p:cSldViewPr snapToGrid="0" snapToObjects="1">
      <p:cViewPr varScale="1">
        <p:scale>
          <a:sx n="127" d="100"/>
          <a:sy n="127" d="100"/>
        </p:scale>
        <p:origin x="200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1F690-7757-9642-A358-06D30956180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7241B-61ED-6B4A-8F8B-EEBA891D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7241B-61ED-6B4A-8F8B-EEBA891D24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0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70E5-F378-4845-A2B1-2016468A0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4338A-36C8-864D-A974-C7D492B2A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F420-3187-7246-8731-C11F5DDF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A0EF-95D0-1B49-9954-B1A706183D9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B45E-6E58-4F48-94A7-A7FBA54D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BF3C-3461-FE48-9610-E8995D55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1337-6091-9A43-957C-CAF2DA8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1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A3C5-8FB8-D641-BA07-4FFB7805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475CA-5EAD-414F-8F96-471C9349D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74DB-ED3A-3E41-9B18-FADF1860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A0EF-95D0-1B49-9954-B1A706183D9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7AA0-3305-264E-9956-BB4BC6AF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CCA1-6340-6C4D-BC47-B75F6FCA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1337-6091-9A43-957C-CAF2DA8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17A88-1150-A44F-85C7-17B8E93B7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83C5B-166D-3D46-ADF2-E3324241E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0A8BF-1650-C347-AF8C-8214695E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A0EF-95D0-1B49-9954-B1A706183D9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341A-2CCD-0A4B-AA1B-9105B08A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F9F07-6F52-6848-A2EA-B230C98D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1337-6091-9A43-957C-CAF2DA8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2168-3F48-0D46-B673-DEC0F03F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D9BE-A4E0-1B44-B15F-279AFD91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FF5EE-7F25-4F4F-AFBF-5169E8F5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A0EF-95D0-1B49-9954-B1A706183D9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79C1-8CAC-9B4D-B859-3B45A2DF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32B6-BA48-DC4E-B527-63BC1D8F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1337-6091-9A43-957C-CAF2DA8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5641-D969-9646-87C4-3071A8FE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A1263-90FD-8741-8BE3-BD1EE9DC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5F0E-7881-064F-AF01-C0DB4718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A0EF-95D0-1B49-9954-B1A706183D9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BCC4-8756-B14D-816E-90B31530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276B-F6B3-1F4F-B0BB-E4A3CE74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1337-6091-9A43-957C-CAF2DA8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FF77-EC6F-3D4C-88E3-8FD9241F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2C9B-FDA0-C241-8848-C8AAC29FD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8D1E6-0577-874D-AA9D-235246673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C369-0DF4-9340-8F7D-14CB0BA6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A0EF-95D0-1B49-9954-B1A706183D9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8147B-18C1-1149-8D9D-EB410AC2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AE015-8A18-8041-B7AC-013862AC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1337-6091-9A43-957C-CAF2DA8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197C-89AB-E744-BE19-AA308AAE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75F32-DA4B-7845-A13B-5A2A0AAFC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4619D-29A6-E247-9A05-41BBBC64E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B7698-2990-464A-8A32-7E917D5CF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E92C3-B0D1-7D48-AF00-157D885BB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90590-373B-F647-8F93-89F5AAE0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A0EF-95D0-1B49-9954-B1A706183D9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2C903-786A-8B41-BC0B-D4E67D8E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013B5-822D-5C4B-A242-9D77FD1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1337-6091-9A43-957C-CAF2DA8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0D5B-30FD-0649-8E9D-3B0DC728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63EE7-F403-924E-9E58-6F200356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A0EF-95D0-1B49-9954-B1A706183D9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594D6-9AC0-8A4B-BBAA-DAA3EB0B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88AD-0B5E-E148-88B9-AB5FCC13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1337-6091-9A43-957C-CAF2DA8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8EE0F-7F6B-604C-8B9E-59747A82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A0EF-95D0-1B49-9954-B1A706183D9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FA4E-BB36-DA49-8169-AF3631A9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DA021-EA54-8D41-8607-EAAB3540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1337-6091-9A43-957C-CAF2DA8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DBC9-DE89-B14D-9709-B8FC46AC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920A-4751-E441-8938-DAA1EDCD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4553-99B2-DB4C-9547-529247CD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61C87-FED1-D44A-9EA7-89766874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A0EF-95D0-1B49-9954-B1A706183D9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2293-B415-344B-B96D-344BBD55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2BA0E-D11E-E947-B1C6-0D9C6F53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1337-6091-9A43-957C-CAF2DA8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6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E329-0C23-7E45-A60F-DC92DD80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C5D30-1D6F-0A48-8CFF-32A2F633D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D13CB-AC5B-BD47-BB99-808BD3912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29B19-D169-2048-B063-817DFF66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A0EF-95D0-1B49-9954-B1A706183D9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EAC2F-6056-364D-8AEA-E4809B25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B8C16-CCB4-8840-9809-FCFF6967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1337-6091-9A43-957C-CAF2DA8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2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7D410-E21E-A34D-BA84-B4E64CE7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A7A24-6737-9F43-ABC8-3DCC5673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4F9D-63DF-6945-AB2D-64B70E774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6A0EF-95D0-1B49-9954-B1A706183D93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87780-CFC0-4644-BC4C-E4C73BC1D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C0330-5DCB-2440-89F1-000FBC7B5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F1337-6091-9A43-957C-CAF2DA8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FC21D3-1948-6947-8A5C-57B1738CA922}"/>
              </a:ext>
            </a:extLst>
          </p:cNvPr>
          <p:cNvSpPr/>
          <p:nvPr/>
        </p:nvSpPr>
        <p:spPr>
          <a:xfrm>
            <a:off x="130629" y="231980"/>
            <a:ext cx="11907296" cy="31970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F6CC7-4268-0449-A29E-A675D22CDEEE}"/>
              </a:ext>
            </a:extLst>
          </p:cNvPr>
          <p:cNvSpPr/>
          <p:nvPr/>
        </p:nvSpPr>
        <p:spPr>
          <a:xfrm>
            <a:off x="130629" y="3560496"/>
            <a:ext cx="11907296" cy="319702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B7EAA-7E94-2A40-9E97-E6337A3F3FE3}"/>
              </a:ext>
            </a:extLst>
          </p:cNvPr>
          <p:cNvSpPr/>
          <p:nvPr/>
        </p:nvSpPr>
        <p:spPr>
          <a:xfrm>
            <a:off x="436970" y="893836"/>
            <a:ext cx="2979470" cy="2402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316BE-D251-A64F-97CD-686AE46A3C48}"/>
              </a:ext>
            </a:extLst>
          </p:cNvPr>
          <p:cNvSpPr txBox="1"/>
          <p:nvPr/>
        </p:nvSpPr>
        <p:spPr>
          <a:xfrm>
            <a:off x="430115" y="893836"/>
            <a:ext cx="298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measurement and ID:</a:t>
            </a:r>
          </a:p>
        </p:txBody>
      </p:sp>
      <p:pic>
        <p:nvPicPr>
          <p:cNvPr id="9" name="Picture 8" descr="Chart, surface chart&#10;&#10;Description automatically generated">
            <a:extLst>
              <a:ext uri="{FF2B5EF4-FFF2-40B4-BE49-F238E27FC236}">
                <a16:creationId xmlns:a16="http://schemas.microsoft.com/office/drawing/2014/main" id="{2854CFD0-5EB0-9A4C-9D57-551BB3981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0" y="1222131"/>
            <a:ext cx="2811834" cy="207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CB38A9-C969-D94C-A790-400A7801D01F}"/>
              </a:ext>
            </a:extLst>
          </p:cNvPr>
          <p:cNvSpPr/>
          <p:nvPr/>
        </p:nvSpPr>
        <p:spPr>
          <a:xfrm>
            <a:off x="4507538" y="893836"/>
            <a:ext cx="2811834" cy="2402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5F252-6BF2-F846-A233-27C3B4FEAA58}"/>
              </a:ext>
            </a:extLst>
          </p:cNvPr>
          <p:cNvSpPr txBox="1"/>
          <p:nvPr/>
        </p:nvSpPr>
        <p:spPr>
          <a:xfrm>
            <a:off x="4723926" y="893836"/>
            <a:ext cx="237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Design: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E42536B-416F-494F-A788-27016634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880" y="1488050"/>
            <a:ext cx="2778492" cy="978178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4E8A387B-DE0D-134F-8E34-3A314BC35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880" y="2561409"/>
            <a:ext cx="2750174" cy="6749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54AF5A7-32E9-9749-BF87-994FB955C55A}"/>
              </a:ext>
            </a:extLst>
          </p:cNvPr>
          <p:cNvSpPr/>
          <p:nvPr/>
        </p:nvSpPr>
        <p:spPr>
          <a:xfrm>
            <a:off x="8410470" y="893836"/>
            <a:ext cx="2964264" cy="2402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68112-4A45-F641-AECC-F8357B91CBCC}"/>
              </a:ext>
            </a:extLst>
          </p:cNvPr>
          <p:cNvSpPr txBox="1"/>
          <p:nvPr/>
        </p:nvSpPr>
        <p:spPr>
          <a:xfrm>
            <a:off x="8490857" y="1207847"/>
            <a:ext cx="2803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Deployment and 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54749-92D1-7A43-B7A7-F811C96809EE}"/>
              </a:ext>
            </a:extLst>
          </p:cNvPr>
          <p:cNvSpPr txBox="1"/>
          <p:nvPr/>
        </p:nvSpPr>
        <p:spPr>
          <a:xfrm>
            <a:off x="123774" y="129263"/>
            <a:ext cx="1192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Standard Control Theoretic Design and Implementation: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197AAC-75ED-9A47-86D4-73E5C73FF57C}"/>
              </a:ext>
            </a:extLst>
          </p:cNvPr>
          <p:cNvCxnSpPr/>
          <p:nvPr/>
        </p:nvCxnSpPr>
        <p:spPr>
          <a:xfrm>
            <a:off x="3496826" y="2059912"/>
            <a:ext cx="84307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B4379F-F347-F241-A03C-BB9675C2723D}"/>
              </a:ext>
            </a:extLst>
          </p:cNvPr>
          <p:cNvCxnSpPr/>
          <p:nvPr/>
        </p:nvCxnSpPr>
        <p:spPr>
          <a:xfrm>
            <a:off x="7477648" y="2059912"/>
            <a:ext cx="84307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E0EB685-1E72-3441-B1CE-605BB218319B}"/>
              </a:ext>
            </a:extLst>
          </p:cNvPr>
          <p:cNvSpPr/>
          <p:nvPr/>
        </p:nvSpPr>
        <p:spPr>
          <a:xfrm>
            <a:off x="436970" y="4223997"/>
            <a:ext cx="2979470" cy="2402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9FC3C1-E6C8-E94E-8350-E20DD016CC5C}"/>
              </a:ext>
            </a:extLst>
          </p:cNvPr>
          <p:cNvSpPr txBox="1"/>
          <p:nvPr/>
        </p:nvSpPr>
        <p:spPr>
          <a:xfrm>
            <a:off x="430115" y="4223997"/>
            <a:ext cx="298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measurement and ID:</a:t>
            </a:r>
          </a:p>
        </p:txBody>
      </p:sp>
      <p:pic>
        <p:nvPicPr>
          <p:cNvPr id="26" name="Picture 25" descr="Chart, surface chart&#10;&#10;Description automatically generated">
            <a:extLst>
              <a:ext uri="{FF2B5EF4-FFF2-40B4-BE49-F238E27FC236}">
                <a16:creationId xmlns:a16="http://schemas.microsoft.com/office/drawing/2014/main" id="{80A618DA-4824-674E-B3AF-E712742E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0" y="4552292"/>
            <a:ext cx="2811834" cy="20737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A10568-26B7-BB41-89AE-54772C2C076A}"/>
              </a:ext>
            </a:extLst>
          </p:cNvPr>
          <p:cNvSpPr txBox="1"/>
          <p:nvPr/>
        </p:nvSpPr>
        <p:spPr>
          <a:xfrm>
            <a:off x="-47048" y="3464907"/>
            <a:ext cx="1192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Robust/Performance-Critical Design and Implementation: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B47F4C-CA30-1849-BA88-BC4741088FC6}"/>
              </a:ext>
            </a:extLst>
          </p:cNvPr>
          <p:cNvSpPr/>
          <p:nvPr/>
        </p:nvSpPr>
        <p:spPr>
          <a:xfrm>
            <a:off x="4479220" y="3940488"/>
            <a:ext cx="3458978" cy="1320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0DED7E-A345-654D-8163-150A64619825}"/>
              </a:ext>
            </a:extLst>
          </p:cNvPr>
          <p:cNvSpPr txBox="1"/>
          <p:nvPr/>
        </p:nvSpPr>
        <p:spPr>
          <a:xfrm>
            <a:off x="4507538" y="3930827"/>
            <a:ext cx="343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Robustness quantification: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EE8D3F-14B9-F440-BA90-E3455C8B02EC}"/>
              </a:ext>
            </a:extLst>
          </p:cNvPr>
          <p:cNvSpPr/>
          <p:nvPr/>
        </p:nvSpPr>
        <p:spPr>
          <a:xfrm>
            <a:off x="9395208" y="4385165"/>
            <a:ext cx="2570782" cy="1504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5A964-7C46-6343-ABAC-900606B6C1BC}"/>
              </a:ext>
            </a:extLst>
          </p:cNvPr>
          <p:cNvSpPr txBox="1"/>
          <p:nvPr/>
        </p:nvSpPr>
        <p:spPr>
          <a:xfrm>
            <a:off x="9395207" y="4506415"/>
            <a:ext cx="2570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Deployment and Testing</a:t>
            </a:r>
          </a:p>
        </p:txBody>
      </p:sp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EA44CD1A-2DC8-4841-B4BF-5DDD6B8D9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559" y="4236625"/>
            <a:ext cx="2218881" cy="101244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E6A5AC0-3F56-0B4F-810D-4363661B5543}"/>
              </a:ext>
            </a:extLst>
          </p:cNvPr>
          <p:cNvSpPr/>
          <p:nvPr/>
        </p:nvSpPr>
        <p:spPr>
          <a:xfrm>
            <a:off x="4479220" y="5545671"/>
            <a:ext cx="3458978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41404A-2376-0149-9383-9D55E2EACF88}"/>
              </a:ext>
            </a:extLst>
          </p:cNvPr>
          <p:cNvSpPr txBox="1"/>
          <p:nvPr/>
        </p:nvSpPr>
        <p:spPr>
          <a:xfrm>
            <a:off x="4493379" y="5504242"/>
            <a:ext cx="343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Robustness design:</a:t>
            </a:r>
          </a:p>
        </p:txBody>
      </p:sp>
      <p:pic>
        <p:nvPicPr>
          <p:cNvPr id="39" name="Picture 38" descr="Text, letter&#10;&#10;Description automatically generated">
            <a:extLst>
              <a:ext uri="{FF2B5EF4-FFF2-40B4-BE49-F238E27FC236}">
                <a16:creationId xmlns:a16="http://schemas.microsoft.com/office/drawing/2014/main" id="{B517D04A-04D1-C241-A6F3-81C85CF89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7538" y="5814159"/>
            <a:ext cx="3257493" cy="78144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A7D00B-1BDA-F94F-817F-F3526E124C5A}"/>
              </a:ext>
            </a:extLst>
          </p:cNvPr>
          <p:cNvCxnSpPr>
            <a:cxnSpLocks/>
          </p:cNvCxnSpPr>
          <p:nvPr/>
        </p:nvCxnSpPr>
        <p:spPr>
          <a:xfrm flipV="1">
            <a:off x="8098971" y="5249065"/>
            <a:ext cx="1234962" cy="116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687790A-7328-934B-9D39-D2807DC7B05B}"/>
              </a:ext>
            </a:extLst>
          </p:cNvPr>
          <p:cNvSpPr/>
          <p:nvPr/>
        </p:nvSpPr>
        <p:spPr>
          <a:xfrm>
            <a:off x="4339902" y="3930827"/>
            <a:ext cx="3759069" cy="282668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82CAA9-FC05-5A48-9E09-CAAF4BE0CA5F}"/>
              </a:ext>
            </a:extLst>
          </p:cNvPr>
          <p:cNvCxnSpPr/>
          <p:nvPr/>
        </p:nvCxnSpPr>
        <p:spPr>
          <a:xfrm>
            <a:off x="6084277" y="5260757"/>
            <a:ext cx="0" cy="328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05079FA-7F00-AB4E-9856-642443F5EC7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3409584" y="5890047"/>
            <a:ext cx="1097954" cy="314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4B877C-D2E1-5D45-9FE6-3EA4B9CE7180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6439" y="4600623"/>
            <a:ext cx="1062781" cy="338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2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C315-6B22-BA4F-B66C-09958707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CE0F-C9F1-D647-A3E8-91794032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9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40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Gunter, George Leon</dc:creator>
  <cp:lastModifiedBy>Gunter, George Leon</cp:lastModifiedBy>
  <cp:revision>7</cp:revision>
  <dcterms:created xsi:type="dcterms:W3CDTF">2021-02-15T23:39:16Z</dcterms:created>
  <dcterms:modified xsi:type="dcterms:W3CDTF">2021-02-16T15:01:22Z</dcterms:modified>
</cp:coreProperties>
</file>