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322" r:id="rId5"/>
    <p:sldId id="321" r:id="rId6"/>
    <p:sldId id="323" r:id="rId7"/>
    <p:sldId id="313" r:id="rId8"/>
    <p:sldId id="314" r:id="rId9"/>
    <p:sldId id="315" r:id="rId10"/>
    <p:sldId id="316" r:id="rId11"/>
    <p:sldId id="319" r:id="rId12"/>
    <p:sldId id="324" r:id="rId13"/>
    <p:sldId id="325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788BA-5530-4B31-BE6D-876DB7B82E84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F98B-2760-4AF0-98F8-D0339C849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0546" y="1049534"/>
            <a:ext cx="9750903" cy="2387600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Incorporating Bias-aware Margins into Contrastive Loss for Collaborative Filtering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455747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汇报人：曾永灏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汇报时间：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3/30/2023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508A957-9977-9BA7-8760-E168A678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05" y="1951729"/>
            <a:ext cx="11321338" cy="37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28C86B4-FF39-CF42-84BD-5FAC7F2B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78" y="2143237"/>
            <a:ext cx="10460443" cy="25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FCBD787-5FE0-8ACB-2115-E2F76C73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5" y="1112656"/>
            <a:ext cx="8641970" cy="29162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E06D52-C468-2F74-6C5F-0F0FB130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655" y="4102661"/>
            <a:ext cx="8493778" cy="27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6C5A668-1723-CDC7-EE8C-8D057B66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93" y="1373209"/>
            <a:ext cx="8326213" cy="49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9878" y="2419098"/>
            <a:ext cx="457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Motivation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9F9B8B-A32F-507B-6F44-5FD7FB4DD602}"/>
              </a:ext>
            </a:extLst>
          </p:cNvPr>
          <p:cNvSpPr txBox="1"/>
          <p:nvPr/>
        </p:nvSpPr>
        <p:spPr>
          <a:xfrm>
            <a:off x="1067044" y="4032825"/>
            <a:ext cx="10383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在推荐系统中使用的成对损失函数往往会加大流行度偏差，最近的研究发现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损失函数具有难例挖掘效应，因此可以将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函数利用在推荐任务中。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87DF00-8239-F085-1535-50D0182F47DC}"/>
              </a:ext>
            </a:extLst>
          </p:cNvPr>
          <p:cNvSpPr txBox="1"/>
          <p:nvPr/>
        </p:nvSpPr>
        <p:spPr>
          <a:xfrm>
            <a:off x="1067044" y="1859340"/>
            <a:ext cx="1038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目前的去偏方法在实际中不可行，因为大多数方法在实际中并不可行，例如提前假定数据集为不平衡数据集，因此会导致在头部用户以及物品的性能下降。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FC9A016-3F03-D8FD-DF87-86D86180EFD1}"/>
              </a:ext>
            </a:extLst>
          </p:cNvPr>
          <p:cNvSpPr txBox="1"/>
          <p:nvPr/>
        </p:nvSpPr>
        <p:spPr>
          <a:xfrm>
            <a:off x="1228475" y="1707287"/>
            <a:ext cx="99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Bias Extractor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9472D4-8332-33A0-71EB-79F14751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10" y="2421246"/>
            <a:ext cx="833439" cy="3018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DE9EC8-9F2E-32FA-E575-3336E5B2AA56}"/>
              </a:ext>
            </a:extLst>
          </p:cNvPr>
          <p:cNvSpPr txBox="1"/>
          <p:nvPr/>
        </p:nvSpPr>
        <p:spPr>
          <a:xfrm>
            <a:off x="1901310" y="2342376"/>
            <a:ext cx="344752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用户</a:t>
            </a:r>
            <a:r>
              <a:rPr lang="en-US" altLang="zh-CN" dirty="0"/>
              <a:t>u</a:t>
            </a:r>
            <a:r>
              <a:rPr lang="zh-CN" altLang="en-US" dirty="0"/>
              <a:t>交互过的物品数量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C80B3B-62A3-431B-D6D4-AB4AC2588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53" y="2342376"/>
            <a:ext cx="977993" cy="3807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6F1800-DC13-D6F4-D85B-E655E31F2D65}"/>
              </a:ext>
            </a:extLst>
          </p:cNvPr>
          <p:cNvSpPr txBox="1"/>
          <p:nvPr/>
        </p:nvSpPr>
        <p:spPr>
          <a:xfrm>
            <a:off x="5897427" y="2342375"/>
            <a:ext cx="344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物品</a:t>
            </a:r>
            <a:r>
              <a:rPr lang="en-US" altLang="zh-CN" dirty="0" err="1"/>
              <a:t>i</a:t>
            </a:r>
            <a:r>
              <a:rPr lang="zh-CN" altLang="en-US" dirty="0"/>
              <a:t>交互过的用户数量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150217F-8A2F-9912-17D9-5C93C295B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236" y="3033224"/>
            <a:ext cx="4798705" cy="4616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930961-6B38-7597-151A-8833B4030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018" y="3822449"/>
            <a:ext cx="1683462" cy="3540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FC75F0-3138-51BF-78FC-5F7B024BB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294" y="3822449"/>
            <a:ext cx="1795807" cy="34070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CBF59-54A0-561A-0853-07A4F1BED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7236" y="4561549"/>
            <a:ext cx="7208478" cy="8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FC9A016-3F03-D8FD-DF87-86D86180EFD1}"/>
              </a:ext>
            </a:extLst>
          </p:cNvPr>
          <p:cNvSpPr txBox="1"/>
          <p:nvPr/>
        </p:nvSpPr>
        <p:spPr>
          <a:xfrm>
            <a:off x="1228475" y="1707287"/>
            <a:ext cx="99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Loss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3D7B76-0C4B-C4A3-75EA-1BE4119F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75" y="2774291"/>
            <a:ext cx="10335044" cy="1110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437D63-EE58-A29F-4936-D81C601D4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75" y="4490589"/>
            <a:ext cx="4039440" cy="6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DC54164-10BE-2FA3-60FD-B8A66ECA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4" y="1753949"/>
            <a:ext cx="11087151" cy="37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4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5963183-4837-5E82-4159-B46EE6CAD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74" y="1599650"/>
            <a:ext cx="3057295" cy="4314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4544F4-4374-95D9-5070-2ACD09BC2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74" y="2497837"/>
            <a:ext cx="4974007" cy="4921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063F1E-AFD7-6073-CCC5-359271062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474" y="3511353"/>
            <a:ext cx="2068826" cy="3801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366B9C8-8BE7-4F49-B8B8-892C6CA75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793" y="3535629"/>
            <a:ext cx="2118677" cy="3801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D5CCFA-9465-D666-3BE0-F68E04FEE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430" y="3572822"/>
            <a:ext cx="1835158" cy="3186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7B8E48B-32E0-30D9-4413-ED34A4F52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474" y="4652327"/>
            <a:ext cx="9000751" cy="9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5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B4F465-5D23-F74E-B35B-7A13FAFD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19" y="1805206"/>
            <a:ext cx="10394762" cy="32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7" cy="789760"/>
            <a:chOff x="258833" y="128685"/>
            <a:chExt cx="5386038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5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D493CA1-4D0C-B4AB-A23B-F561928D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6" y="1610239"/>
            <a:ext cx="10711168" cy="46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1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312BD42-9CFA-0376-6878-D653EA4F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69" y="2035685"/>
            <a:ext cx="8179461" cy="34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133</Words>
  <Application>Microsoft Office PowerPoint</Application>
  <PresentationFormat>宽屏</PresentationFormat>
  <Paragraphs>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Incorporating Bias-aware Margins into Contrastive Loss for Collaborative Filtering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Recommendations with Self-Rescaling Graph Neural Networks</dc:title>
  <dc:creator>曾永灏</dc:creator>
  <cp:lastModifiedBy>曾 永灏</cp:lastModifiedBy>
  <cp:revision>55</cp:revision>
  <dcterms:created xsi:type="dcterms:W3CDTF">2022-12-20T10:12:19Z</dcterms:created>
  <dcterms:modified xsi:type="dcterms:W3CDTF">2023-03-30T06:32:33Z</dcterms:modified>
</cp:coreProperties>
</file>