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313" r:id="rId5"/>
    <p:sldId id="329" r:id="rId6"/>
    <p:sldId id="315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9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788BA-5530-4B31-BE6D-876DB7B82E8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BF98B-2760-4AF0-98F8-D0339C849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58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0546" y="746491"/>
            <a:ext cx="9750903" cy="2387600"/>
          </a:xfrm>
        </p:spPr>
        <p:txBody>
          <a:bodyPr>
            <a:noAutofit/>
          </a:bodyPr>
          <a:lstStyle/>
          <a:p>
            <a:r>
              <a:rPr lang="en-US" altLang="zh-CN" sz="4800" b="1">
                <a:latin typeface="微软雅黑" panose="020B0503020204020204" pitchFamily="34" charset="-122"/>
                <a:ea typeface="微软雅黑" panose="020B0503020204020204" pitchFamily="34" charset="-122"/>
              </a:rPr>
              <a:t>Collaborative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Signals Denoising and Augmentation for Recommendation 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8" y="4455747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汇报人：曾永灏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汇报时间：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2023.5.18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53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Motivation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A87DF00-8239-F085-1535-50D0182F47DC}"/>
              </a:ext>
            </a:extLst>
          </p:cNvPr>
          <p:cNvSpPr txBox="1"/>
          <p:nvPr/>
        </p:nvSpPr>
        <p:spPr>
          <a:xfrm>
            <a:off x="1228475" y="1618066"/>
            <a:ext cx="9509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受到长尾效应以及噪声的影响，实际的邻接矩阵不足以代表不活跃的用户和物品，并且其并不关注用户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用户和物品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物品的关联性。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9A3B09-14F3-87CE-C189-50B46020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585" y="2875603"/>
            <a:ext cx="5500186" cy="33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2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4BBC0E47-1BD7-A11C-86BB-E02AE8A6D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97" y="1863692"/>
            <a:ext cx="6095760" cy="373493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D44B3F4-97CF-54A7-F3ED-D21D227ACBF5}"/>
              </a:ext>
            </a:extLst>
          </p:cNvPr>
          <p:cNvSpPr txBox="1"/>
          <p:nvPr/>
        </p:nvSpPr>
        <p:spPr>
          <a:xfrm>
            <a:off x="834690" y="1348245"/>
            <a:ext cx="1664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Pre-train: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230728-0410-3B7F-AAA4-35CC56B58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997" y="1863692"/>
            <a:ext cx="3610706" cy="63538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238E0B1-AE36-BABF-B3C6-BA46D9485C28}"/>
              </a:ext>
            </a:extLst>
          </p:cNvPr>
          <p:cNvSpPr txBox="1"/>
          <p:nvPr/>
        </p:nvSpPr>
        <p:spPr>
          <a:xfrm>
            <a:off x="834690" y="2694450"/>
            <a:ext cx="210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U-I Enhance: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FBDC90A-675C-B2E6-C36D-67947FC74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577" y="3253781"/>
            <a:ext cx="2220771" cy="63538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4B7E033-E3CF-197B-A826-EB8C9556697A}"/>
              </a:ext>
            </a:extLst>
          </p:cNvPr>
          <p:cNvSpPr txBox="1"/>
          <p:nvPr/>
        </p:nvSpPr>
        <p:spPr>
          <a:xfrm>
            <a:off x="911967" y="4048389"/>
            <a:ext cx="4139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U-U and I-I Enhance: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B81D322-DBCD-C471-FD7B-E1365737E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587" y="4568547"/>
            <a:ext cx="2372659" cy="54889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FDCE73E-7B58-D8B4-27CA-6D1BC40CA76B}"/>
              </a:ext>
            </a:extLst>
          </p:cNvPr>
          <p:cNvSpPr txBox="1"/>
          <p:nvPr/>
        </p:nvSpPr>
        <p:spPr>
          <a:xfrm>
            <a:off x="911966" y="5330919"/>
            <a:ext cx="4139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Re-learn: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A29A6CC-E235-5E43-A3E2-E61B0947BA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8475" y="5856443"/>
            <a:ext cx="1828996" cy="6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1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BAAD157-1FA7-54C1-83BA-BD3AC645C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65" y="2241605"/>
            <a:ext cx="11782269" cy="29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9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B22F433-5FFC-B5CF-9312-4D26A3FAC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563" y="1362058"/>
            <a:ext cx="6198873" cy="51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1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7639F2C-7985-534F-2D57-21E57B329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472" y="1665022"/>
            <a:ext cx="7011056" cy="428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2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69878" y="2419098"/>
            <a:ext cx="4579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20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69</Words>
  <Application>Microsoft Office PowerPoint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Collaborative Signals Denoising and Augmentation for Recommendation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 Recommendations with Self-Rescaling Graph Neural Networks</dc:title>
  <dc:creator>曾永灏</dc:creator>
  <cp:lastModifiedBy>曾 永灏</cp:lastModifiedBy>
  <cp:revision>102</cp:revision>
  <dcterms:created xsi:type="dcterms:W3CDTF">2022-12-20T10:12:19Z</dcterms:created>
  <dcterms:modified xsi:type="dcterms:W3CDTF">2023-05-15T08:34:31Z</dcterms:modified>
</cp:coreProperties>
</file>