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321" r:id="rId6"/>
    <p:sldId id="307" r:id="rId7"/>
    <p:sldId id="313" r:id="rId8"/>
    <p:sldId id="314" r:id="rId9"/>
    <p:sldId id="315" r:id="rId10"/>
    <p:sldId id="316" r:id="rId11"/>
    <p:sldId id="319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788BA-5530-4B31-BE6D-876DB7B82E84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BF98B-2760-4AF0-98F8-D0339C849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0546" y="1049534"/>
            <a:ext cx="9750903" cy="2387600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Graph Augmentations Necessary? Simple Graph Contrastive Learning for Recommendation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8" y="4455747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汇报人：曾永灏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汇报时间：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2023.3.16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53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80DA1DD-4F43-6067-B4F0-12136130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30" y="1226900"/>
            <a:ext cx="7954339" cy="52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1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36DAD58-4815-5ADF-9861-ED8B84CD2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2" y="2167271"/>
            <a:ext cx="5566110" cy="25549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75A2C5-28B2-E275-468E-D2A5FDE88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073" y="2231118"/>
            <a:ext cx="5701495" cy="25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1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69878" y="2419098"/>
            <a:ext cx="4579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2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560E39D-E01B-EBF8-8536-91B67EFB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3520"/>
            <a:ext cx="5720754" cy="36704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9F9B8B-A32F-507B-6F44-5FD7FB4DD602}"/>
              </a:ext>
            </a:extLst>
          </p:cNvPr>
          <p:cNvSpPr txBox="1"/>
          <p:nvPr/>
        </p:nvSpPr>
        <p:spPr>
          <a:xfrm>
            <a:off x="1067045" y="1973044"/>
            <a:ext cx="4678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对比学习：一种从大量未标记的数据中提取出特征的自监督学习方式。图对比学习的一种典型方法是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是首先用结构扰动，然后最大化通过图编码器学习的不同视图下的表示的一致性。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2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Motivation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CEAFEE7-D679-66D9-A88B-43C2048DE880}"/>
              </a:ext>
            </a:extLst>
          </p:cNvPr>
          <p:cNvSpPr txBox="1"/>
          <p:nvPr/>
        </p:nvSpPr>
        <p:spPr>
          <a:xfrm>
            <a:off x="1127490" y="1699327"/>
            <a:ext cx="9937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图对比学习提高性能的原因尚不明确，即使在边丢弃率高达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的情况下也有可观的性能提升。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429D2A5-AF35-056A-C7AB-66F76A87480F}"/>
              </a:ext>
            </a:extLst>
          </p:cNvPr>
          <p:cNvSpPr txBox="1"/>
          <p:nvPr/>
        </p:nvSpPr>
        <p:spPr>
          <a:xfrm>
            <a:off x="1127490" y="3639393"/>
            <a:ext cx="9937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在没有引入图增强仅仅引入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损失函数的情况下模型依然拥有较好的性能，因此需要引入一种更简单、更高效的图增强方式。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7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FC9A016-3F03-D8FD-DF87-86D86180EFD1}"/>
              </a:ext>
            </a:extLst>
          </p:cNvPr>
          <p:cNvSpPr txBox="1"/>
          <p:nvPr/>
        </p:nvSpPr>
        <p:spPr>
          <a:xfrm>
            <a:off x="1228475" y="1707287"/>
            <a:ext cx="993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SGL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39872-341C-2BDD-5125-EED8D0A8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76" y="2627213"/>
            <a:ext cx="4529231" cy="6742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CB69B7-AAAB-20DE-160E-9DB78826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06" y="3654532"/>
            <a:ext cx="4830650" cy="9677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A8870D-023B-E7EF-8E02-660D1ED5C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576" y="4975354"/>
            <a:ext cx="2619105" cy="5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D5EC2D2-0145-1E87-D8CE-E7C2526C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18" y="2054144"/>
            <a:ext cx="7625564" cy="37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4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Model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26AB1A4-DE14-CE3B-F52F-6D4FF7B3C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540" y="2403643"/>
            <a:ext cx="6158335" cy="30501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22637D-88DC-CC2A-0648-A3171584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03" y="2065864"/>
            <a:ext cx="3395319" cy="4937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ED1925-5475-339B-4308-82160CABF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186" y="2941405"/>
            <a:ext cx="1106195" cy="4157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586CE96-D964-B5CC-7E9D-C0DC44D55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186" y="3512952"/>
            <a:ext cx="2366580" cy="41575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B1573FE-DAF3-7BD1-B565-58B7FDA37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237" y="4075457"/>
            <a:ext cx="2535503" cy="40034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09B34E9-91A7-2866-EDAE-659A2F35C1C6}"/>
              </a:ext>
            </a:extLst>
          </p:cNvPr>
          <p:cNvSpPr/>
          <p:nvPr/>
        </p:nvSpPr>
        <p:spPr>
          <a:xfrm>
            <a:off x="4152242" y="2140095"/>
            <a:ext cx="384508" cy="354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6F2AE2E-8DCA-55EE-69B9-81BA1F288E0A}"/>
              </a:ext>
            </a:extLst>
          </p:cNvPr>
          <p:cNvSpPr/>
          <p:nvPr/>
        </p:nvSpPr>
        <p:spPr>
          <a:xfrm>
            <a:off x="2465714" y="2136874"/>
            <a:ext cx="303334" cy="344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B243910-B805-5A45-7301-8F102220D994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>
            <a:off x="2617381" y="2481820"/>
            <a:ext cx="381581" cy="31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FEB5F98-A73D-53B9-DDFD-3B2A3A3685C0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 flipH="1">
            <a:off x="2998962" y="2494963"/>
            <a:ext cx="1345534" cy="303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8B8FFAB-26C4-FB4F-A8FA-4AA738D77645}"/>
              </a:ext>
            </a:extLst>
          </p:cNvPr>
          <p:cNvSpPr/>
          <p:nvPr/>
        </p:nvSpPr>
        <p:spPr>
          <a:xfrm>
            <a:off x="1485237" y="2798906"/>
            <a:ext cx="3027449" cy="1898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C8572925-814F-6EF7-BFE7-162612B6D6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58" y="5023535"/>
            <a:ext cx="5249000" cy="95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4AD82314-1DBA-2E7B-374A-D826BDEB4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70" y="1226900"/>
            <a:ext cx="7886095" cy="2687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E95684-BEE1-A528-59E6-CBA2251E3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70" y="3933242"/>
            <a:ext cx="7886095" cy="25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9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7" cy="789760"/>
            <a:chOff x="258833" y="128685"/>
            <a:chExt cx="5386038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5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ECF0D24-7500-0EAB-792B-CFBD14B2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98" y="1145026"/>
            <a:ext cx="7028603" cy="49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1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EC080A0-A774-DB44-2695-3FD76BA7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763" y="1226900"/>
            <a:ext cx="9222474" cy="52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2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143</Words>
  <Application>Microsoft Office PowerPoint</Application>
  <PresentationFormat>宽屏</PresentationFormat>
  <Paragraphs>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宋体</vt:lpstr>
      <vt:lpstr>微软雅黑</vt:lpstr>
      <vt:lpstr>微软雅黑</vt:lpstr>
      <vt:lpstr>Arial</vt:lpstr>
      <vt:lpstr>Calibri</vt:lpstr>
      <vt:lpstr>Times New Roman</vt:lpstr>
      <vt:lpstr>Wingdings</vt:lpstr>
      <vt:lpstr>Office 主题</vt:lpstr>
      <vt:lpstr>Are Graph Augmentations Necessary? Simple Graph Contrastive Learning for Recommendation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 Recommendations with Self-Rescaling Graph Neural Networks</dc:title>
  <dc:creator>曾永灏</dc:creator>
  <cp:lastModifiedBy>曾 永灏</cp:lastModifiedBy>
  <cp:revision>30</cp:revision>
  <dcterms:created xsi:type="dcterms:W3CDTF">2022-12-20T10:12:19Z</dcterms:created>
  <dcterms:modified xsi:type="dcterms:W3CDTF">2023-03-10T08:44:21Z</dcterms:modified>
</cp:coreProperties>
</file>