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4" r:id="rId4"/>
    <p:sldId id="285" r:id="rId5"/>
    <p:sldId id="295" r:id="rId6"/>
    <p:sldId id="302" r:id="rId7"/>
    <p:sldId id="297" r:id="rId8"/>
    <p:sldId id="298" r:id="rId9"/>
    <p:sldId id="299" r:id="rId10"/>
    <p:sldId id="300" r:id="rId11"/>
    <p:sldId id="301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2038-3420-4092-9A48-68436302CDB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A5AD-CDF6-441E-A434-6E99FE31E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C683-2130-2835-5F74-2B6A81418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48966-01D8-1AAA-E9A1-F93D47FA0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73626-455D-32F4-DC25-5AB9A9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DCA3D-E55D-B3F2-147C-153D843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72ADB-2722-A8C5-1412-4797F486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6252-9453-C767-B98B-25E7E48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1259C-2420-E22B-E880-36D73277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E1595-0B34-C375-FD4C-1CA047D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1B59-D71F-D3D7-7374-B19AA599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180BD-A64D-0356-2315-185CC301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89132C-B4C1-82B0-0A2C-E64120F27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6B23-E547-9CD4-DCA0-FCAFACA7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76A1A-CCF7-9CAF-FFFC-3D0AE08F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D4E4F-392D-25C3-A4E4-86239133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769A1-2C17-D60C-7CFD-F6D1A4D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26D265D-9EF4-7765-B1B2-B9F8BDEAA6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9" y="242256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24D45D-2BF8-A43E-2A20-267D5AAC448C}"/>
              </a:ext>
            </a:extLst>
          </p:cNvPr>
          <p:cNvCxnSpPr>
            <a:cxnSpLocks/>
          </p:cNvCxnSpPr>
          <p:nvPr userDrawn="1"/>
        </p:nvCxnSpPr>
        <p:spPr>
          <a:xfrm>
            <a:off x="0" y="1174279"/>
            <a:ext cx="8094397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8901CE5-F8FF-66F9-74B3-CB5F63774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0" y="291251"/>
            <a:ext cx="749779" cy="5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2C99-2651-7789-EF16-E22DE3C5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B0194-0697-4CED-9DAD-9A99721A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12FB6-1019-C39A-7ACF-F3581688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2ACC-9908-8C93-B83E-7C9C7BB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9E849-C226-AEDD-C383-4D2003C6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1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E438-C686-CE70-1A66-3D7A2D12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7B1ED-B7CE-AA07-9274-9B766E44F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B9A1F-6C49-A9CF-0108-957F78AB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8DE6D-AF0B-2668-A2A8-8D5B97F1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605F0-3086-FCF3-D038-A4175043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6547D-05F1-A49D-7759-F7B4CA15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56D14-AD71-2B62-83DF-4E269D5C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EABC7-5132-DB98-2BDC-EA925BBC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635CB-B5AD-C5C4-EFA3-70043206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3B12C-94DF-C612-A01A-278C0835F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F6F6-3D9C-E736-137E-9D933D29A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4503A0-5BF6-2B40-3801-016CECA4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FB161-704E-85DD-9526-FAB229D1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04F4A-88C0-7937-E84A-F4D63A4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0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7BD2-97B8-1BEF-5F2C-DF36DD91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999AF0-1B5E-DB80-0AD9-C3286C05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DA49A4-179B-60A4-A90B-3D8DBF86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472DC-DEA4-6FC7-F2C9-57293DB4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3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67873-EBCE-8900-12F7-8A23A7DE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BBEA4-BAA6-C179-FC6E-750BDBBA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2BA9E-C9C4-35B7-83D6-28A5407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9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9E1F-DD4D-ED2A-7CDD-3C790C27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22CA-2ED5-BF07-5522-EF26C473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DB613-B67F-0BBF-470E-2F7B6010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B6C8F-CA8B-4BCF-B004-C283828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2CDBE-B5E0-45C7-E551-C5EFAF9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698FE-E3FE-6EB5-3260-F9929C36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51D1C-68AA-4955-E9AE-DF51F377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5D7FCC-3525-0DC6-B912-BCC785446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03805-A3B5-9A01-4D43-981FBAF6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69B60-9CD4-68A3-C4D8-0A0D3B95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329A2-AA58-3205-F119-90C1BA98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521A9-193A-2704-05EC-1380403E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7B6AF2-E7D1-B9FC-E474-3E3EE52A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420B4-087B-2245-C394-CA8802B6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C9B05-674C-3655-ECC2-6DC13E6E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BD55-7B2C-4A63-B2D5-F209D606D98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B10FC-0A75-1F5A-1BA9-57F337D86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FEA56-6BFB-9AE7-75C2-4C5247FF1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A30D-C86C-4526-B48D-E3763DD52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6C572C-5739-702A-85A8-AA0BD767D914}"/>
              </a:ext>
            </a:extLst>
          </p:cNvPr>
          <p:cNvSpPr txBox="1"/>
          <p:nvPr/>
        </p:nvSpPr>
        <p:spPr>
          <a:xfrm>
            <a:off x="9535187" y="5449756"/>
            <a:ext cx="228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汇报人：阮滨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fld id="{9BDED90E-414C-4EF9-AC7B-6443D16C5D9F}" type="datetime1">
              <a:rPr lang="zh-CN" altLang="zh-CN" sz="2400" b="1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2023/5/18</a:t>
            </a:fld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2DECD8-3607-228A-AA58-0ACE1E4F5A50}"/>
              </a:ext>
            </a:extLst>
          </p:cNvPr>
          <p:cNvSpPr txBox="1"/>
          <p:nvPr/>
        </p:nvSpPr>
        <p:spPr>
          <a:xfrm>
            <a:off x="0" y="2013009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Towards Universal Cross-Domain Recommendation</a:t>
            </a:r>
          </a:p>
          <a:p>
            <a:pPr algn="ctr"/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Jiangxia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Shaoshuai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Li, </a:t>
            </a:r>
            <a:r>
              <a:rPr lang="en-US" altLang="zh-CN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Tingwen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Liu*, et al. (2023WSDM)</a:t>
            </a:r>
          </a:p>
          <a:p>
            <a:pPr algn="ctr"/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Institute of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4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6D7399-8D55-22CB-26BD-8AD151E88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AE183-66CA-4DEB-101E-7F5A86A1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9" y="1883869"/>
            <a:ext cx="4848225" cy="3800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35201B-6435-7D44-364A-599107CA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968"/>
            <a:ext cx="524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FDD24-7805-09FF-B8C0-00C6B75AB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CE59A-8382-032E-E5B1-07C7210F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8" y="2402981"/>
            <a:ext cx="5153025" cy="2762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DA8285-CADE-CE4E-7EDE-BF794658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15" y="2422031"/>
            <a:ext cx="5076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6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CA928F-052D-98FE-ED0F-00E0EB461A0B}"/>
              </a:ext>
            </a:extLst>
          </p:cNvPr>
          <p:cNvSpPr/>
          <p:nvPr/>
        </p:nvSpPr>
        <p:spPr>
          <a:xfrm>
            <a:off x="0" y="141287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171F29-A3A4-99B8-BF72-4820112E727D}"/>
              </a:ext>
            </a:extLst>
          </p:cNvPr>
          <p:cNvGrpSpPr/>
          <p:nvPr/>
        </p:nvGrpSpPr>
        <p:grpSpPr>
          <a:xfrm>
            <a:off x="4102759" y="2558327"/>
            <a:ext cx="3986483" cy="1482725"/>
            <a:chOff x="2682875" y="2071687"/>
            <a:chExt cx="3986483" cy="1482725"/>
          </a:xfrm>
        </p:grpSpPr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0E8A09CB-5070-F836-77FB-BCAF987F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</a:p>
          </p:txBody>
        </p:sp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B40FA9DC-46BB-DF74-23CE-54C455678CEC}"/>
                </a:ext>
              </a:extLst>
            </p:cNvPr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952C20C-7A87-0AE7-F5E4-9D3431D19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513" y="3155950"/>
              <a:ext cx="247846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 eaLnBrk="1" hangingPunct="1">
                <a:defRPr/>
              </a:pP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6AF215A-C32C-F32A-CAF3-D134E751244D}"/>
              </a:ext>
            </a:extLst>
          </p:cNvPr>
          <p:cNvSpPr/>
          <p:nvPr/>
        </p:nvSpPr>
        <p:spPr>
          <a:xfrm flipV="1">
            <a:off x="5916353" y="4596588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8F7B94-6F4A-633C-54ED-9F0CC8991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AC5143-3295-E2A2-145A-ADFB47EC81D0}"/>
              </a:ext>
            </a:extLst>
          </p:cNvPr>
          <p:cNvSpPr txBox="1"/>
          <p:nvPr/>
        </p:nvSpPr>
        <p:spPr>
          <a:xfrm>
            <a:off x="1322774" y="1535837"/>
            <a:ext cx="996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现有的跨域推荐方法要么旨在解决数据稀疏性问题，要么解决冷启动问题，缺少同时解决两个方向的算法模型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0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31994F-D513-72D3-B9FD-53E589DA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6580B-4873-5008-1764-EA0519A2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90" y="1541709"/>
            <a:ext cx="7206020" cy="37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1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C56E29-6EF8-DF40-D84F-B1BFC5F72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779" y="242256"/>
            <a:ext cx="10737926" cy="649287"/>
          </a:xfrm>
        </p:spPr>
        <p:txBody>
          <a:bodyPr/>
          <a:lstStyle/>
          <a:p>
            <a:r>
              <a:rPr lang="en-US" altLang="zh-CN" dirty="0"/>
              <a:t>Aggregator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77324-B6B5-4480-7EF9-9443EE9F6257}"/>
              </a:ext>
            </a:extLst>
          </p:cNvPr>
          <p:cNvSpPr txBox="1"/>
          <p:nvPr/>
        </p:nvSpPr>
        <p:spPr>
          <a:xfrm>
            <a:off x="534880" y="14177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BiolinumTI"/>
              </a:rPr>
              <a:t>Mean-pooling aggregator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A6E703-5067-E9FD-1BD2-015B315D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0" y="2041910"/>
            <a:ext cx="2600325" cy="3905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130A393-B07F-3E39-9C7D-980A70495F36}"/>
              </a:ext>
            </a:extLst>
          </p:cNvPr>
          <p:cNvSpPr txBox="1"/>
          <p:nvPr/>
        </p:nvSpPr>
        <p:spPr>
          <a:xfrm>
            <a:off x="534880" y="26872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BiolinumTI"/>
              </a:rPr>
              <a:t>User-attention-pooling aggregator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91D1C19-F1B2-8A3B-647E-18E4A8EF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0" y="3278126"/>
            <a:ext cx="4829175" cy="6000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6E4FB87-CB47-9A2E-D974-EB0E1C956583}"/>
              </a:ext>
            </a:extLst>
          </p:cNvPr>
          <p:cNvSpPr txBox="1"/>
          <p:nvPr/>
        </p:nvSpPr>
        <p:spPr>
          <a:xfrm>
            <a:off x="534880" y="41286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BiolinumTI"/>
              </a:rPr>
              <a:t>Item-similarity-pooling aggregator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B16FA9E-1907-2693-C2DB-EA8069A5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80" y="4748399"/>
            <a:ext cx="4591050" cy="381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5D68C8F-F46E-4B01-D597-78991DE6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0" y="5246158"/>
            <a:ext cx="4114800" cy="647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D681002-D683-1717-6A40-B9F6EB9E4F5A}"/>
              </a:ext>
            </a:extLst>
          </p:cNvPr>
          <p:cNvSpPr txBox="1"/>
          <p:nvPr/>
        </p:nvSpPr>
        <p:spPr>
          <a:xfrm>
            <a:off x="5879237" y="14305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BiolinumTI"/>
              </a:rPr>
              <a:t>Domain-specific &amp; domain-shared representations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B96E007-CFD3-3AE1-B88D-A1383B1CE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534" y="2053091"/>
            <a:ext cx="3810000" cy="676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EE8678-7DB1-AB40-A8D2-F85D3D2A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3057" y="2280035"/>
            <a:ext cx="1790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0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6DBA48-64B5-E0A5-BFAA-FAB5295E2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Mask &amp; CL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F1707-276A-9F6C-9440-651CAE2B1A1B}"/>
              </a:ext>
            </a:extLst>
          </p:cNvPr>
          <p:cNvSpPr txBox="1"/>
          <p:nvPr/>
        </p:nvSpPr>
        <p:spPr>
          <a:xfrm>
            <a:off x="749779" y="146214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LinBiolinumTI"/>
              </a:rPr>
              <a:t>Masking mechanism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746566-CED1-6052-C58F-6F42C703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9" y="2530459"/>
            <a:ext cx="3581400" cy="447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5A212D-746F-10D1-29CB-5F0ECA7E753D}"/>
              </a:ext>
            </a:extLst>
          </p:cNvPr>
          <p:cNvSpPr txBox="1"/>
          <p:nvPr/>
        </p:nvSpPr>
        <p:spPr>
          <a:xfrm>
            <a:off x="749779" y="19963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LibertineTI"/>
              </a:rPr>
              <a:t>Interaction masking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04FCB2-C282-4E88-E0F7-120C0484B3A9}"/>
              </a:ext>
            </a:extLst>
          </p:cNvPr>
          <p:cNvSpPr txBox="1"/>
          <p:nvPr/>
        </p:nvSpPr>
        <p:spPr>
          <a:xfrm>
            <a:off x="749779" y="31429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I"/>
              </a:rPr>
              <a:t>Domain masking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282A4D-F8DF-8227-42CC-97D087E6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9" y="3675621"/>
            <a:ext cx="2733675" cy="4476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6FAFB7-17A5-02E9-94A3-891165791FD6}"/>
              </a:ext>
            </a:extLst>
          </p:cNvPr>
          <p:cNvSpPr txBox="1"/>
          <p:nvPr/>
        </p:nvSpPr>
        <p:spPr>
          <a:xfrm>
            <a:off x="5843726" y="150830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LinBiolinumTI"/>
              </a:rPr>
              <a:t>Contrastive loss calculating process</a:t>
            </a:r>
            <a:endParaRPr lang="zh-CN" altLang="en-US" sz="24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F791C6B-6267-005E-BC57-E896DEA3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26" y="2324800"/>
            <a:ext cx="4695825" cy="523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42A3E8-F4D3-D3E5-4945-BA6F5056D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698" y="3136303"/>
            <a:ext cx="3619500" cy="4667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324B98-851F-742A-A3D9-E9B4AA81B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726" y="4583227"/>
            <a:ext cx="3810000" cy="676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60503-0789-7346-67D3-51C5A3B5A0E0}"/>
              </a:ext>
            </a:extLst>
          </p:cNvPr>
          <p:cNvSpPr/>
          <p:nvPr/>
        </p:nvSpPr>
        <p:spPr>
          <a:xfrm>
            <a:off x="5450889" y="4216893"/>
            <a:ext cx="4607511" cy="14825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E44F10-2001-4442-A3A0-BA7678AAB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Train Process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2A7FE-3A5D-ADEA-C84D-9838940E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0" y="1623272"/>
            <a:ext cx="4305300" cy="1019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A1B56E-BC6F-9B8D-E25C-56DBC6567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0" y="3219450"/>
            <a:ext cx="3448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D8D146-02D4-74AA-C585-4DDEFE71D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2B2F3-3112-E48C-0100-073115A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900237"/>
            <a:ext cx="10887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8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7ADD3E-7939-4E70-BDBA-73E30E768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3F35D-B329-E877-D4DB-45F85C51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876425"/>
            <a:ext cx="10858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AA585E-5CB0-AE52-7E7D-A9D9EB8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60FD5-8E26-51C0-1AC6-41EDC34E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3" y="1366791"/>
            <a:ext cx="109061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15260</TotalTime>
  <Words>85</Words>
  <Application>Microsoft Office PowerPoint</Application>
  <PresentationFormat>宽屏</PresentationFormat>
  <Paragraphs>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LinBiolinumTI</vt:lpstr>
      <vt:lpstr>LinLibertineTI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滨</dc:creator>
  <cp:lastModifiedBy>滨 阮</cp:lastModifiedBy>
  <cp:revision>56</cp:revision>
  <dcterms:created xsi:type="dcterms:W3CDTF">2022-06-05T08:59:57Z</dcterms:created>
  <dcterms:modified xsi:type="dcterms:W3CDTF">2023-05-18T06:28:05Z</dcterms:modified>
</cp:coreProperties>
</file>