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3" r:id="rId2"/>
    <p:sldId id="267" r:id="rId3"/>
    <p:sldId id="292" r:id="rId4"/>
    <p:sldId id="318" r:id="rId5"/>
    <p:sldId id="301" r:id="rId6"/>
    <p:sldId id="319" r:id="rId7"/>
    <p:sldId id="311" r:id="rId8"/>
    <p:sldId id="306" r:id="rId9"/>
    <p:sldId id="307" r:id="rId10"/>
    <p:sldId id="309" r:id="rId11"/>
    <p:sldId id="320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倩" initials="陈" lastIdx="1" clrIdx="0">
    <p:extLst>
      <p:ext uri="{19B8F6BF-5375-455C-9EA6-DF929625EA0E}">
        <p15:presenceInfo xmlns:p15="http://schemas.microsoft.com/office/powerpoint/2012/main" userId="826ec5ce41e0d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AFEF"/>
    <a:srgbClr val="FF7777"/>
    <a:srgbClr val="00B0F0"/>
    <a:srgbClr val="FF8001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2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2021WWW </a:t>
            </a:r>
            <a:r>
              <a:rPr lang="zh-CN" altLang="en-US" dirty="0"/>
              <a:t>何向南</a:t>
            </a:r>
            <a:endParaRPr lang="en-US" altLang="zh-CN" dirty="0"/>
          </a:p>
          <a:p>
            <a:r>
              <a:rPr lang="zh-CN" altLang="en-US" dirty="0"/>
              <a:t>序列推荐 知识图谱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relational path-aware aggregation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的影响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层数的影响，几个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Alibaba: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内在特性，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三联体大多是一阶连通性，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KGIN-2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可以捕获到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2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L IND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的效果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 IND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确实能使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之间的距离相关性变小，使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之间的独立性更强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amazon-book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上，最好的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，对于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Last-FM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来说，随着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数量的增加，性能越好。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效果是最差的，这也说明了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的有效性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但在以往的方法中往往忽略了用户的意图</a:t>
            </a:r>
            <a:endParaRPr lang="en-US" altLang="zh-CN" dirty="0"/>
          </a:p>
          <a:p>
            <a:r>
              <a:rPr lang="zh-CN" altLang="en-US" dirty="0"/>
              <a:t>关系路径聚合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对于原始的交互数据来说，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i1,i2,i3…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交互，下面是知识图谱，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和实体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v1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之间存在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关系，与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v2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之间存在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r2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关系等等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…</a:t>
                </a: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添加用户的意图后，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p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代表用户的意图，假设这是一个关于电影的数据集，假设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代表电影被解救的姜戈，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关系代表这部电影由谁导演，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v1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代表昆汀，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r2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代表关系这部电影的主演，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v2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代表实体小李子。意图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p1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可能代表很看重导演和演员，出于意图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p1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选择了电影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对于传统的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node-based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的方法，</a:t>
                </a:r>
                <a:r>
                  <a:rPr lang="zh-CN" altLang="en-US" sz="1200" dirty="0">
                    <a:effectLst/>
                    <a:latin typeface="Arial" panose="020B0604020202020204" pitchFamily="34" charset="0"/>
                  </a:rPr>
                  <a:t>从相邻的节点收集信息，而不区分信息来自哪些路径，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sz="1200" dirty="0">
                    <a:effectLst/>
                    <a:latin typeface="Arial" panose="020B0604020202020204" pitchFamily="34" charset="0"/>
                  </a:rPr>
                  <a:t>而对于</a:t>
                </a:r>
                <a:r>
                  <a:rPr lang="en-US" altLang="zh-CN" sz="1200" dirty="0">
                    <a:effectLst/>
                    <a:latin typeface="Arial" panose="020B0604020202020204" pitchFamily="34" charset="0"/>
                  </a:rPr>
                  <a:t>relational path-aware aggregation</a:t>
                </a:r>
                <a:r>
                  <a:rPr lang="zh-CN" altLang="en-US" sz="1200" dirty="0">
                    <a:effectLst/>
                    <a:latin typeface="Arial" panose="020B0604020202020204" pitchFamily="34" charset="0"/>
                  </a:rPr>
                  <a:t>方案，区分了信息的来源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代表知识图谱关系的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通过一个类似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softmax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的方法得到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不同的意图应该包含不同的用户偏好信息，如果一个意图可以由其他意图推断出来，那么描述用户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项目关系可能是多余的，信息量也可能较少，因此，这篇文章提出要将意图隔离开来。引入了两个约束。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可以使用互信息或者距离相关系数来将意图隔离开来。黄色框代表互信息，绿色框代表距离相关系数。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使用互信息的话，需要使任意两个意图之间的互信息最小，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是一个计算相似度的函数，这里使用余弦相似度。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代表温度系数。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距离相关系数：如果两个意图是独立的，那距离相关系数应该为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，所以需要最小化距离相关系数，这里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dCov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是距离协方差，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dvar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是距离方差。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对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intent graph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进行聚合，学习用户的表示。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对知识图进行聚合，学习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的表示，元素乘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绿框：对多层进行聚合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5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L IND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使用互信息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u,i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)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表示已经交互过的，（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u,j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）表示未交互过的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Loss BPR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是为了重构历史交互，用户的历史项目应该比未交互的项目分配更高的预测分数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Loss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IND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使用互信息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假设在推荐系统中共有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K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个不同的意图，那一个用户与某个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进行交互的概率可以被重写为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… 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代表用户的意图变量 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期望？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“现在鸡还是先有蛋”问题：没有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不能估计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，没有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不能推导出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的值。这篇文章使用了一个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框架来解决这个问题，并保证了收敛性。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是一种求解最大似然估计的方法）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515594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Intents behind Interactions with Knowledge Graph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Recommendation(KGIN)</a:t>
            </a: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152AC3-0EB7-4B4B-A60C-F8DFFA42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17" y="1193333"/>
            <a:ext cx="10817764" cy="23300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5284DD-BAEE-4742-87B1-0245F8364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21" y="3771008"/>
            <a:ext cx="9656956" cy="24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0EDEDA-DD95-4826-9C65-A3688E38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1210414"/>
            <a:ext cx="9412013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922262" y="1616633"/>
            <a:ext cx="11075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用户意图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一个用户通常有多个意图，驱使用户消费不同的物品。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关系路径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在以往的方法中，聚合方案都是</a:t>
            </a:r>
            <a:r>
              <a:rPr lang="en-US" altLang="zh-CN" sz="2800" dirty="0"/>
              <a:t>node-based</a:t>
            </a:r>
            <a:r>
              <a:rPr lang="zh-CN" altLang="en-US" sz="2800" dirty="0"/>
              <a:t>，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也就是说，从相邻的节点收集信息，而不区分信息来自哪些路径，这种基于节点的方案不足以捕获关系之间的交互。这篇文章提出了一种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Relational Path-aware Aggregation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  <a:endParaRPr lang="zh-CN" altLang="en-US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0"/>
            <a:ext cx="2279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User Intents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1E5F12-FC2C-447E-B888-992B7A40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2561"/>
            <a:ext cx="12192000" cy="45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3379453" y="27688"/>
            <a:ext cx="4990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Relational Path-aware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Aggregation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1987367" y="449968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8400446" y="494523"/>
            <a:ext cx="2499048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EE799-B351-414A-9421-F06C892D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7" y="1213629"/>
            <a:ext cx="11140068" cy="51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58415" y="47696"/>
            <a:ext cx="2242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User Intent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23246-97E2-457A-B35A-AE528BE11108}"/>
              </a:ext>
            </a:extLst>
          </p:cNvPr>
          <p:cNvSpPr txBox="1"/>
          <p:nvPr/>
        </p:nvSpPr>
        <p:spPr>
          <a:xfrm>
            <a:off x="922262" y="1124914"/>
            <a:ext cx="11075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Representation Learning of Intents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Independence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Modeling of Intents</a:t>
            </a:r>
          </a:p>
          <a:p>
            <a:r>
              <a:rPr lang="en-US" altLang="zh-CN" sz="2800" dirty="0"/>
              <a:t>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1C80AB-A8EF-43EC-BA16-18C6BDAD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3" y="1659329"/>
            <a:ext cx="1883554" cy="638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173E27-30F4-4AB0-A7EB-25871ED40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023" y="2298043"/>
            <a:ext cx="2946411" cy="6985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DEF18A-7F94-4E34-8917-34FD5F58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023" y="3991539"/>
            <a:ext cx="3934116" cy="6502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CB2676-03DD-4135-B6BC-034F10D55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4233" y="5098205"/>
            <a:ext cx="3051602" cy="6502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456627-706C-4379-A835-85DEAAA4E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5023" y="5724848"/>
            <a:ext cx="3606308" cy="67897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0127B2-DEF5-4ABF-96A0-9C6ACC0B1F2D}"/>
              </a:ext>
            </a:extLst>
          </p:cNvPr>
          <p:cNvSpPr/>
          <p:nvPr/>
        </p:nvSpPr>
        <p:spPr>
          <a:xfrm>
            <a:off x="2274849" y="3861375"/>
            <a:ext cx="4137102" cy="80914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3B258EE-4FA1-44DF-AB16-C8B11B370B69}"/>
              </a:ext>
            </a:extLst>
          </p:cNvPr>
          <p:cNvSpPr/>
          <p:nvPr/>
        </p:nvSpPr>
        <p:spPr>
          <a:xfrm>
            <a:off x="2274849" y="5020694"/>
            <a:ext cx="4137102" cy="14778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231B2-50E3-4B1B-B740-19D9BEE947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197" y="1124914"/>
            <a:ext cx="4730096" cy="55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3379453" y="27688"/>
            <a:ext cx="4990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Relational Path-aware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Aggregation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1987367" y="449968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8400446" y="494523"/>
            <a:ext cx="2499048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3F8725-54E1-40E5-B4CC-2F361181A079}"/>
              </a:ext>
            </a:extLst>
          </p:cNvPr>
          <p:cNvSpPr txBox="1"/>
          <p:nvPr/>
        </p:nvSpPr>
        <p:spPr>
          <a:xfrm>
            <a:off x="922262" y="1104906"/>
            <a:ext cx="11075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Aggregation Layer over Intent Graph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Aggregation Layer over Knowledge Graph</a:t>
            </a:r>
          </a:p>
          <a:p>
            <a:r>
              <a:rPr lang="en-US" altLang="zh-CN" sz="2800" dirty="0"/>
              <a:t>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58A05-10DD-4AE4-AAF7-7BC8F4356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84" y="1668891"/>
            <a:ext cx="5255514" cy="6790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3DFB2-7411-48E6-BE10-CC21CB69D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184" y="2353868"/>
            <a:ext cx="4328129" cy="894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D887C1-7512-4B69-A635-F40B03157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184" y="3217430"/>
            <a:ext cx="3053472" cy="8944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3DD5FC-3876-412D-9A5E-68D60DC78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84" y="4690800"/>
            <a:ext cx="4728479" cy="6195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468EDF-1891-4E76-8FAE-CB53FE8B6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0184" y="5243801"/>
            <a:ext cx="3181609" cy="8607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6BBAA56-4970-447D-84CB-F8BCA1A2F9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3706" y="4695730"/>
            <a:ext cx="5350334" cy="129657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1765953-2187-4E77-AB40-6A9A74694373}"/>
              </a:ext>
            </a:extLst>
          </p:cNvPr>
          <p:cNvSpPr/>
          <p:nvPr/>
        </p:nvSpPr>
        <p:spPr>
          <a:xfrm>
            <a:off x="6748370" y="4683915"/>
            <a:ext cx="5275670" cy="14206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1CB6CB-139D-4A41-B8FE-015BD762AC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812" y="1393901"/>
            <a:ext cx="5079241" cy="27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249FD3AB-2126-4230-931F-939FF4F55B48}"/>
              </a:ext>
            </a:extLst>
          </p:cNvPr>
          <p:cNvSpPr txBox="1"/>
          <p:nvPr/>
        </p:nvSpPr>
        <p:spPr>
          <a:xfrm>
            <a:off x="1400971" y="1433834"/>
            <a:ext cx="11075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Prediction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Optimization</a:t>
            </a:r>
          </a:p>
          <a:p>
            <a:r>
              <a:rPr lang="en-US" altLang="zh-CN" sz="2800" dirty="0"/>
              <a:t>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263285" y="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Prediction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&amp; Optimization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12369-0529-4709-89A4-3625EEAD1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3" y="1947159"/>
            <a:ext cx="8421344" cy="8777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F1E0F6-47B2-4D43-83B0-092F961B0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813" y="2824860"/>
            <a:ext cx="2331271" cy="772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285E38-2B12-43B7-99BE-4448DC9A8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813" y="4058649"/>
            <a:ext cx="4937558" cy="9970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CBD9E9A-1F6C-4FD3-9C1D-9754A2B6F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447" y="5116322"/>
            <a:ext cx="5339676" cy="6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2BC0A9-CB7D-40B7-A479-2B88A2D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8683"/>
            <a:ext cx="12192000" cy="37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237E98-AA0A-4301-9C38-46C6A2D78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682"/>
            <a:ext cx="12192000" cy="51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18681</TotalTime>
  <Words>667</Words>
  <Application>Microsoft Office PowerPoint</Application>
  <PresentationFormat>宽屏</PresentationFormat>
  <Paragraphs>81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楷体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753</cp:revision>
  <dcterms:created xsi:type="dcterms:W3CDTF">2018-09-05T01:18:33Z</dcterms:created>
  <dcterms:modified xsi:type="dcterms:W3CDTF">2022-04-28T02:47:42Z</dcterms:modified>
</cp:coreProperties>
</file>