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322" r:id="rId5"/>
    <p:sldId id="328" r:id="rId6"/>
    <p:sldId id="326" r:id="rId7"/>
    <p:sldId id="321" r:id="rId8"/>
    <p:sldId id="313" r:id="rId9"/>
    <p:sldId id="314" r:id="rId10"/>
    <p:sldId id="315" r:id="rId11"/>
    <p:sldId id="316" r:id="rId12"/>
    <p:sldId id="319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788BA-5530-4B31-BE6D-876DB7B82E84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F98B-2760-4AF0-98F8-D0339C8496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58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0546" y="1049534"/>
            <a:ext cx="9750903" cy="2387600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Adversarial Learning Data Augmentation for Graph Contrastive Learning in Recommendation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98" y="4455747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汇报人：曾永灏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汇报时间：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2023.4.6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5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B5F0D46-B2CA-1921-9F2E-FAE1E8EAA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923" y="1895719"/>
            <a:ext cx="6632154" cy="37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2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D163B1E-7C79-9462-1166-EF36ADD0E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58" y="1631141"/>
            <a:ext cx="8022883" cy="43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1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DB1C674-0322-F8B8-1633-806BB58C5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88" y="1689434"/>
            <a:ext cx="5257624" cy="39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1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69878" y="2419098"/>
            <a:ext cx="457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Motivation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A87DF00-8239-F085-1535-50D0182F47DC}"/>
              </a:ext>
            </a:extLst>
          </p:cNvPr>
          <p:cNvSpPr txBox="1"/>
          <p:nvPr/>
        </p:nvSpPr>
        <p:spPr>
          <a:xfrm>
            <a:off x="1228475" y="1618066"/>
            <a:ext cx="950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InfoMin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对比学习中增强视图之间的互信息并不是越大越好，而是需要保证与下游任务互信息最大的同时整体互信息最小。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50CB7F-AD22-5D3E-5EA9-E69086B65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72" y="2818395"/>
            <a:ext cx="8328455" cy="36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Overview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99E0AB0-CDE7-B72E-AF04-38A4F49B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68" y="1518994"/>
            <a:ext cx="10716464" cy="44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6866202" cy="789760"/>
            <a:chOff x="258833" y="128685"/>
            <a:chExt cx="7837702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5" y="128685"/>
              <a:ext cx="6938700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Model-Augmentation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1C9AF1-6137-6EF6-B196-A2520885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63" y="1535241"/>
            <a:ext cx="5474947" cy="41210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FCFCD5D-7857-859C-DDAB-CD5FD175C3A7}"/>
              </a:ext>
            </a:extLst>
          </p:cNvPr>
          <p:cNvSpPr txBox="1"/>
          <p:nvPr/>
        </p:nvSpPr>
        <p:spPr>
          <a:xfrm>
            <a:off x="440905" y="1624671"/>
            <a:ext cx="522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Suggestion: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用预训练的模型构建用户的偏好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7094F16-8A75-C508-BB33-E4D218A4D788}"/>
              </a:ext>
            </a:extLst>
          </p:cNvPr>
          <p:cNvSpPr txBox="1"/>
          <p:nvPr/>
        </p:nvSpPr>
        <p:spPr>
          <a:xfrm>
            <a:off x="440905" y="2967335"/>
            <a:ext cx="522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Adding: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对用户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Top-Ku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个物品与其链接，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为用户交互数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66163D-F504-499D-2991-5ADBF3C93C43}"/>
              </a:ext>
            </a:extLst>
          </p:cNvPr>
          <p:cNvSpPr txBox="1"/>
          <p:nvPr/>
        </p:nvSpPr>
        <p:spPr>
          <a:xfrm>
            <a:off x="440905" y="4309999"/>
            <a:ext cx="522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Dropping: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概率随机丢弃上述图中的边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9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6866202" cy="789760"/>
            <a:chOff x="258833" y="128685"/>
            <a:chExt cx="7837702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5" y="128685"/>
              <a:ext cx="6938700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Model-Augmentation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331C9AF1-6137-6EF6-B196-A2520885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63" y="1535241"/>
            <a:ext cx="5474947" cy="41210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FCFCD5D-7857-859C-DDAB-CD5FD175C3A7}"/>
              </a:ext>
            </a:extLst>
          </p:cNvPr>
          <p:cNvSpPr txBox="1"/>
          <p:nvPr/>
        </p:nvSpPr>
        <p:spPr>
          <a:xfrm>
            <a:off x="440905" y="1624671"/>
            <a:ext cx="522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 Augmentation: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41319A4-DAC3-046D-3AB6-FF6B1ADCA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82" y="2459812"/>
            <a:ext cx="3951214" cy="35799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925B426-4962-C00B-3286-5E335D5F6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89" y="3183729"/>
            <a:ext cx="4887903" cy="6438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FF88EA-85F2-D615-F2C9-379846255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82" y="4193453"/>
            <a:ext cx="2360405" cy="5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6866202" cy="789760"/>
            <a:chOff x="258833" y="128685"/>
            <a:chExt cx="7837702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5" y="128685"/>
              <a:ext cx="6938700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Model-Training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CA56941-F0C0-6C6B-9EDD-8AE11DD8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9785"/>
            <a:ext cx="5453337" cy="36784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BB6D96-95E1-03CE-7B21-6ED5AC8C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3" y="1678123"/>
            <a:ext cx="4393630" cy="4124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3ED6313-BB53-2C91-EF3F-47945722B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05" y="2578529"/>
            <a:ext cx="3813787" cy="4124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3C4F4C4-54CC-144C-169D-42731EEB6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12" y="3252188"/>
            <a:ext cx="5729329" cy="57150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A70855-9B75-F4C5-511B-54F4BC9948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12" y="4177510"/>
            <a:ext cx="5286414" cy="3619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199710C-BCC7-C9F6-559B-09C5D47AD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612" y="5020332"/>
            <a:ext cx="5353089" cy="3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0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Algorithm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97BAEC3-94D4-33F6-4D11-FC98E440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41" y="1226900"/>
            <a:ext cx="5903682" cy="50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4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6" cy="789760"/>
            <a:chOff x="258833" y="128685"/>
            <a:chExt cx="5386037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4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CDE7DEC-67C2-2FBD-20BB-58562C6EE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1978344"/>
            <a:ext cx="8190655" cy="2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9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905" y="209607"/>
            <a:ext cx="4718427" cy="789760"/>
            <a:chOff x="258833" y="128685"/>
            <a:chExt cx="5386038" cy="8990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33" y="128685"/>
              <a:ext cx="899003" cy="89900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57836" y="128685"/>
              <a:ext cx="4487035" cy="80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Experiment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0" y="1072196"/>
            <a:ext cx="12299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2565B58-48A4-BA6D-6B72-98E12A56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84" y="1405625"/>
            <a:ext cx="7499631" cy="52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1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104</Words>
  <Application>Microsoft Office PowerPoint</Application>
  <PresentationFormat>宽屏</PresentationFormat>
  <Paragraphs>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Adversarial Learning Data Augmentation for Graph Contrastive Learning in Recommendation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Recommendations with Self-Rescaling Graph Neural Networks</dc:title>
  <dc:creator>曾永灏</dc:creator>
  <cp:lastModifiedBy>曾 永灏</cp:lastModifiedBy>
  <cp:revision>76</cp:revision>
  <dcterms:created xsi:type="dcterms:W3CDTF">2022-12-20T10:12:19Z</dcterms:created>
  <dcterms:modified xsi:type="dcterms:W3CDTF">2023-04-06T08:40:04Z</dcterms:modified>
</cp:coreProperties>
</file>