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4" r:id="rId4"/>
    <p:sldId id="279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志强" initials="郭" lastIdx="1" clrIdx="0"/>
  <p:cmAuthor id="2" name="George Guo" initials="G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2E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5770" autoAdjust="0"/>
  </p:normalViewPr>
  <p:slideViewPr>
    <p:cSldViewPr snapToGrid="0">
      <p:cViewPr varScale="1">
        <p:scale>
          <a:sx n="109" d="100"/>
          <a:sy n="109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50A9-286A-4063-87FA-AF724240B33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EA65-FB2D-410F-8B2C-D6C9EBDA1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5C1E-981C-4462-8F2F-83F7D15206AF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AE43B-DCB5-49B8-A63F-BBC8F9E7F6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693A05-82DA-4068-883E-DB2A11221C8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4864" y="2104723"/>
            <a:ext cx="10262270" cy="76944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组会安排及寒假学习规划</a:t>
            </a:r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03794" y="5310278"/>
            <a:ext cx="1569660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郭志强、刘梦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2022.01.19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8" y="148612"/>
            <a:ext cx="3511427" cy="8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047999" y="3033533"/>
            <a:ext cx="6096000" cy="1058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华中科技大学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ADE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实验室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RS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rPr>
              <a:t>研究课题组</a:t>
            </a:r>
          </a:p>
        </p:txBody>
      </p:sp>
      <p:pic>
        <p:nvPicPr>
          <p:cNvPr id="38914" name="Picture 2" descr="http://ade.cs.hust.edu.cn/__local/A/7C/CB/61007BAF15681D63E3F1306792B_2608F6A1_212F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23" y="0"/>
            <a:ext cx="1160369" cy="11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575" b="77188" l="22326" r="811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69" t="7874" r="11462" b="15110"/>
          <a:stretch>
            <a:fillRect/>
          </a:stretch>
        </p:blipFill>
        <p:spPr>
          <a:xfrm>
            <a:off x="5826090" y="148612"/>
            <a:ext cx="1327615" cy="8954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RS</a:t>
            </a:r>
            <a:r>
              <a:rPr lang="zh-CN" altLang="en-US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研究课题组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1269" y="1193903"/>
            <a:ext cx="6203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大方向：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推荐系统（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Recommender Systems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541927" y="1563880"/>
            <a:ext cx="5431295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协同过滤（</a:t>
            </a:r>
            <a:r>
              <a:rPr lang="en-US" altLang="zh-CN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Collaboration Filtering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srgbClr val="7030A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跨域推荐（</a:t>
            </a:r>
            <a:r>
              <a:rPr lang="en-US" altLang="zh-CN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Cross-domain CF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en-US" altLang="zh-CN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CDCF</a:t>
            </a:r>
            <a:r>
              <a:rPr lang="zh-CN" altLang="en-US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srgbClr val="7030A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序列推荐（</a:t>
            </a:r>
            <a:r>
              <a:rPr lang="en-US" altLang="zh-CN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Sequential  Recommendation</a:t>
            </a:r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SRS</a:t>
            </a:r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srgbClr val="00B0F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8893" y="6691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一、研究安排</a:t>
            </a:r>
          </a:p>
        </p:txBody>
      </p:sp>
      <p:sp>
        <p:nvSpPr>
          <p:cNvPr id="7" name="矩形 6"/>
          <p:cNvSpPr/>
          <p:nvPr/>
        </p:nvSpPr>
        <p:spPr>
          <a:xfrm>
            <a:off x="6706855" y="1563880"/>
            <a:ext cx="5244353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会话推荐（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Session-based Recommendation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多模态推荐（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Multi-modal Recommendation)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可解释性推荐（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Explainable Recommendation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01269" y="2967114"/>
            <a:ext cx="56584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分工：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徐勖（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CDCF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）、陈倩（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SRS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41927" y="3473821"/>
          <a:ext cx="9386049" cy="308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CF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）深度协同过滤：基于深度学习的协同过滤方法；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图神经协同过滤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：基于用户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物品交互图的协同过滤算法研究；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细粒度用户画像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：深入挖掘交互行为数据，刻画更加细粒度的用户表征；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多方面意图挖掘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：考虑用户交互意图的多样性。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交互稀疏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长尾问题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粗粒度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）长短期序列表征：对用户交互序列的长期和短期行为进行表征；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基于图网络的序列推荐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：基于交互物品时序图的序列推荐算法；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兴趣感知的序列推荐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：探索交互序列中的用户兴趣的动态演化；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异构图序列推荐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：考虑物品属性、多种模态信息的序列推荐算法。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长短序列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兴趣演化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多模态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CDCF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重叠数据跨域推荐</a:t>
                      </a:r>
                      <a:r>
                        <a:rPr lang="zh-CN" altLang="en-US" sz="14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：有重复用户的跨域推荐；</a:t>
                      </a:r>
                      <a:endParaRPr lang="en-US" altLang="zh-CN" sz="14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非重叠数据跨域推荐</a:t>
                      </a:r>
                      <a:r>
                        <a:rPr lang="zh-CN" altLang="en-US" sz="14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：不存在重复用户的跨域推荐；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迁移模块的设计数据泄露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RS</a:t>
            </a:r>
            <a:r>
              <a:rPr lang="zh-CN" altLang="en-US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研究课题组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88893" y="6691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二、学习规划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01269" y="1193903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理论学习：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推荐“莫烦大神的视频课”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1268" y="558498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编程实践：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1780" y="1501775"/>
            <a:ext cx="1016762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编码能力：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代码、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Pytorch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框架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深度学习基础：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线性回归、逻辑回归、梯度下降、动量更新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基础模型：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MLP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CNN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RNN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GNN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Seq2Seq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经典模型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推荐算法基础：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基础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模型（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User-CF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Item-CF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BPR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深度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模型（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DMF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DeepCF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VAE)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模型（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GraphSAGE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GCMC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NGCF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LR-GCCF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序列推荐模型（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Caser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SGRec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SR-GNN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GC-SAN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GCE-GNN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DHCN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跨域推荐模型（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PPGN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BiTGCF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CoNet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DARec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多模态推荐（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KGNN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MMGCN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MKGAT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1927" y="5913060"/>
            <a:ext cx="6133410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代码复现、比赛实验：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天池</a:t>
            </a: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挑战赛、通用对话式推荐系统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RS</a:t>
            </a:r>
            <a:r>
              <a:rPr lang="zh-CN" altLang="en-US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研究课题组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88893" y="6691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三、具体实践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19645" y="1128240"/>
            <a:ext cx="9772351" cy="302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深度学习基础的学习：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  <a:hlinkClick r:id="rId2"/>
              </a:rPr>
              <a:t>http://neuralnetworksanddeeplearning.com/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，这里边详细介绍了深度学习中所设计的知识点，建议与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Pytorch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框架的学习同时进行，很多推导性的东西深度框架中都实现了，想快速上手的话可以将结合代码对很多推导了解即可。这个是英文的，也可以自己找找其他中文资料或书籍。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Pytorch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框架的学习：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  <a:hlinkClick r:id="rId3"/>
              </a:rPr>
              <a:t>https://pytorch.org/tutorials/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，里边有简单的神经网络模型的教程，跟着教程了解这个框架更容易些。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推荐算法相关的基础：可以先找一些中文综述，对推荐系统当前的几大研究点进行了解，也总结在了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P3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我们当前的研究主要集中在图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模型与跨域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模型。可以先对传统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模型进行了解，比如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NCF[1]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DMF[2]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DeepCF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[3]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是基于神经网络的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模型中的经典模型；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NGCF[4]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LightGCN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[5]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是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Graph-based CF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中的经典模型，均需要阅读论文并了解代码原理，其前提知识为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GCN[6]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GAT[7]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。其余方向的知识可根据自己的兴趣阅读论文，一些典型的模型也列在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P3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中。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02AA4-5517-4860-A8EC-811A772C138E}"/>
              </a:ext>
            </a:extLst>
          </p:cNvPr>
          <p:cNvSpPr/>
          <p:nvPr/>
        </p:nvSpPr>
        <p:spPr>
          <a:xfrm>
            <a:off x="1189975" y="4559319"/>
            <a:ext cx="10291483" cy="18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Neural Collaborative Filtering.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Deep Matrix Factorization Models for Recommender Systems.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DeepCF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Unified Framework of Representation Learning and Matching Function Learning in Recommender System.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Neural Graph Collaborative Filtering.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LightGCN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Simplifying and Powering Graph Convolution Network for Recommendation.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 Semi-Supervised Classification with Graph Convolutional Networks.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Graph Attention Networks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642FE5-1F8C-467B-9990-73860AE82FD3}"/>
              </a:ext>
            </a:extLst>
          </p:cNvPr>
          <p:cNvSpPr txBox="1"/>
          <p:nvPr/>
        </p:nvSpPr>
        <p:spPr>
          <a:xfrm>
            <a:off x="862942" y="42207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参考文献：</a:t>
            </a: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5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RS</a:t>
            </a:r>
            <a:r>
              <a:rPr lang="zh-CN" altLang="en-US" sz="2400" b="1" spc="600" dirty="0">
                <a:solidFill>
                  <a:schemeClr val="bg1"/>
                </a:solidFill>
                <a:latin typeface="Bradley Hand ITC" panose="03070402050302030203" pitchFamily="66" charset="0"/>
                <a:ea typeface="等线" panose="02010600030101010101" pitchFamily="2" charset="-122"/>
              </a:rPr>
              <a:t>研究课题组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88893" y="6691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四、总体目标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326777" y="1235575"/>
            <a:ext cx="9027458" cy="333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每周目标：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编码学习、推荐相关论文阅读与笔记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开学目标：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汇报个人学习情况、经典论文讲解、经典模型代码复现。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月底</a:t>
            </a:r>
            <a:r>
              <a:rPr kumimoji="1"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-5</a:t>
            </a: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月初目标：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完成协同过滤推荐、序列推荐、迁移推荐的实验和代码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阶段目标：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）发表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CCF-A/CCF-B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顶会、比赛拿到名次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（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）搭建一个通用的对话式推荐系统，突破相关指标    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1"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终极目标：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顺利毕业（硕士、博士）！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98124" y="5056601"/>
            <a:ext cx="511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祝大家新年快乐！！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86b79f-8ad6-43ec-bcd2-2cd757fc2f8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>
            <a:lumMod val="7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61</TotalTime>
  <Words>839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等线</vt:lpstr>
      <vt:lpstr>方正姚体</vt:lpstr>
      <vt:lpstr>华文楷体</vt:lpstr>
      <vt:lpstr>华文隶书</vt:lpstr>
      <vt:lpstr>宋体</vt:lpstr>
      <vt:lpstr>微软雅黑</vt:lpstr>
      <vt:lpstr>Arial</vt:lpstr>
      <vt:lpstr>Bradley Hand ITC</vt:lpstr>
      <vt:lpstr>Calibri</vt:lpstr>
      <vt:lpstr>Rockwell</vt:lpstr>
      <vt:lpstr>Rockwell Condensed</vt:lpstr>
      <vt:lpstr>Times New Roman</vt:lpstr>
      <vt:lpstr>Wingdings</vt:lpstr>
      <vt:lpstr>木头类型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志强</dc:creator>
  <cp:lastModifiedBy>郭志强</cp:lastModifiedBy>
  <cp:revision>847</cp:revision>
  <dcterms:created xsi:type="dcterms:W3CDTF">2018-07-30T01:36:00Z</dcterms:created>
  <dcterms:modified xsi:type="dcterms:W3CDTF">2022-02-22T12:27:11Z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C05659C783D14B8FA858802B61D6C531</vt:lpwstr>
  </property>
  <property fmtid="{D5CDD505-2E9C-101B-9397-08002B2CF9AE}" pid="3" name="KSOProductBuildVer">
    <vt:lpwstr>2052-11.1.0.11035</vt:lpwstr>
  </property>
</Properties>
</file>