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d, Paul" userId="1637bc5f-3e40-4942-9367-a81f54bffa5f" providerId="ADAL" clId="{546702D6-0A25-4F07-BA73-B1D5FEAF4F8C}"/>
    <pc:docChg chg="undo custSel addSld delSld modSld">
      <pc:chgData name="Hand, Paul" userId="1637bc5f-3e40-4942-9367-a81f54bffa5f" providerId="ADAL" clId="{546702D6-0A25-4F07-BA73-B1D5FEAF4F8C}" dt="2021-11-29T21:46:37.588" v="346" actId="1076"/>
      <pc:docMkLst>
        <pc:docMk/>
      </pc:docMkLst>
      <pc:sldChg chg="delSp modSp del mod">
        <pc:chgData name="Hand, Paul" userId="1637bc5f-3e40-4942-9367-a81f54bffa5f" providerId="ADAL" clId="{546702D6-0A25-4F07-BA73-B1D5FEAF4F8C}" dt="2021-11-29T21:31:05.746" v="26" actId="47"/>
        <pc:sldMkLst>
          <pc:docMk/>
          <pc:sldMk cId="3312186652" sldId="256"/>
        </pc:sldMkLst>
        <pc:spChg chg="del mod">
          <ac:chgData name="Hand, Paul" userId="1637bc5f-3e40-4942-9367-a81f54bffa5f" providerId="ADAL" clId="{546702D6-0A25-4F07-BA73-B1D5FEAF4F8C}" dt="2021-11-29T21:30:59.438" v="24" actId="478"/>
          <ac:spMkLst>
            <pc:docMk/>
            <pc:sldMk cId="3312186652" sldId="256"/>
            <ac:spMk id="4" creationId="{D144377B-D0A7-4DE7-82A8-873034BE99DE}"/>
          </ac:spMkLst>
        </pc:spChg>
      </pc:sldChg>
      <pc:sldChg chg="addSp delSp modSp mod">
        <pc:chgData name="Hand, Paul" userId="1637bc5f-3e40-4942-9367-a81f54bffa5f" providerId="ADAL" clId="{546702D6-0A25-4F07-BA73-B1D5FEAF4F8C}" dt="2021-11-29T21:46:37.588" v="346" actId="1076"/>
        <pc:sldMkLst>
          <pc:docMk/>
          <pc:sldMk cId="3052462353" sldId="257"/>
        </pc:sldMkLst>
        <pc:spChg chg="mod">
          <ac:chgData name="Hand, Paul" userId="1637bc5f-3e40-4942-9367-a81f54bffa5f" providerId="ADAL" clId="{546702D6-0A25-4F07-BA73-B1D5FEAF4F8C}" dt="2021-11-29T21:40:38.511" v="46" actId="403"/>
          <ac:spMkLst>
            <pc:docMk/>
            <pc:sldMk cId="3052462353" sldId="257"/>
            <ac:spMk id="15" creationId="{D72DED1E-C1C0-4D08-8EE6-5B6A72869810}"/>
          </ac:spMkLst>
        </pc:spChg>
        <pc:spChg chg="add mod">
          <ac:chgData name="Hand, Paul" userId="1637bc5f-3e40-4942-9367-a81f54bffa5f" providerId="ADAL" clId="{546702D6-0A25-4F07-BA73-B1D5FEAF4F8C}" dt="2021-11-29T21:46:37.588" v="346" actId="1076"/>
          <ac:spMkLst>
            <pc:docMk/>
            <pc:sldMk cId="3052462353" sldId="257"/>
            <ac:spMk id="20" creationId="{F09F0CFF-2F9E-4494-A1C3-BE6E166FADD2}"/>
          </ac:spMkLst>
        </pc:spChg>
        <pc:picChg chg="del">
          <ac:chgData name="Hand, Paul" userId="1637bc5f-3e40-4942-9367-a81f54bffa5f" providerId="ADAL" clId="{546702D6-0A25-4F07-BA73-B1D5FEAF4F8C}" dt="2021-11-29T21:39:31.460" v="27" actId="478"/>
          <ac:picMkLst>
            <pc:docMk/>
            <pc:sldMk cId="3052462353" sldId="257"/>
            <ac:picMk id="3" creationId="{3DA61FAE-40AD-44F3-84D2-DCB3ABFC4AB5}"/>
          </ac:picMkLst>
        </pc:picChg>
        <pc:picChg chg="mod ord">
          <ac:chgData name="Hand, Paul" userId="1637bc5f-3e40-4942-9367-a81f54bffa5f" providerId="ADAL" clId="{546702D6-0A25-4F07-BA73-B1D5FEAF4F8C}" dt="2021-11-29T21:40:06.411" v="38" actId="1076"/>
          <ac:picMkLst>
            <pc:docMk/>
            <pc:sldMk cId="3052462353" sldId="257"/>
            <ac:picMk id="5" creationId="{0DF8955E-0F0A-4380-ABC3-C1D45C91882E}"/>
          </ac:picMkLst>
        </pc:picChg>
        <pc:picChg chg="mod">
          <ac:chgData name="Hand, Paul" userId="1637bc5f-3e40-4942-9367-a81f54bffa5f" providerId="ADAL" clId="{546702D6-0A25-4F07-BA73-B1D5FEAF4F8C}" dt="2021-11-29T21:39:43.861" v="31" actId="1076"/>
          <ac:picMkLst>
            <pc:docMk/>
            <pc:sldMk cId="3052462353" sldId="257"/>
            <ac:picMk id="11" creationId="{0650906A-FE7A-4031-A7AF-CCC87B3372CD}"/>
          </ac:picMkLst>
        </pc:picChg>
        <pc:picChg chg="del">
          <ac:chgData name="Hand, Paul" userId="1637bc5f-3e40-4942-9367-a81f54bffa5f" providerId="ADAL" clId="{546702D6-0A25-4F07-BA73-B1D5FEAF4F8C}" dt="2021-11-29T21:39:32.366" v="28" actId="478"/>
          <ac:picMkLst>
            <pc:docMk/>
            <pc:sldMk cId="3052462353" sldId="257"/>
            <ac:picMk id="14" creationId="{F09BF314-85C6-4A26-93E7-A7C6AE6C0D34}"/>
          </ac:picMkLst>
        </pc:picChg>
        <pc:picChg chg="add mod">
          <ac:chgData name="Hand, Paul" userId="1637bc5f-3e40-4942-9367-a81f54bffa5f" providerId="ADAL" clId="{546702D6-0A25-4F07-BA73-B1D5FEAF4F8C}" dt="2021-11-29T21:41:04.674" v="114" actId="1076"/>
          <ac:picMkLst>
            <pc:docMk/>
            <pc:sldMk cId="3052462353" sldId="257"/>
            <ac:picMk id="17" creationId="{07FEC6A8-48E3-4DDC-A400-75408EDDFD72}"/>
          </ac:picMkLst>
        </pc:picChg>
        <pc:picChg chg="add del">
          <ac:chgData name="Hand, Paul" userId="1637bc5f-3e40-4942-9367-a81f54bffa5f" providerId="ADAL" clId="{546702D6-0A25-4F07-BA73-B1D5FEAF4F8C}" dt="2021-11-29T21:40:46.947" v="48" actId="22"/>
          <ac:picMkLst>
            <pc:docMk/>
            <pc:sldMk cId="3052462353" sldId="257"/>
            <ac:picMk id="19" creationId="{D7699BA4-6A65-4FB5-A533-D61AECE6A561}"/>
          </ac:picMkLst>
        </pc:picChg>
      </pc:sldChg>
      <pc:sldChg chg="add">
        <pc:chgData name="Hand, Paul" userId="1637bc5f-3e40-4942-9367-a81f54bffa5f" providerId="ADAL" clId="{546702D6-0A25-4F07-BA73-B1D5FEAF4F8C}" dt="2021-11-29T21:31:03.090" v="25" actId="2890"/>
        <pc:sldMkLst>
          <pc:docMk/>
          <pc:sldMk cId="36458864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12C7-AEF0-47B5-A13B-41C78D5F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5C07D-B905-423C-BA14-7424BDB50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FBD1-BD77-46A1-B98C-2229825E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2A8C-F5C5-45E5-86C2-5FFD082F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F1A6-59A9-4D86-87EA-88866A40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A02E-A5A1-4E25-B54C-89FE9C4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6BC6B-AE16-4DC5-AFA1-93FED40A2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AF8A-42F8-4DAE-B4DB-95F6BB88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A455-5949-4A48-88E6-137CAB64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6ED2-76DB-4B72-A881-80FDE591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7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F329C-C547-49C8-B216-205ED4F36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A4D71-9B00-45FD-AD09-CB3A70884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219F-8A4A-4403-AB9C-B7D7005D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E2B9-D077-405A-B5C8-FA94E33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F3B9-2406-40F8-9D51-480F6C83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D5C5-83CB-4331-A4AF-38D3614C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359F-ABB2-4FD9-BAF7-55A17285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7DF3-C250-4924-86B5-DEAAF204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F1013-79DC-4C63-B2C3-67FC5B46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3695-DF68-4875-A214-2955ECD7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5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1D1E-5242-49E0-B61E-B638B5F0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0863C-F22C-424D-A6DE-1DEC00FEC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C6CD-6D23-46C0-88BF-9B96F3C8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0F5A-4C93-4A74-B3DC-AEF2A62D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675E-4FFD-42CA-8B1C-57857116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0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13AB-50E9-4773-8265-E59BE7D9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468-E38E-462A-9E85-94BB0A8C5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3557D-6E63-4E62-A9C2-0F6CC35C9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CB5A-08CB-4BE8-96C5-6A5C05CF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8B12E-26DD-4882-9650-33B4016B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9967-8F71-4C62-94E1-F01006F3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96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49E7-BF58-432C-8739-971A454A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071C-75C7-4034-B877-DCB63225A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5C314-FDF0-4B2E-9A00-08BC0151F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0A50B-AFF7-4E03-B0D6-C087D546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09C99-BA05-4D41-9593-1D1C9FDF6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581F5-F1D9-4B09-BD00-DFA13AEF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7DFF8-63D7-4024-94F9-52C45A15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B0634-54B4-44CA-8F01-82DA203B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8B02-3E35-4F03-97FA-5749B49E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F45A1-AA31-4396-9AFA-24174018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0EF74-D837-46C5-9DD0-E065344F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83750-AF90-4E4B-8042-602A5E26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1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D6D59-6536-44EC-882E-92F77E9A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6A380-0118-4D81-BBDD-2B27269D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5B60-B9A2-44C9-BD0C-6ABEB668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9BA4-7513-48FB-B8D6-003DFC23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4A8C-4771-4E8A-9A0F-BF60E416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82904-3491-4E64-9ECF-58ECBFA2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EBD2-4D25-4984-9A14-70FA9D39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F1940-96CB-4F80-BF95-9F9E3B43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89BBF-1548-4232-87A5-D5A628B5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C9E4-8E14-4DA8-847F-F8D0D4D3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C763E-E840-4261-AF9D-B6917044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55942-9716-49F6-B3EC-BA2BD8AA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FA006-43A4-4D8B-94EE-A3D6963F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AD462-10FD-4D6A-B57A-1BB36DC3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180E8-74B4-4723-A3B1-EC44AE62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28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C65D-4473-4D07-B1B8-CD9C500F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B5F6-9F59-4B6F-824F-A183DBA4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4E7F5-4A30-48C0-8581-7D13CD9AF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5E92-DA33-4405-99D2-849F30866E8C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E020-8CAB-4A3F-90BB-62484F25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B96B-D3D3-49C1-82DE-114E12105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0414-D0C4-4347-8051-1005E5FCB9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06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2E3765-3D89-489A-A00C-F0D6F76B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506" y="54609"/>
            <a:ext cx="12262506" cy="6470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8955E-0F0A-4380-ABC3-C1D45C91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60" y="4470233"/>
            <a:ext cx="3622082" cy="132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0906A-FE7A-4031-A7AF-CCC87B33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999" y="168433"/>
            <a:ext cx="5562002" cy="24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2DED1E-C1C0-4D08-8EE6-5B6A72869810}"/>
              </a:ext>
            </a:extLst>
          </p:cNvPr>
          <p:cNvSpPr txBox="1"/>
          <p:nvPr/>
        </p:nvSpPr>
        <p:spPr>
          <a:xfrm>
            <a:off x="2743200" y="5797485"/>
            <a:ext cx="675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Press any key to START the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FEC6A8-48E3-4DDC-A400-75408EDDF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958" y="1892382"/>
            <a:ext cx="3474042" cy="2166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9F0CFF-2F9E-4494-A1C3-BE6E166FADD2}"/>
              </a:ext>
            </a:extLst>
          </p:cNvPr>
          <p:cNvSpPr txBox="1"/>
          <p:nvPr/>
        </p:nvSpPr>
        <p:spPr>
          <a:xfrm>
            <a:off x="3041810" y="3214493"/>
            <a:ext cx="5835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Controls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Left &amp; Right arrow keys - move ship</a:t>
            </a:r>
            <a:endParaRPr lang="en-GB" sz="2800" dirty="0"/>
          </a:p>
          <a:p>
            <a:pPr algn="ctr"/>
            <a:r>
              <a:rPr lang="en-GB" sz="2800" dirty="0">
                <a:solidFill>
                  <a:schemeClr val="bg1"/>
                </a:solidFill>
              </a:rPr>
              <a:t>Spacebar  -  fire missiles </a:t>
            </a:r>
          </a:p>
        </p:txBody>
      </p:sp>
    </p:spTree>
    <p:extLst>
      <p:ext uri="{BB962C8B-B14F-4D97-AF65-F5344CB8AC3E}">
        <p14:creationId xmlns:p14="http://schemas.microsoft.com/office/powerpoint/2010/main" val="305246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2E3765-3D89-489A-A00C-F0D6F76B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506" y="54609"/>
            <a:ext cx="12262506" cy="64709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A61FAE-40AD-44F3-84D2-DCB3ABFC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81" y="3726719"/>
            <a:ext cx="5639289" cy="24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8955E-0F0A-4380-ABC3-C1D45C918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201" y="401523"/>
            <a:ext cx="3622082" cy="132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0906A-FE7A-4031-A7AF-CCC87B337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90" y="252346"/>
            <a:ext cx="3419819" cy="15199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9BF314-85C6-4A26-93E7-A7C6AE6C0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124" y="2040354"/>
            <a:ext cx="8561169" cy="1771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2DED1E-C1C0-4D08-8EE6-5B6A72869810}"/>
              </a:ext>
            </a:extLst>
          </p:cNvPr>
          <p:cNvSpPr txBox="1"/>
          <p:nvPr/>
        </p:nvSpPr>
        <p:spPr>
          <a:xfrm>
            <a:off x="2743200" y="5797485"/>
            <a:ext cx="675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Press any key to RESTART the game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Close the window to EXIT</a:t>
            </a:r>
          </a:p>
        </p:txBody>
      </p:sp>
    </p:spTree>
    <p:extLst>
      <p:ext uri="{BB962C8B-B14F-4D97-AF65-F5344CB8AC3E}">
        <p14:creationId xmlns:p14="http://schemas.microsoft.com/office/powerpoint/2010/main" val="3645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Hand, Paul</dc:creator>
  <cp:lastModifiedBy>Hand, Paul</cp:lastModifiedBy>
  <cp:revision>5</cp:revision>
  <dcterms:created xsi:type="dcterms:W3CDTF">2021-11-29T20:28:21Z</dcterms:created>
  <dcterms:modified xsi:type="dcterms:W3CDTF">2021-11-29T21:46:54Z</dcterms:modified>
</cp:coreProperties>
</file>