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d, Paul" userId="1637bc5f-3e40-4942-9367-a81f54bffa5f" providerId="ADAL" clId="{41288305-1B74-40C8-8559-F1450C3E9FFD}"/>
    <pc:docChg chg="undo custSel addSld delSld modSld sldOrd">
      <pc:chgData name="Hand, Paul" userId="1637bc5f-3e40-4942-9367-a81f54bffa5f" providerId="ADAL" clId="{41288305-1B74-40C8-8559-F1450C3E9FFD}" dt="2021-12-05T14:00:33.098" v="1054" actId="1076"/>
      <pc:docMkLst>
        <pc:docMk/>
      </pc:docMkLst>
      <pc:sldChg chg="addSp delSp modSp add mod ord">
        <pc:chgData name="Hand, Paul" userId="1637bc5f-3e40-4942-9367-a81f54bffa5f" providerId="ADAL" clId="{41288305-1B74-40C8-8559-F1450C3E9FFD}" dt="2021-12-05T14:00:33.098" v="1054" actId="1076"/>
        <pc:sldMkLst>
          <pc:docMk/>
          <pc:sldMk cId="907175880" sldId="258"/>
        </pc:sldMkLst>
        <pc:spChg chg="mod">
          <ac:chgData name="Hand, Paul" userId="1637bc5f-3e40-4942-9367-a81f54bffa5f" providerId="ADAL" clId="{41288305-1B74-40C8-8559-F1450C3E9FFD}" dt="2021-12-05T13:13:46.247" v="235" actId="1036"/>
          <ac:spMkLst>
            <pc:docMk/>
            <pc:sldMk cId="907175880" sldId="258"/>
            <ac:spMk id="46" creationId="{7F8CFEDC-8E96-4093-AFCC-DB780F1833BB}"/>
          </ac:spMkLst>
        </pc:spChg>
        <pc:spChg chg="mod">
          <ac:chgData name="Hand, Paul" userId="1637bc5f-3e40-4942-9367-a81f54bffa5f" providerId="ADAL" clId="{41288305-1B74-40C8-8559-F1450C3E9FFD}" dt="2021-12-05T13:13:46.247" v="235" actId="1036"/>
          <ac:spMkLst>
            <pc:docMk/>
            <pc:sldMk cId="907175880" sldId="258"/>
            <ac:spMk id="47" creationId="{B4999677-2DD2-4B4F-9382-EE5998E6EBA1}"/>
          </ac:spMkLst>
        </pc:spChg>
        <pc:spChg chg="mod">
          <ac:chgData name="Hand, Paul" userId="1637bc5f-3e40-4942-9367-a81f54bffa5f" providerId="ADAL" clId="{41288305-1B74-40C8-8559-F1450C3E9FFD}" dt="2021-12-05T13:16:39.697" v="259" actId="164"/>
          <ac:spMkLst>
            <pc:docMk/>
            <pc:sldMk cId="907175880" sldId="258"/>
            <ac:spMk id="48" creationId="{1EFCC27B-3D82-4521-8BF2-36E3DA6D8460}"/>
          </ac:spMkLst>
        </pc:spChg>
        <pc:spChg chg="mod">
          <ac:chgData name="Hand, Paul" userId="1637bc5f-3e40-4942-9367-a81f54bffa5f" providerId="ADAL" clId="{41288305-1B74-40C8-8559-F1450C3E9FFD}" dt="2021-12-05T13:16:39.697" v="259" actId="164"/>
          <ac:spMkLst>
            <pc:docMk/>
            <pc:sldMk cId="907175880" sldId="258"/>
            <ac:spMk id="49" creationId="{A04710BD-749A-4877-BC8C-DF2011874D98}"/>
          </ac:spMkLst>
        </pc:spChg>
        <pc:spChg chg="mod">
          <ac:chgData name="Hand, Paul" userId="1637bc5f-3e40-4942-9367-a81f54bffa5f" providerId="ADAL" clId="{41288305-1B74-40C8-8559-F1450C3E9FFD}" dt="2021-12-05T13:15:21.536" v="250" actId="164"/>
          <ac:spMkLst>
            <pc:docMk/>
            <pc:sldMk cId="907175880" sldId="258"/>
            <ac:spMk id="50" creationId="{C259A913-FC4B-408C-981E-F1B31FA87BD7}"/>
          </ac:spMkLst>
        </pc:spChg>
        <pc:spChg chg="mod">
          <ac:chgData name="Hand, Paul" userId="1637bc5f-3e40-4942-9367-a81f54bffa5f" providerId="ADAL" clId="{41288305-1B74-40C8-8559-F1450C3E9FFD}" dt="2021-12-05T13:15:21.536" v="250" actId="164"/>
          <ac:spMkLst>
            <pc:docMk/>
            <pc:sldMk cId="907175880" sldId="258"/>
            <ac:spMk id="51" creationId="{FCD9E720-7BD5-4AC9-9364-3A43089BE4FE}"/>
          </ac:spMkLst>
        </pc:spChg>
        <pc:spChg chg="add mod">
          <ac:chgData name="Hand, Paul" userId="1637bc5f-3e40-4942-9367-a81f54bffa5f" providerId="ADAL" clId="{41288305-1B74-40C8-8559-F1450C3E9FFD}" dt="2021-12-05T13:57:31.806" v="1047" actId="14100"/>
          <ac:spMkLst>
            <pc:docMk/>
            <pc:sldMk cId="907175880" sldId="258"/>
            <ac:spMk id="167" creationId="{4B0FDCEA-A8C9-465B-B8C5-51529C941B99}"/>
          </ac:spMkLst>
        </pc:spChg>
        <pc:spChg chg="add mod">
          <ac:chgData name="Hand, Paul" userId="1637bc5f-3e40-4942-9367-a81f54bffa5f" providerId="ADAL" clId="{41288305-1B74-40C8-8559-F1450C3E9FFD}" dt="2021-12-05T13:54:54.894" v="1022" actId="1035"/>
          <ac:spMkLst>
            <pc:docMk/>
            <pc:sldMk cId="907175880" sldId="258"/>
            <ac:spMk id="168" creationId="{A722ADF3-CDD8-4EFE-8143-76D2D31B2240}"/>
          </ac:spMkLst>
        </pc:spChg>
        <pc:grpChg chg="add del mod">
          <ac:chgData name="Hand, Paul" userId="1637bc5f-3e40-4942-9367-a81f54bffa5f" providerId="ADAL" clId="{41288305-1B74-40C8-8559-F1450C3E9FFD}" dt="2021-12-05T13:15:53.327" v="255" actId="478"/>
          <ac:grpSpMkLst>
            <pc:docMk/>
            <pc:sldMk cId="907175880" sldId="258"/>
            <ac:grpSpMk id="9" creationId="{D60D3ADA-7880-4B3A-AADE-03C0F8AAA766}"/>
          </ac:grpSpMkLst>
        </pc:grpChg>
        <pc:grpChg chg="add mod">
          <ac:chgData name="Hand, Paul" userId="1637bc5f-3e40-4942-9367-a81f54bffa5f" providerId="ADAL" clId="{41288305-1B74-40C8-8559-F1450C3E9FFD}" dt="2021-12-05T13:17:51.224" v="421" actId="1035"/>
          <ac:grpSpMkLst>
            <pc:docMk/>
            <pc:sldMk cId="907175880" sldId="258"/>
            <ac:grpSpMk id="14" creationId="{5CFDB55A-E41F-4E81-A15F-0643EE0B2AF3}"/>
          </ac:grpSpMkLst>
        </pc:grpChg>
        <pc:picChg chg="del">
          <ac:chgData name="Hand, Paul" userId="1637bc5f-3e40-4942-9367-a81f54bffa5f" providerId="ADAL" clId="{41288305-1B74-40C8-8559-F1450C3E9FFD}" dt="2021-12-05T13:17:56.065" v="422" actId="478"/>
          <ac:picMkLst>
            <pc:docMk/>
            <pc:sldMk cId="907175880" sldId="258"/>
            <ac:picMk id="3" creationId="{BF0E1F62-48B1-4995-BF7D-ADD5FED7AF11}"/>
          </ac:picMkLst>
        </pc:picChg>
        <pc:picChg chg="del">
          <ac:chgData name="Hand, Paul" userId="1637bc5f-3e40-4942-9367-a81f54bffa5f" providerId="ADAL" clId="{41288305-1B74-40C8-8559-F1450C3E9FFD}" dt="2021-12-05T13:17:56.770" v="423" actId="478"/>
          <ac:picMkLst>
            <pc:docMk/>
            <pc:sldMk cId="907175880" sldId="258"/>
            <ac:picMk id="5" creationId="{0F1D1886-A5FF-4C10-9C46-B94B47580083}"/>
          </ac:picMkLst>
        </pc:picChg>
        <pc:picChg chg="del">
          <ac:chgData name="Hand, Paul" userId="1637bc5f-3e40-4942-9367-a81f54bffa5f" providerId="ADAL" clId="{41288305-1B74-40C8-8559-F1450C3E9FFD}" dt="2021-12-05T13:17:57.429" v="424" actId="478"/>
          <ac:picMkLst>
            <pc:docMk/>
            <pc:sldMk cId="907175880" sldId="258"/>
            <ac:picMk id="7" creationId="{DD3C7176-CCBF-4E76-B094-99C6EFA27D29}"/>
          </ac:picMkLst>
        </pc:picChg>
        <pc:picChg chg="add del mod">
          <ac:chgData name="Hand, Paul" userId="1637bc5f-3e40-4942-9367-a81f54bffa5f" providerId="ADAL" clId="{41288305-1B74-40C8-8559-F1450C3E9FFD}" dt="2021-12-05T13:49:36.532" v="925" actId="478"/>
          <ac:picMkLst>
            <pc:docMk/>
            <pc:sldMk cId="907175880" sldId="258"/>
            <ac:picMk id="11" creationId="{B0C18C4A-5133-41A9-88BA-BFD26DC21561}"/>
          </ac:picMkLst>
        </pc:picChg>
        <pc:picChg chg="add mod">
          <ac:chgData name="Hand, Paul" userId="1637bc5f-3e40-4942-9367-a81f54bffa5f" providerId="ADAL" clId="{41288305-1B74-40C8-8559-F1450C3E9FFD}" dt="2021-12-05T13:51:38.470" v="958" actId="1035"/>
          <ac:picMkLst>
            <pc:docMk/>
            <pc:sldMk cId="907175880" sldId="258"/>
            <ac:picMk id="13" creationId="{49B7942B-4A11-4403-BC32-2444FEBCF38B}"/>
          </ac:picMkLst>
        </pc:picChg>
        <pc:picChg chg="mod ord">
          <ac:chgData name="Hand, Paul" userId="1637bc5f-3e40-4942-9367-a81f54bffa5f" providerId="ADAL" clId="{41288305-1B74-40C8-8559-F1450C3E9FFD}" dt="2021-12-05T13:26:41.654" v="524" actId="166"/>
          <ac:picMkLst>
            <pc:docMk/>
            <pc:sldMk cId="907175880" sldId="258"/>
            <ac:picMk id="26" creationId="{DC1D5CBC-83C9-44F9-82D6-E56AF4E8A8B1}"/>
          </ac:picMkLst>
        </pc:picChg>
        <pc:picChg chg="del mod">
          <ac:chgData name="Hand, Paul" userId="1637bc5f-3e40-4942-9367-a81f54bffa5f" providerId="ADAL" clId="{41288305-1B74-40C8-8559-F1450C3E9FFD}" dt="2021-12-05T14:00:23.802" v="1053" actId="478"/>
          <ac:picMkLst>
            <pc:docMk/>
            <pc:sldMk cId="907175880" sldId="258"/>
            <ac:picMk id="36" creationId="{7E2D661A-DF3F-44A0-91E2-F13EC69E546D}"/>
          </ac:picMkLst>
        </pc:picChg>
        <pc:picChg chg="mod">
          <ac:chgData name="Hand, Paul" userId="1637bc5f-3e40-4942-9367-a81f54bffa5f" providerId="ADAL" clId="{41288305-1B74-40C8-8559-F1450C3E9FFD}" dt="2021-12-05T13:55:28.844" v="1030" actId="1076"/>
          <ac:picMkLst>
            <pc:docMk/>
            <pc:sldMk cId="907175880" sldId="258"/>
            <ac:picMk id="42" creationId="{F58C552F-6118-46BA-8985-8CBE111BD4A6}"/>
          </ac:picMkLst>
        </pc:picChg>
        <pc:picChg chg="add mod">
          <ac:chgData name="Hand, Paul" userId="1637bc5f-3e40-4942-9367-a81f54bffa5f" providerId="ADAL" clId="{41288305-1B74-40C8-8559-F1450C3E9FFD}" dt="2021-12-05T14:00:33.098" v="1054" actId="1076"/>
          <ac:picMkLst>
            <pc:docMk/>
            <pc:sldMk cId="907175880" sldId="258"/>
            <ac:picMk id="177" creationId="{B9C05FCD-4B1A-4D34-A2F4-F16B6EE8835F}"/>
          </ac:picMkLst>
        </pc:picChg>
        <pc:cxnChg chg="add mod">
          <ac:chgData name="Hand, Paul" userId="1637bc5f-3e40-4942-9367-a81f54bffa5f" providerId="ADAL" clId="{41288305-1B74-40C8-8559-F1450C3E9FFD}" dt="2021-12-05T13:13:54.793" v="238" actId="692"/>
          <ac:cxnSpMkLst>
            <pc:docMk/>
            <pc:sldMk cId="907175880" sldId="258"/>
            <ac:cxnSpMk id="4" creationId="{C24AB659-E126-452D-B760-B59D61AFE6AA}"/>
          </ac:cxnSpMkLst>
        </pc:cxnChg>
        <pc:cxnChg chg="add mod">
          <ac:chgData name="Hand, Paul" userId="1637bc5f-3e40-4942-9367-a81f54bffa5f" providerId="ADAL" clId="{41288305-1B74-40C8-8559-F1450C3E9FFD}" dt="2021-12-05T13:14:11.901" v="243" actId="692"/>
          <ac:cxnSpMkLst>
            <pc:docMk/>
            <pc:sldMk cId="907175880" sldId="258"/>
            <ac:cxnSpMk id="8" creationId="{AB444DA1-762A-4B40-8D93-2C8A2409B949}"/>
          </ac:cxnSpMkLst>
        </pc:cxnChg>
        <pc:cxnChg chg="add del mod">
          <ac:chgData name="Hand, Paul" userId="1637bc5f-3e40-4942-9367-a81f54bffa5f" providerId="ADAL" clId="{41288305-1B74-40C8-8559-F1450C3E9FFD}" dt="2021-12-05T13:18:45.387" v="431" actId="478"/>
          <ac:cxnSpMkLst>
            <pc:docMk/>
            <pc:sldMk cId="907175880" sldId="258"/>
            <ac:cxnSpMk id="16" creationId="{0586F710-A482-4C29-A3C2-E3193D35EA94}"/>
          </ac:cxnSpMkLst>
        </pc:cxnChg>
        <pc:cxnChg chg="add del mod">
          <ac:chgData name="Hand, Paul" userId="1637bc5f-3e40-4942-9367-a81f54bffa5f" providerId="ADAL" clId="{41288305-1B74-40C8-8559-F1450C3E9FFD}" dt="2021-12-05T13:20:12.585" v="445" actId="478"/>
          <ac:cxnSpMkLst>
            <pc:docMk/>
            <pc:sldMk cId="907175880" sldId="258"/>
            <ac:cxnSpMk id="20" creationId="{BFE112EB-569E-40F7-8F50-53482D9B01F1}"/>
          </ac:cxnSpMkLst>
        </pc:cxnChg>
        <pc:cxnChg chg="add del mod">
          <ac:chgData name="Hand, Paul" userId="1637bc5f-3e40-4942-9367-a81f54bffa5f" providerId="ADAL" clId="{41288305-1B74-40C8-8559-F1450C3E9FFD}" dt="2021-12-05T13:25:27.125" v="500" actId="478"/>
          <ac:cxnSpMkLst>
            <pc:docMk/>
            <pc:sldMk cId="907175880" sldId="258"/>
            <ac:cxnSpMk id="37" creationId="{D9A61C21-9C37-4DA2-9893-23802340E5EB}"/>
          </ac:cxnSpMkLst>
        </pc:cxnChg>
        <pc:cxnChg chg="add del mod">
          <ac:chgData name="Hand, Paul" userId="1637bc5f-3e40-4942-9367-a81f54bffa5f" providerId="ADAL" clId="{41288305-1B74-40C8-8559-F1450C3E9FFD}" dt="2021-12-05T13:25:27.125" v="500" actId="478"/>
          <ac:cxnSpMkLst>
            <pc:docMk/>
            <pc:sldMk cId="907175880" sldId="258"/>
            <ac:cxnSpMk id="41" creationId="{B9115432-0E19-4CC9-8E4A-6F5D48518BB0}"/>
          </ac:cxnSpMkLst>
        </pc:cxnChg>
        <pc:cxnChg chg="add del mod">
          <ac:chgData name="Hand, Paul" userId="1637bc5f-3e40-4942-9367-a81f54bffa5f" providerId="ADAL" clId="{41288305-1B74-40C8-8559-F1450C3E9FFD}" dt="2021-12-05T13:25:27.125" v="500" actId="478"/>
          <ac:cxnSpMkLst>
            <pc:docMk/>
            <pc:sldMk cId="907175880" sldId="258"/>
            <ac:cxnSpMk id="52" creationId="{7007D059-69D6-49DF-BC5D-608810402A13}"/>
          </ac:cxnSpMkLst>
        </pc:cxnChg>
        <pc:cxnChg chg="add del mod">
          <ac:chgData name="Hand, Paul" userId="1637bc5f-3e40-4942-9367-a81f54bffa5f" providerId="ADAL" clId="{41288305-1B74-40C8-8559-F1450C3E9FFD}" dt="2021-12-05T13:25:28.420" v="501" actId="478"/>
          <ac:cxnSpMkLst>
            <pc:docMk/>
            <pc:sldMk cId="907175880" sldId="258"/>
            <ac:cxnSpMk id="53" creationId="{6672DF3E-3C54-4AAD-9E53-D4076ADB4DE5}"/>
          </ac:cxnSpMkLst>
        </pc:cxnChg>
        <pc:cxnChg chg="add mod">
          <ac:chgData name="Hand, Paul" userId="1637bc5f-3e40-4942-9367-a81f54bffa5f" providerId="ADAL" clId="{41288305-1B74-40C8-8559-F1450C3E9FFD}" dt="2021-12-05T13:46:50.611" v="864" actId="1035"/>
          <ac:cxnSpMkLst>
            <pc:docMk/>
            <pc:sldMk cId="907175880" sldId="258"/>
            <ac:cxnSpMk id="54" creationId="{30FF9DD1-A5C1-4C7D-8DD7-A2643A8B7B35}"/>
          </ac:cxnSpMkLst>
        </pc:cxnChg>
        <pc:cxnChg chg="add mod">
          <ac:chgData name="Hand, Paul" userId="1637bc5f-3e40-4942-9367-a81f54bffa5f" providerId="ADAL" clId="{41288305-1B74-40C8-8559-F1450C3E9FFD}" dt="2021-12-05T13:51:10.989" v="950" actId="1036"/>
          <ac:cxnSpMkLst>
            <pc:docMk/>
            <pc:sldMk cId="907175880" sldId="258"/>
            <ac:cxnSpMk id="55" creationId="{666E51FF-9976-47B6-A72E-76FC2722573C}"/>
          </ac:cxnSpMkLst>
        </pc:cxnChg>
        <pc:cxnChg chg="add mod">
          <ac:chgData name="Hand, Paul" userId="1637bc5f-3e40-4942-9367-a81f54bffa5f" providerId="ADAL" clId="{41288305-1B74-40C8-8559-F1450C3E9FFD}" dt="2021-12-05T13:53:15.108" v="974" actId="14100"/>
          <ac:cxnSpMkLst>
            <pc:docMk/>
            <pc:sldMk cId="907175880" sldId="258"/>
            <ac:cxnSpMk id="56" creationId="{C24D0CEF-9D32-4190-BCDF-C243C29F87F6}"/>
          </ac:cxnSpMkLst>
        </pc:cxnChg>
        <pc:cxnChg chg="add mod">
          <ac:chgData name="Hand, Paul" userId="1637bc5f-3e40-4942-9367-a81f54bffa5f" providerId="ADAL" clId="{41288305-1B74-40C8-8559-F1450C3E9FFD}" dt="2021-12-05T13:46:40.972" v="862" actId="14100"/>
          <ac:cxnSpMkLst>
            <pc:docMk/>
            <pc:sldMk cId="907175880" sldId="258"/>
            <ac:cxnSpMk id="57" creationId="{8E0A9719-BC65-422F-8D0C-AF4E306F7DB8}"/>
          </ac:cxnSpMkLst>
        </pc:cxnChg>
        <pc:cxnChg chg="add mod">
          <ac:chgData name="Hand, Paul" userId="1637bc5f-3e40-4942-9367-a81f54bffa5f" providerId="ADAL" clId="{41288305-1B74-40C8-8559-F1450C3E9FFD}" dt="2021-12-05T13:27:32.348" v="533" actId="14100"/>
          <ac:cxnSpMkLst>
            <pc:docMk/>
            <pc:sldMk cId="907175880" sldId="258"/>
            <ac:cxnSpMk id="58" creationId="{0F5AD4D5-FE66-445C-B6CB-3D9571AF3294}"/>
          </ac:cxnSpMkLst>
        </pc:cxnChg>
        <pc:cxnChg chg="add mod">
          <ac:chgData name="Hand, Paul" userId="1637bc5f-3e40-4942-9367-a81f54bffa5f" providerId="ADAL" clId="{41288305-1B74-40C8-8559-F1450C3E9FFD}" dt="2021-12-05T13:27:26.681" v="532" actId="1037"/>
          <ac:cxnSpMkLst>
            <pc:docMk/>
            <pc:sldMk cId="907175880" sldId="258"/>
            <ac:cxnSpMk id="60" creationId="{AF6258A7-594C-4340-AF8F-36020A6E0683}"/>
          </ac:cxnSpMkLst>
        </pc:cxnChg>
        <pc:cxnChg chg="add mod">
          <ac:chgData name="Hand, Paul" userId="1637bc5f-3e40-4942-9367-a81f54bffa5f" providerId="ADAL" clId="{41288305-1B74-40C8-8559-F1450C3E9FFD}" dt="2021-12-05T13:27:21.369" v="531" actId="14100"/>
          <ac:cxnSpMkLst>
            <pc:docMk/>
            <pc:sldMk cId="907175880" sldId="258"/>
            <ac:cxnSpMk id="63" creationId="{4FC78E77-FE55-495C-93B2-B1E5511F86DA}"/>
          </ac:cxnSpMkLst>
        </pc:cxnChg>
        <pc:cxnChg chg="add del mod">
          <ac:chgData name="Hand, Paul" userId="1637bc5f-3e40-4942-9367-a81f54bffa5f" providerId="ADAL" clId="{41288305-1B74-40C8-8559-F1450C3E9FFD}" dt="2021-12-05T13:25:27.125" v="500" actId="478"/>
          <ac:cxnSpMkLst>
            <pc:docMk/>
            <pc:sldMk cId="907175880" sldId="258"/>
            <ac:cxnSpMk id="66" creationId="{DE969DE0-1D8E-4262-9DDE-B353F9F8E87F}"/>
          </ac:cxnSpMkLst>
        </pc:cxnChg>
        <pc:cxnChg chg="add mod ord">
          <ac:chgData name="Hand, Paul" userId="1637bc5f-3e40-4942-9367-a81f54bffa5f" providerId="ADAL" clId="{41288305-1B74-40C8-8559-F1450C3E9FFD}" dt="2021-12-05T13:53:20.495" v="975" actId="14100"/>
          <ac:cxnSpMkLst>
            <pc:docMk/>
            <pc:sldMk cId="907175880" sldId="258"/>
            <ac:cxnSpMk id="68" creationId="{0625E73E-12D6-47E6-8533-76606CE5E792}"/>
          </ac:cxnSpMkLst>
        </pc:cxnChg>
        <pc:cxnChg chg="add mod">
          <ac:chgData name="Hand, Paul" userId="1637bc5f-3e40-4942-9367-a81f54bffa5f" providerId="ADAL" clId="{41288305-1B74-40C8-8559-F1450C3E9FFD}" dt="2021-12-05T13:27:42.060" v="534" actId="14100"/>
          <ac:cxnSpMkLst>
            <pc:docMk/>
            <pc:sldMk cId="907175880" sldId="258"/>
            <ac:cxnSpMk id="69" creationId="{E2E9BC48-5839-4BA9-A55F-A2E0FA573C57}"/>
          </ac:cxnSpMkLst>
        </pc:cxnChg>
        <pc:cxnChg chg="add mod">
          <ac:chgData name="Hand, Paul" userId="1637bc5f-3e40-4942-9367-a81f54bffa5f" providerId="ADAL" clId="{41288305-1B74-40C8-8559-F1450C3E9FFD}" dt="2021-12-05T13:27:50.772" v="536" actId="14100"/>
          <ac:cxnSpMkLst>
            <pc:docMk/>
            <pc:sldMk cId="907175880" sldId="258"/>
            <ac:cxnSpMk id="70" creationId="{6B86DCFD-E6FB-4B7C-89AB-63808A65D29E}"/>
          </ac:cxnSpMkLst>
        </pc:cxnChg>
        <pc:cxnChg chg="add del mod ord">
          <ac:chgData name="Hand, Paul" userId="1637bc5f-3e40-4942-9367-a81f54bffa5f" providerId="ADAL" clId="{41288305-1B74-40C8-8559-F1450C3E9FFD}" dt="2021-12-05T13:50:31.160" v="926" actId="478"/>
          <ac:cxnSpMkLst>
            <pc:docMk/>
            <pc:sldMk cId="907175880" sldId="258"/>
            <ac:cxnSpMk id="71" creationId="{EF56E40C-F922-472A-AE1B-0127B5C58A1D}"/>
          </ac:cxnSpMkLst>
        </pc:cxnChg>
        <pc:cxnChg chg="add mod ord">
          <ac:chgData name="Hand, Paul" userId="1637bc5f-3e40-4942-9367-a81f54bffa5f" providerId="ADAL" clId="{41288305-1B74-40C8-8559-F1450C3E9FFD}" dt="2021-12-05T13:51:43.952" v="959" actId="14100"/>
          <ac:cxnSpMkLst>
            <pc:docMk/>
            <pc:sldMk cId="907175880" sldId="258"/>
            <ac:cxnSpMk id="81" creationId="{DE73B28E-F706-4CEA-953C-8AA433D598B6}"/>
          </ac:cxnSpMkLst>
        </pc:cxnChg>
        <pc:cxnChg chg="add mod">
          <ac:chgData name="Hand, Paul" userId="1637bc5f-3e40-4942-9367-a81f54bffa5f" providerId="ADAL" clId="{41288305-1B74-40C8-8559-F1450C3E9FFD}" dt="2021-12-05T13:47:59.394" v="918" actId="1035"/>
          <ac:cxnSpMkLst>
            <pc:docMk/>
            <pc:sldMk cId="907175880" sldId="258"/>
            <ac:cxnSpMk id="84" creationId="{A64022AF-6E5A-476B-8D3F-9E5FAE888050}"/>
          </ac:cxnSpMkLst>
        </pc:cxnChg>
        <pc:cxnChg chg="add mod">
          <ac:chgData name="Hand, Paul" userId="1637bc5f-3e40-4942-9367-a81f54bffa5f" providerId="ADAL" clId="{41288305-1B74-40C8-8559-F1450C3E9FFD}" dt="2021-12-05T13:43:25.585" v="695" actId="14100"/>
          <ac:cxnSpMkLst>
            <pc:docMk/>
            <pc:sldMk cId="907175880" sldId="258"/>
            <ac:cxnSpMk id="85" creationId="{2FBF14C6-F305-4343-8C04-7F7E6C5F5A28}"/>
          </ac:cxnSpMkLst>
        </pc:cxnChg>
        <pc:cxnChg chg="add mod">
          <ac:chgData name="Hand, Paul" userId="1637bc5f-3e40-4942-9367-a81f54bffa5f" providerId="ADAL" clId="{41288305-1B74-40C8-8559-F1450C3E9FFD}" dt="2021-12-05T13:48:09.858" v="920" actId="1035"/>
          <ac:cxnSpMkLst>
            <pc:docMk/>
            <pc:sldMk cId="907175880" sldId="258"/>
            <ac:cxnSpMk id="86" creationId="{5F6867E5-A4C2-425A-83AF-539C6F54B7D2}"/>
          </ac:cxnSpMkLst>
        </pc:cxnChg>
        <pc:cxnChg chg="add mod">
          <ac:chgData name="Hand, Paul" userId="1637bc5f-3e40-4942-9367-a81f54bffa5f" providerId="ADAL" clId="{41288305-1B74-40C8-8559-F1450C3E9FFD}" dt="2021-12-05T13:48:37.851" v="924" actId="14100"/>
          <ac:cxnSpMkLst>
            <pc:docMk/>
            <pc:sldMk cId="907175880" sldId="258"/>
            <ac:cxnSpMk id="87" creationId="{8D64150B-4DA1-4FDD-BF59-07397071D8A9}"/>
          </ac:cxnSpMkLst>
        </pc:cxnChg>
        <pc:cxnChg chg="add mod">
          <ac:chgData name="Hand, Paul" userId="1637bc5f-3e40-4942-9367-a81f54bffa5f" providerId="ADAL" clId="{41288305-1B74-40C8-8559-F1450C3E9FFD}" dt="2021-12-05T13:51:48.461" v="960" actId="14100"/>
          <ac:cxnSpMkLst>
            <pc:docMk/>
            <pc:sldMk cId="907175880" sldId="258"/>
            <ac:cxnSpMk id="88" creationId="{90BBD947-25D0-40D3-BAD3-2CD4CD6D8AD3}"/>
          </ac:cxnSpMkLst>
        </pc:cxnChg>
        <pc:cxnChg chg="add mod">
          <ac:chgData name="Hand, Paul" userId="1637bc5f-3e40-4942-9367-a81f54bffa5f" providerId="ADAL" clId="{41288305-1B74-40C8-8559-F1450C3E9FFD}" dt="2021-12-05T13:38:19.243" v="559" actId="14100"/>
          <ac:cxnSpMkLst>
            <pc:docMk/>
            <pc:sldMk cId="907175880" sldId="258"/>
            <ac:cxnSpMk id="91" creationId="{23D39940-18AC-493E-BCF6-C9710E33A62D}"/>
          </ac:cxnSpMkLst>
        </pc:cxnChg>
        <pc:cxnChg chg="add mod">
          <ac:chgData name="Hand, Paul" userId="1637bc5f-3e40-4942-9367-a81f54bffa5f" providerId="ADAL" clId="{41288305-1B74-40C8-8559-F1450C3E9FFD}" dt="2021-12-05T13:38:38.873" v="562" actId="14100"/>
          <ac:cxnSpMkLst>
            <pc:docMk/>
            <pc:sldMk cId="907175880" sldId="258"/>
            <ac:cxnSpMk id="94" creationId="{F9F31CCA-0C61-4DA8-A3F4-A51967E55FF2}"/>
          </ac:cxnSpMkLst>
        </pc:cxnChg>
        <pc:cxnChg chg="add mod">
          <ac:chgData name="Hand, Paul" userId="1637bc5f-3e40-4942-9367-a81f54bffa5f" providerId="ADAL" clId="{41288305-1B74-40C8-8559-F1450C3E9FFD}" dt="2021-12-05T13:38:54.272" v="566" actId="1076"/>
          <ac:cxnSpMkLst>
            <pc:docMk/>
            <pc:sldMk cId="907175880" sldId="258"/>
            <ac:cxnSpMk id="96" creationId="{BB537A04-53C1-40A3-99D7-008BCE783F2F}"/>
          </ac:cxnSpMkLst>
        </pc:cxnChg>
        <pc:cxnChg chg="add del mod">
          <ac:chgData name="Hand, Paul" userId="1637bc5f-3e40-4942-9367-a81f54bffa5f" providerId="ADAL" clId="{41288305-1B74-40C8-8559-F1450C3E9FFD}" dt="2021-12-05T13:40:17.373" v="576" actId="478"/>
          <ac:cxnSpMkLst>
            <pc:docMk/>
            <pc:sldMk cId="907175880" sldId="258"/>
            <ac:cxnSpMk id="99" creationId="{D344CB50-391F-4EF3-84DB-65BE7C29603E}"/>
          </ac:cxnSpMkLst>
        </pc:cxnChg>
        <pc:cxnChg chg="add del mod">
          <ac:chgData name="Hand, Paul" userId="1637bc5f-3e40-4942-9367-a81f54bffa5f" providerId="ADAL" clId="{41288305-1B74-40C8-8559-F1450C3E9FFD}" dt="2021-12-05T13:40:15.697" v="575" actId="478"/>
          <ac:cxnSpMkLst>
            <pc:docMk/>
            <pc:sldMk cId="907175880" sldId="258"/>
            <ac:cxnSpMk id="103" creationId="{FBCEBA1A-96AA-485E-A84C-0ADC549241AC}"/>
          </ac:cxnSpMkLst>
        </pc:cxnChg>
        <pc:cxnChg chg="add mod">
          <ac:chgData name="Hand, Paul" userId="1637bc5f-3e40-4942-9367-a81f54bffa5f" providerId="ADAL" clId="{41288305-1B74-40C8-8559-F1450C3E9FFD}" dt="2021-12-05T13:42:46.873" v="687" actId="1038"/>
          <ac:cxnSpMkLst>
            <pc:docMk/>
            <pc:sldMk cId="907175880" sldId="258"/>
            <ac:cxnSpMk id="106" creationId="{97A68D85-72B6-47D4-8EB7-665549113CE4}"/>
          </ac:cxnSpMkLst>
        </pc:cxnChg>
        <pc:cxnChg chg="add mod ord">
          <ac:chgData name="Hand, Paul" userId="1637bc5f-3e40-4942-9367-a81f54bffa5f" providerId="ADAL" clId="{41288305-1B74-40C8-8559-F1450C3E9FFD}" dt="2021-12-05T13:45:23.274" v="788" actId="167"/>
          <ac:cxnSpMkLst>
            <pc:docMk/>
            <pc:sldMk cId="907175880" sldId="258"/>
            <ac:cxnSpMk id="111" creationId="{11353527-D257-4D77-9571-CA0E4AD00B56}"/>
          </ac:cxnSpMkLst>
        </pc:cxnChg>
        <pc:cxnChg chg="add mod">
          <ac:chgData name="Hand, Paul" userId="1637bc5f-3e40-4942-9367-a81f54bffa5f" providerId="ADAL" clId="{41288305-1B74-40C8-8559-F1450C3E9FFD}" dt="2021-12-05T13:43:12.445" v="693" actId="14100"/>
          <ac:cxnSpMkLst>
            <pc:docMk/>
            <pc:sldMk cId="907175880" sldId="258"/>
            <ac:cxnSpMk id="116" creationId="{E914CC43-EEA6-4E29-8C73-90D95915AE78}"/>
          </ac:cxnSpMkLst>
        </pc:cxnChg>
        <pc:cxnChg chg="add mod">
          <ac:chgData name="Hand, Paul" userId="1637bc5f-3e40-4942-9367-a81f54bffa5f" providerId="ADAL" clId="{41288305-1B74-40C8-8559-F1450C3E9FFD}" dt="2021-12-05T13:43:46.940" v="699" actId="14100"/>
          <ac:cxnSpMkLst>
            <pc:docMk/>
            <pc:sldMk cId="907175880" sldId="258"/>
            <ac:cxnSpMk id="117" creationId="{027FF487-5C66-46CE-9472-FFE8FBE4519D}"/>
          </ac:cxnSpMkLst>
        </pc:cxnChg>
        <pc:cxnChg chg="add mod">
          <ac:chgData name="Hand, Paul" userId="1637bc5f-3e40-4942-9367-a81f54bffa5f" providerId="ADAL" clId="{41288305-1B74-40C8-8559-F1450C3E9FFD}" dt="2021-12-05T13:43:42.541" v="698" actId="14100"/>
          <ac:cxnSpMkLst>
            <pc:docMk/>
            <pc:sldMk cId="907175880" sldId="258"/>
            <ac:cxnSpMk id="118" creationId="{A84EB20E-4420-4F9B-AF8C-FFE384A4F43C}"/>
          </ac:cxnSpMkLst>
        </pc:cxnChg>
        <pc:cxnChg chg="add del mod">
          <ac:chgData name="Hand, Paul" userId="1637bc5f-3e40-4942-9367-a81f54bffa5f" providerId="ADAL" clId="{41288305-1B74-40C8-8559-F1450C3E9FFD}" dt="2021-12-05T13:44:05.339" v="701"/>
          <ac:cxnSpMkLst>
            <pc:docMk/>
            <pc:sldMk cId="907175880" sldId="258"/>
            <ac:cxnSpMk id="128" creationId="{C544E654-EF4A-4816-892A-2A171A258861}"/>
          </ac:cxnSpMkLst>
        </pc:cxnChg>
        <pc:cxnChg chg="add del mod">
          <ac:chgData name="Hand, Paul" userId="1637bc5f-3e40-4942-9367-a81f54bffa5f" providerId="ADAL" clId="{41288305-1B74-40C8-8559-F1450C3E9FFD}" dt="2021-12-05T13:44:05.339" v="701"/>
          <ac:cxnSpMkLst>
            <pc:docMk/>
            <pc:sldMk cId="907175880" sldId="258"/>
            <ac:cxnSpMk id="129" creationId="{377EDCC8-B312-4B96-82AC-8C04520B89B6}"/>
          </ac:cxnSpMkLst>
        </pc:cxnChg>
        <pc:cxnChg chg="add del mod">
          <ac:chgData name="Hand, Paul" userId="1637bc5f-3e40-4942-9367-a81f54bffa5f" providerId="ADAL" clId="{41288305-1B74-40C8-8559-F1450C3E9FFD}" dt="2021-12-05T13:44:05.339" v="701"/>
          <ac:cxnSpMkLst>
            <pc:docMk/>
            <pc:sldMk cId="907175880" sldId="258"/>
            <ac:cxnSpMk id="130" creationId="{EE3906A6-8BAD-4309-90D9-7BD623CBE063}"/>
          </ac:cxnSpMkLst>
        </pc:cxnChg>
        <pc:cxnChg chg="add mod">
          <ac:chgData name="Hand, Paul" userId="1637bc5f-3e40-4942-9367-a81f54bffa5f" providerId="ADAL" clId="{41288305-1B74-40C8-8559-F1450C3E9FFD}" dt="2021-12-05T13:44:31.303" v="761" actId="14100"/>
          <ac:cxnSpMkLst>
            <pc:docMk/>
            <pc:sldMk cId="907175880" sldId="258"/>
            <ac:cxnSpMk id="131" creationId="{5C0F1ACA-167B-41A5-9EA7-9EA90B90E3CB}"/>
          </ac:cxnSpMkLst>
        </pc:cxnChg>
        <pc:cxnChg chg="add mod">
          <ac:chgData name="Hand, Paul" userId="1637bc5f-3e40-4942-9367-a81f54bffa5f" providerId="ADAL" clId="{41288305-1B74-40C8-8559-F1450C3E9FFD}" dt="2021-12-05T13:44:56.902" v="784" actId="14100"/>
          <ac:cxnSpMkLst>
            <pc:docMk/>
            <pc:sldMk cId="907175880" sldId="258"/>
            <ac:cxnSpMk id="132" creationId="{451C7D3B-5D13-4B7A-82A0-B7DD91D39921}"/>
          </ac:cxnSpMkLst>
        </pc:cxnChg>
        <pc:cxnChg chg="add mod">
          <ac:chgData name="Hand, Paul" userId="1637bc5f-3e40-4942-9367-a81f54bffa5f" providerId="ADAL" clId="{41288305-1B74-40C8-8559-F1450C3E9FFD}" dt="2021-12-05T13:44:53.875" v="783" actId="14100"/>
          <ac:cxnSpMkLst>
            <pc:docMk/>
            <pc:sldMk cId="907175880" sldId="258"/>
            <ac:cxnSpMk id="135" creationId="{318FF3B0-D0C4-4137-9C35-C8CDC362477A}"/>
          </ac:cxnSpMkLst>
        </pc:cxnChg>
        <pc:cxnChg chg="add mod ord">
          <ac:chgData name="Hand, Paul" userId="1637bc5f-3e40-4942-9367-a81f54bffa5f" providerId="ADAL" clId="{41288305-1B74-40C8-8559-F1450C3E9FFD}" dt="2021-12-05T13:45:29.348" v="789" actId="167"/>
          <ac:cxnSpMkLst>
            <pc:docMk/>
            <pc:sldMk cId="907175880" sldId="258"/>
            <ac:cxnSpMk id="138" creationId="{CDC3513E-CA9B-4B3F-8133-EB4E83763FF4}"/>
          </ac:cxnSpMkLst>
        </pc:cxnChg>
        <pc:cxnChg chg="add mod">
          <ac:chgData name="Hand, Paul" userId="1637bc5f-3e40-4942-9367-a81f54bffa5f" providerId="ADAL" clId="{41288305-1B74-40C8-8559-F1450C3E9FFD}" dt="2021-12-05T13:46:34.002" v="860" actId="14100"/>
          <ac:cxnSpMkLst>
            <pc:docMk/>
            <pc:sldMk cId="907175880" sldId="258"/>
            <ac:cxnSpMk id="141" creationId="{3B3C2F9B-CAD5-49ED-83B2-22F61A4C6C5D}"/>
          </ac:cxnSpMkLst>
        </pc:cxnChg>
        <pc:cxnChg chg="add mod">
          <ac:chgData name="Hand, Paul" userId="1637bc5f-3e40-4942-9367-a81f54bffa5f" providerId="ADAL" clId="{41288305-1B74-40C8-8559-F1450C3E9FFD}" dt="2021-12-05T13:52:12.405" v="964" actId="1076"/>
          <ac:cxnSpMkLst>
            <pc:docMk/>
            <pc:sldMk cId="907175880" sldId="258"/>
            <ac:cxnSpMk id="158" creationId="{84177EF9-E55D-4D9C-8FF4-047D0AB57572}"/>
          </ac:cxnSpMkLst>
        </pc:cxnChg>
        <pc:cxnChg chg="add mod">
          <ac:chgData name="Hand, Paul" userId="1637bc5f-3e40-4942-9367-a81f54bffa5f" providerId="ADAL" clId="{41288305-1B74-40C8-8559-F1450C3E9FFD}" dt="2021-12-05T13:53:11.564" v="973" actId="14100"/>
          <ac:cxnSpMkLst>
            <pc:docMk/>
            <pc:sldMk cId="907175880" sldId="258"/>
            <ac:cxnSpMk id="163" creationId="{0264A645-783D-44BD-80AA-DAB80BBB892B}"/>
          </ac:cxnSpMkLst>
        </pc:cxnChg>
        <pc:cxnChg chg="add mod">
          <ac:chgData name="Hand, Paul" userId="1637bc5f-3e40-4942-9367-a81f54bffa5f" providerId="ADAL" clId="{41288305-1B74-40C8-8559-F1450C3E9FFD}" dt="2021-12-05T13:55:44.886" v="1034" actId="14100"/>
          <ac:cxnSpMkLst>
            <pc:docMk/>
            <pc:sldMk cId="907175880" sldId="258"/>
            <ac:cxnSpMk id="169" creationId="{A6DF0D4D-F00B-4121-8830-004192DA292B}"/>
          </ac:cxnSpMkLst>
        </pc:cxnChg>
        <pc:cxnChg chg="add mod">
          <ac:chgData name="Hand, Paul" userId="1637bc5f-3e40-4942-9367-a81f54bffa5f" providerId="ADAL" clId="{41288305-1B74-40C8-8559-F1450C3E9FFD}" dt="2021-12-05T13:56:20.468" v="1038" actId="14100"/>
          <ac:cxnSpMkLst>
            <pc:docMk/>
            <pc:sldMk cId="907175880" sldId="258"/>
            <ac:cxnSpMk id="172" creationId="{ACD0C027-6DA4-46FE-9067-8543AC61242B}"/>
          </ac:cxnSpMkLst>
        </pc:cxnChg>
        <pc:cxnChg chg="add mod">
          <ac:chgData name="Hand, Paul" userId="1637bc5f-3e40-4942-9367-a81f54bffa5f" providerId="ADAL" clId="{41288305-1B74-40C8-8559-F1450C3E9FFD}" dt="2021-12-05T13:56:20.468" v="1038" actId="14100"/>
          <ac:cxnSpMkLst>
            <pc:docMk/>
            <pc:sldMk cId="907175880" sldId="258"/>
            <ac:cxnSpMk id="173" creationId="{9D99111F-A829-4C38-924A-BB49909694A6}"/>
          </ac:cxnSpMkLst>
        </pc:cxnChg>
      </pc:sldChg>
      <pc:sldChg chg="addSp delSp modSp add del mod ord">
        <pc:chgData name="Hand, Paul" userId="1637bc5f-3e40-4942-9367-a81f54bffa5f" providerId="ADAL" clId="{41288305-1B74-40C8-8559-F1450C3E9FFD}" dt="2021-12-05T13:12:47.266" v="123" actId="47"/>
        <pc:sldMkLst>
          <pc:docMk/>
          <pc:sldMk cId="2265691602" sldId="258"/>
        </pc:sldMkLst>
        <pc:spChg chg="del">
          <ac:chgData name="Hand, Paul" userId="1637bc5f-3e40-4942-9367-a81f54bffa5f" providerId="ADAL" clId="{41288305-1B74-40C8-8559-F1450C3E9FFD}" dt="2021-12-05T13:09:58.199" v="4" actId="478"/>
          <ac:spMkLst>
            <pc:docMk/>
            <pc:sldMk cId="2265691602" sldId="258"/>
            <ac:spMk id="46" creationId="{7F8CFEDC-8E96-4093-AFCC-DB780F1833BB}"/>
          </ac:spMkLst>
        </pc:spChg>
        <pc:spChg chg="del">
          <ac:chgData name="Hand, Paul" userId="1637bc5f-3e40-4942-9367-a81f54bffa5f" providerId="ADAL" clId="{41288305-1B74-40C8-8559-F1450C3E9FFD}" dt="2021-12-05T13:09:58.199" v="4" actId="478"/>
          <ac:spMkLst>
            <pc:docMk/>
            <pc:sldMk cId="2265691602" sldId="258"/>
            <ac:spMk id="47" creationId="{B4999677-2DD2-4B4F-9382-EE5998E6EBA1}"/>
          </ac:spMkLst>
        </pc:spChg>
        <pc:spChg chg="del">
          <ac:chgData name="Hand, Paul" userId="1637bc5f-3e40-4942-9367-a81f54bffa5f" providerId="ADAL" clId="{41288305-1B74-40C8-8559-F1450C3E9FFD}" dt="2021-12-05T13:09:58.199" v="4" actId="478"/>
          <ac:spMkLst>
            <pc:docMk/>
            <pc:sldMk cId="2265691602" sldId="258"/>
            <ac:spMk id="48" creationId="{1EFCC27B-3D82-4521-8BF2-36E3DA6D8460}"/>
          </ac:spMkLst>
        </pc:spChg>
        <pc:spChg chg="del">
          <ac:chgData name="Hand, Paul" userId="1637bc5f-3e40-4942-9367-a81f54bffa5f" providerId="ADAL" clId="{41288305-1B74-40C8-8559-F1450C3E9FFD}" dt="2021-12-05T13:09:58.199" v="4" actId="478"/>
          <ac:spMkLst>
            <pc:docMk/>
            <pc:sldMk cId="2265691602" sldId="258"/>
            <ac:spMk id="49" creationId="{A04710BD-749A-4877-BC8C-DF2011874D98}"/>
          </ac:spMkLst>
        </pc:spChg>
        <pc:spChg chg="del">
          <ac:chgData name="Hand, Paul" userId="1637bc5f-3e40-4942-9367-a81f54bffa5f" providerId="ADAL" clId="{41288305-1B74-40C8-8559-F1450C3E9FFD}" dt="2021-12-05T13:10:01.537" v="6" actId="478"/>
          <ac:spMkLst>
            <pc:docMk/>
            <pc:sldMk cId="2265691602" sldId="258"/>
            <ac:spMk id="50" creationId="{C259A913-FC4B-408C-981E-F1B31FA87BD7}"/>
          </ac:spMkLst>
        </pc:spChg>
        <pc:spChg chg="del mod">
          <ac:chgData name="Hand, Paul" userId="1637bc5f-3e40-4942-9367-a81f54bffa5f" providerId="ADAL" clId="{41288305-1B74-40C8-8559-F1450C3E9FFD}" dt="2021-12-05T13:10:01.537" v="6" actId="478"/>
          <ac:spMkLst>
            <pc:docMk/>
            <pc:sldMk cId="2265691602" sldId="258"/>
            <ac:spMk id="51" creationId="{FCD9E720-7BD5-4AC9-9364-3A43089BE4FE}"/>
          </ac:spMkLst>
        </pc:spChg>
        <pc:picChg chg="mod ord">
          <ac:chgData name="Hand, Paul" userId="1637bc5f-3e40-4942-9367-a81f54bffa5f" providerId="ADAL" clId="{41288305-1B74-40C8-8559-F1450C3E9FFD}" dt="2021-12-05T13:12:33.531" v="116" actId="1076"/>
          <ac:picMkLst>
            <pc:docMk/>
            <pc:sldMk cId="2265691602" sldId="258"/>
            <ac:picMk id="3" creationId="{BF0E1F62-48B1-4995-BF7D-ADD5FED7AF11}"/>
          </ac:picMkLst>
        </pc:picChg>
        <pc:picChg chg="del mod">
          <ac:chgData name="Hand, Paul" userId="1637bc5f-3e40-4942-9367-a81f54bffa5f" providerId="ADAL" clId="{41288305-1B74-40C8-8559-F1450C3E9FFD}" dt="2021-12-05T13:12:45.126" v="122" actId="478"/>
          <ac:picMkLst>
            <pc:docMk/>
            <pc:sldMk cId="2265691602" sldId="258"/>
            <ac:picMk id="5" creationId="{0F1D1886-A5FF-4C10-9C46-B94B47580083}"/>
          </ac:picMkLst>
        </pc:picChg>
        <pc:picChg chg="mod">
          <ac:chgData name="Hand, Paul" userId="1637bc5f-3e40-4942-9367-a81f54bffa5f" providerId="ADAL" clId="{41288305-1B74-40C8-8559-F1450C3E9FFD}" dt="2021-12-05T13:12:37.611" v="120" actId="1076"/>
          <ac:picMkLst>
            <pc:docMk/>
            <pc:sldMk cId="2265691602" sldId="258"/>
            <ac:picMk id="28" creationId="{84B3DF9C-818C-45C1-A15A-56DF99A4BE04}"/>
          </ac:picMkLst>
        </pc:picChg>
        <pc:cxnChg chg="add del mod">
          <ac:chgData name="Hand, Paul" userId="1637bc5f-3e40-4942-9367-a81f54bffa5f" providerId="ADAL" clId="{41288305-1B74-40C8-8559-F1450C3E9FFD}" dt="2021-12-05T13:12:35.355" v="118" actId="11529"/>
          <ac:cxnSpMkLst>
            <pc:docMk/>
            <pc:sldMk cId="2265691602" sldId="258"/>
            <ac:cxnSpMk id="4" creationId="{2BDA990D-9EF0-4463-A5EA-876CB8F17297}"/>
          </ac:cxnSpMkLst>
        </pc:cxnChg>
        <pc:cxnChg chg="add del mod ord">
          <ac:chgData name="Hand, Paul" userId="1637bc5f-3e40-4942-9367-a81f54bffa5f" providerId="ADAL" clId="{41288305-1B74-40C8-8559-F1450C3E9FFD}" dt="2021-12-05T13:12:32.671" v="114" actId="11529"/>
          <ac:cxnSpMkLst>
            <pc:docMk/>
            <pc:sldMk cId="2265691602" sldId="258"/>
            <ac:cxnSpMk id="9" creationId="{C0BB7BE7-ECE6-4E80-9CAC-170F2C09122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F8E3-E75B-4A89-994D-C91B35880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52EB9-1432-4047-B946-FEB1F30E2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B4C2D-42E3-47B5-9355-48201CEE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78CF-8D22-47F2-A9E7-70C9645F4F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D19F-A75F-4F22-B6F7-B770E2FD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3FB47-DBE1-4C68-966C-DE528B45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D7EA-AE71-4C0B-8D68-54EABB4642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B45-0DE0-4AC2-961D-7DE49F90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882E2-EE20-4054-B23B-DECD5DB66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6128-E5A8-470B-8CA4-9E2FD8C0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78CF-8D22-47F2-A9E7-70C9645F4F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20D4-0128-498D-847A-512BCD72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186E-4B51-4EEA-8C06-FDFD3C64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D7EA-AE71-4C0B-8D68-54EABB4642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32178-D6D0-44F9-8CF0-5E8D2CC4D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4573C-DC0D-4A7B-BA05-E7EACEA06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ADA0E-91F2-4B3E-92D5-2F234267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78CF-8D22-47F2-A9E7-70C9645F4F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3CA2C-DDA4-4514-B9AD-D0408825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8651-8868-44AD-B79F-198342B1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D7EA-AE71-4C0B-8D68-54EABB4642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70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4FCD-A31B-4574-A5D6-C51ACD1B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0499-CA4C-45C3-A744-299DF066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C7E1-A2AF-40DA-B581-AEFF9E04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78CF-8D22-47F2-A9E7-70C9645F4F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DCF5-2CD8-4570-B6D4-640193D5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FE60F-C9CB-4068-832B-1B14B443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D7EA-AE71-4C0B-8D68-54EABB4642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3EE7-CB86-4DE4-8D64-B6516E26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94DF4-45F8-4158-887A-E97D65A8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3C848-5938-44A9-A616-F0E1815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78CF-8D22-47F2-A9E7-70C9645F4F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99F5-C4DA-4716-AAD4-F5FC0B34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46DC9-F884-40E6-B11E-D9AA4ACC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D7EA-AE71-4C0B-8D68-54EABB4642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2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C9B8-F13C-40AB-B893-44519D93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AB90-2723-4A10-9575-AC945E02D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23564-78A3-4407-A8B5-1D5FD5352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AABDC-49D4-46CB-96EA-7D0F34B8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78CF-8D22-47F2-A9E7-70C9645F4F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D57C0-1332-4D3A-A459-629034C4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648BE-FA8D-4C8E-86E8-97869A41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D7EA-AE71-4C0B-8D68-54EABB4642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6656-6905-4AC2-9CF9-CA774965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ABC16-209B-4671-809E-1D2E6F68C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042CD-29C2-411E-A8B2-6498BB67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3120A-C057-45FA-B446-F683F6DB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2E8A5-2C57-4B5F-9B76-028DC34CF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DDB8B-FF97-4462-8C11-BDEC6BAC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78CF-8D22-47F2-A9E7-70C9645F4F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529D5-BDB6-46CE-8ACD-B365F220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765B8-ACAB-4E3F-AB60-09CD2765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D7EA-AE71-4C0B-8D68-54EABB4642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2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9587-2E4D-448F-833A-321A00EA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5E45E-50C4-4BF9-B25E-81700C08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78CF-8D22-47F2-A9E7-70C9645F4F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76B67-02B7-487B-8E69-26ACF62B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8BD99-BF7C-4338-8105-AC2E16F4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D7EA-AE71-4C0B-8D68-54EABB4642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2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C00BF-A7E0-43FF-9626-38821ED2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78CF-8D22-47F2-A9E7-70C9645F4F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ED9BA-47F1-4A4C-B6C6-096C3E49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8BE80-8FC4-47F5-A0C0-508EA916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D7EA-AE71-4C0B-8D68-54EABB4642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8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D787-A283-4B88-B3DC-64D334FF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83E3-9582-4E8E-A765-B8B05923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9718C-284D-4FE3-AD2E-4C53026FC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56ABF-EC1F-43A0-AEEB-2A2B5F5B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78CF-8D22-47F2-A9E7-70C9645F4F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5BF1E-E565-4E13-8695-2D54BCC0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F2AD9-A36C-4379-8C12-5508F1E1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D7EA-AE71-4C0B-8D68-54EABB4642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51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F138-A937-4A1B-B227-FF7E69C1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5F4E2-46FA-45D7-A530-9EAB6F2D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542C-49B6-42F9-BDBB-F215D5DDC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78D9B-4085-4D63-9337-A7D02794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78CF-8D22-47F2-A9E7-70C9645F4F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324E8-0F63-4A41-9966-FDDDCD67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6F44B-9425-44DD-97F0-90FD85C1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D7EA-AE71-4C0B-8D68-54EABB4642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9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C4B58-8765-48E2-A76F-652A5C77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49207-C24D-461C-AE91-8253BEA83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894B-1956-4FDF-9C98-6427E8BFE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78CF-8D22-47F2-A9E7-70C9645F4F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6F09-DD1B-404D-A060-5F7B7FDAD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DB4D-2E1D-47C7-A2F3-25884632B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D7EA-AE71-4C0B-8D68-54EABB4642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18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C3513E-CA9B-4B3F-8133-EB4E83763FF4}"/>
              </a:ext>
            </a:extLst>
          </p:cNvPr>
          <p:cNvCxnSpPr>
            <a:cxnSpLocks/>
          </p:cNvCxnSpPr>
          <p:nvPr/>
        </p:nvCxnSpPr>
        <p:spPr>
          <a:xfrm flipH="1">
            <a:off x="2949616" y="5462682"/>
            <a:ext cx="98135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1353527-D257-4D77-9571-CA0E4AD00B56}"/>
              </a:ext>
            </a:extLst>
          </p:cNvPr>
          <p:cNvCxnSpPr>
            <a:cxnSpLocks/>
          </p:cNvCxnSpPr>
          <p:nvPr/>
        </p:nvCxnSpPr>
        <p:spPr>
          <a:xfrm>
            <a:off x="3504711" y="4980502"/>
            <a:ext cx="42626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73B28E-F706-4CEA-953C-8AA433D598B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419850" y="2192867"/>
            <a:ext cx="2460621" cy="2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1D3CC81-E913-43B7-9C76-6EEF321DB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91" y="939292"/>
            <a:ext cx="2072820" cy="19127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4B3DF9C-818C-45C1-A15A-56DF99A4B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717" y="3291225"/>
            <a:ext cx="2065199" cy="2438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256C49-F205-4866-B9BC-25BE8C635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84" y="3351551"/>
            <a:ext cx="2065199" cy="5105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444967-4D70-415E-B958-4E8E60C27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84" y="4361608"/>
            <a:ext cx="2065199" cy="5182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A8CBDC6-6AB9-49BC-B987-F84D4C532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895" y="5379286"/>
            <a:ext cx="2057578" cy="701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49DBA0D-A308-440F-88EB-ABDAD67A57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084" y="2341494"/>
            <a:ext cx="2065199" cy="5105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5E7EE2-09CD-43D0-913B-6A5A6CCA00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895" y="1491471"/>
            <a:ext cx="2057578" cy="350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58C552F-6118-46BA-8985-8CBE111BD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4538" y="4190142"/>
            <a:ext cx="2065199" cy="861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7F8CFEDC-8E96-4093-AFCC-DB780F1833BB}"/>
              </a:ext>
            </a:extLst>
          </p:cNvPr>
          <p:cNvSpPr/>
          <p:nvPr/>
        </p:nvSpPr>
        <p:spPr>
          <a:xfrm>
            <a:off x="4364807" y="388858"/>
            <a:ext cx="1129371" cy="3599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999677-2DD2-4B4F-9382-EE5998E6EBA1}"/>
              </a:ext>
            </a:extLst>
          </p:cNvPr>
          <p:cNvSpPr txBox="1"/>
          <p:nvPr/>
        </p:nvSpPr>
        <p:spPr>
          <a:xfrm>
            <a:off x="4673118" y="431461"/>
            <a:ext cx="54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FDB55A-E41F-4E81-A15F-0643EE0B2AF3}"/>
              </a:ext>
            </a:extLst>
          </p:cNvPr>
          <p:cNvGrpSpPr/>
          <p:nvPr/>
        </p:nvGrpSpPr>
        <p:grpSpPr>
          <a:xfrm>
            <a:off x="4364806" y="6136775"/>
            <a:ext cx="1129371" cy="359933"/>
            <a:chOff x="9598980" y="520834"/>
            <a:chExt cx="1129371" cy="35993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EFCC27B-3D82-4521-8BF2-36E3DA6D8460}"/>
                </a:ext>
              </a:extLst>
            </p:cNvPr>
            <p:cNvSpPr/>
            <p:nvPr/>
          </p:nvSpPr>
          <p:spPr>
            <a:xfrm>
              <a:off x="9598980" y="520834"/>
              <a:ext cx="1129371" cy="3599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4710BD-749A-4877-BC8C-DF2011874D98}"/>
                </a:ext>
              </a:extLst>
            </p:cNvPr>
            <p:cNvSpPr txBox="1"/>
            <p:nvPr/>
          </p:nvSpPr>
          <p:spPr>
            <a:xfrm>
              <a:off x="9890098" y="543723"/>
              <a:ext cx="54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end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4AB659-E126-452D-B760-B59D61AFE6AA}"/>
              </a:ext>
            </a:extLst>
          </p:cNvPr>
          <p:cNvCxnSpPr>
            <a:stCxn id="47" idx="2"/>
            <a:endCxn id="24" idx="0"/>
          </p:cNvCxnSpPr>
          <p:nvPr/>
        </p:nvCxnSpPr>
        <p:spPr>
          <a:xfrm flipH="1">
            <a:off x="4942601" y="739238"/>
            <a:ext cx="4084" cy="20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444DA1-762A-4B40-8D93-2C8A2409B949}"/>
              </a:ext>
            </a:extLst>
          </p:cNvPr>
          <p:cNvCxnSpPr>
            <a:stCxn id="24" idx="2"/>
            <a:endCxn id="28" idx="0"/>
          </p:cNvCxnSpPr>
          <p:nvPr/>
        </p:nvCxnSpPr>
        <p:spPr>
          <a:xfrm>
            <a:off x="4942601" y="2852078"/>
            <a:ext cx="5716" cy="439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9B7942B-4A11-4403-BC32-2444FEBCF3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0471" y="1895661"/>
            <a:ext cx="693480" cy="59441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FF9DD1-A5C1-4C7D-8DD7-A2643A8B7B35}"/>
              </a:ext>
            </a:extLst>
          </p:cNvPr>
          <p:cNvCxnSpPr>
            <a:cxnSpLocks/>
          </p:cNvCxnSpPr>
          <p:nvPr/>
        </p:nvCxnSpPr>
        <p:spPr>
          <a:xfrm>
            <a:off x="6638239" y="2804943"/>
            <a:ext cx="35704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6E51FF-9976-47B6-A72E-76FC2722573C}"/>
              </a:ext>
            </a:extLst>
          </p:cNvPr>
          <p:cNvCxnSpPr>
            <a:cxnSpLocks/>
          </p:cNvCxnSpPr>
          <p:nvPr/>
        </p:nvCxnSpPr>
        <p:spPr>
          <a:xfrm flipH="1">
            <a:off x="5494179" y="6286988"/>
            <a:ext cx="4224860" cy="1711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24D0CEF-9D32-4190-BCDF-C243C29F87F6}"/>
              </a:ext>
            </a:extLst>
          </p:cNvPr>
          <p:cNvCxnSpPr>
            <a:cxnSpLocks/>
          </p:cNvCxnSpPr>
          <p:nvPr/>
        </p:nvCxnSpPr>
        <p:spPr>
          <a:xfrm flipV="1">
            <a:off x="7917434" y="1662256"/>
            <a:ext cx="0" cy="14690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0A9719-BC65-422F-8D0C-AF4E306F7DB8}"/>
              </a:ext>
            </a:extLst>
          </p:cNvPr>
          <p:cNvCxnSpPr>
            <a:cxnSpLocks/>
          </p:cNvCxnSpPr>
          <p:nvPr/>
        </p:nvCxnSpPr>
        <p:spPr>
          <a:xfrm>
            <a:off x="5979011" y="5618375"/>
            <a:ext cx="65922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F5AD4D5-FE66-445C-B6CB-3D9571AF3294}"/>
              </a:ext>
            </a:extLst>
          </p:cNvPr>
          <p:cNvCxnSpPr>
            <a:cxnSpLocks/>
          </p:cNvCxnSpPr>
          <p:nvPr/>
        </p:nvCxnSpPr>
        <p:spPr>
          <a:xfrm>
            <a:off x="6219825" y="1055287"/>
            <a:ext cx="775454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F6258A7-594C-4340-AF8F-36020A6E0683}"/>
              </a:ext>
            </a:extLst>
          </p:cNvPr>
          <p:cNvCxnSpPr>
            <a:cxnSpLocks/>
          </p:cNvCxnSpPr>
          <p:nvPr/>
        </p:nvCxnSpPr>
        <p:spPr>
          <a:xfrm>
            <a:off x="6219825" y="1046410"/>
            <a:ext cx="0" cy="266686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FC78E77-FE55-495C-93B2-B1E5511F86DA}"/>
              </a:ext>
            </a:extLst>
          </p:cNvPr>
          <p:cNvCxnSpPr>
            <a:cxnSpLocks/>
          </p:cNvCxnSpPr>
          <p:nvPr/>
        </p:nvCxnSpPr>
        <p:spPr>
          <a:xfrm>
            <a:off x="5979011" y="3713277"/>
            <a:ext cx="24735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625E73E-12D6-47E6-8533-76606CE5E792}"/>
              </a:ext>
            </a:extLst>
          </p:cNvPr>
          <p:cNvCxnSpPr>
            <a:cxnSpLocks/>
          </p:cNvCxnSpPr>
          <p:nvPr/>
        </p:nvCxnSpPr>
        <p:spPr>
          <a:xfrm>
            <a:off x="9227211" y="1809157"/>
            <a:ext cx="0" cy="16261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E9BC48-5839-4BA9-A55F-A2E0FA573C57}"/>
              </a:ext>
            </a:extLst>
          </p:cNvPr>
          <p:cNvCxnSpPr>
            <a:cxnSpLocks/>
          </p:cNvCxnSpPr>
          <p:nvPr/>
        </p:nvCxnSpPr>
        <p:spPr>
          <a:xfrm flipH="1">
            <a:off x="5979012" y="4084944"/>
            <a:ext cx="440838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86DCFD-E6FB-4B7C-89AB-63808A65D29E}"/>
              </a:ext>
            </a:extLst>
          </p:cNvPr>
          <p:cNvCxnSpPr>
            <a:cxnSpLocks/>
          </p:cNvCxnSpPr>
          <p:nvPr/>
        </p:nvCxnSpPr>
        <p:spPr>
          <a:xfrm>
            <a:off x="6419850" y="2192891"/>
            <a:ext cx="0" cy="189205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C1D5CBC-83C9-44F9-82D6-E56AF4E8A8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5279" y="972257"/>
            <a:ext cx="2057578" cy="6934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64022AF-6E5A-476B-8D3F-9E5FAE888050}"/>
              </a:ext>
            </a:extLst>
          </p:cNvPr>
          <p:cNvCxnSpPr>
            <a:cxnSpLocks/>
          </p:cNvCxnSpPr>
          <p:nvPr/>
        </p:nvCxnSpPr>
        <p:spPr>
          <a:xfrm>
            <a:off x="6816759" y="4286068"/>
            <a:ext cx="17852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BF14C6-F305-4343-8C04-7F7E6C5F5A28}"/>
              </a:ext>
            </a:extLst>
          </p:cNvPr>
          <p:cNvCxnSpPr>
            <a:cxnSpLocks/>
          </p:cNvCxnSpPr>
          <p:nvPr/>
        </p:nvCxnSpPr>
        <p:spPr>
          <a:xfrm flipH="1">
            <a:off x="2957475" y="2433535"/>
            <a:ext cx="547236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F6867E5-A4C2-425A-83AF-539C6F54B7D2}"/>
              </a:ext>
            </a:extLst>
          </p:cNvPr>
          <p:cNvCxnSpPr>
            <a:cxnSpLocks/>
          </p:cNvCxnSpPr>
          <p:nvPr/>
        </p:nvCxnSpPr>
        <p:spPr>
          <a:xfrm>
            <a:off x="6817737" y="3154854"/>
            <a:ext cx="0" cy="113447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D64150B-4DA1-4FDD-BF59-07397071D8A9}"/>
              </a:ext>
            </a:extLst>
          </p:cNvPr>
          <p:cNvCxnSpPr>
            <a:cxnSpLocks/>
          </p:cNvCxnSpPr>
          <p:nvPr/>
        </p:nvCxnSpPr>
        <p:spPr>
          <a:xfrm>
            <a:off x="6816759" y="3154854"/>
            <a:ext cx="18777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BBD947-25D0-40D3-BAD3-2CD4CD6D8AD3}"/>
              </a:ext>
            </a:extLst>
          </p:cNvPr>
          <p:cNvCxnSpPr>
            <a:cxnSpLocks/>
          </p:cNvCxnSpPr>
          <p:nvPr/>
        </p:nvCxnSpPr>
        <p:spPr>
          <a:xfrm>
            <a:off x="9719039" y="2192867"/>
            <a:ext cx="0" cy="410267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3D39940-18AC-493E-BCF6-C9710E33A62D}"/>
              </a:ext>
            </a:extLst>
          </p:cNvPr>
          <p:cNvCxnSpPr>
            <a:cxnSpLocks/>
          </p:cNvCxnSpPr>
          <p:nvPr/>
        </p:nvCxnSpPr>
        <p:spPr>
          <a:xfrm flipH="1">
            <a:off x="2957473" y="1587524"/>
            <a:ext cx="709554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9F31CCA-0C61-4DA8-A3F4-A51967E55FF2}"/>
              </a:ext>
            </a:extLst>
          </p:cNvPr>
          <p:cNvCxnSpPr>
            <a:cxnSpLocks/>
          </p:cNvCxnSpPr>
          <p:nvPr/>
        </p:nvCxnSpPr>
        <p:spPr>
          <a:xfrm>
            <a:off x="3667027" y="1586729"/>
            <a:ext cx="0" cy="303398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B537A04-53C1-40A3-99D7-008BCE783F2F}"/>
              </a:ext>
            </a:extLst>
          </p:cNvPr>
          <p:cNvCxnSpPr>
            <a:cxnSpLocks/>
          </p:cNvCxnSpPr>
          <p:nvPr/>
        </p:nvCxnSpPr>
        <p:spPr>
          <a:xfrm>
            <a:off x="3667027" y="4620709"/>
            <a:ext cx="25295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7A68D85-72B6-47D4-8EB7-665549113CE4}"/>
              </a:ext>
            </a:extLst>
          </p:cNvPr>
          <p:cNvCxnSpPr>
            <a:cxnSpLocks/>
          </p:cNvCxnSpPr>
          <p:nvPr/>
        </p:nvCxnSpPr>
        <p:spPr>
          <a:xfrm>
            <a:off x="3504711" y="2433535"/>
            <a:ext cx="3603" cy="254696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914CC43-EEA6-4E29-8C73-90D95915AE78}"/>
              </a:ext>
            </a:extLst>
          </p:cNvPr>
          <p:cNvCxnSpPr>
            <a:cxnSpLocks/>
          </p:cNvCxnSpPr>
          <p:nvPr/>
        </p:nvCxnSpPr>
        <p:spPr>
          <a:xfrm flipH="1">
            <a:off x="2949616" y="3462629"/>
            <a:ext cx="38698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27FF487-5C66-46CE-9472-FFE8FBE4519D}"/>
              </a:ext>
            </a:extLst>
          </p:cNvPr>
          <p:cNvCxnSpPr>
            <a:cxnSpLocks/>
          </p:cNvCxnSpPr>
          <p:nvPr/>
        </p:nvCxnSpPr>
        <p:spPr>
          <a:xfrm>
            <a:off x="3336599" y="3462629"/>
            <a:ext cx="9399" cy="169110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84EB20E-4420-4F9B-AF8C-FFE384A4F43C}"/>
              </a:ext>
            </a:extLst>
          </p:cNvPr>
          <p:cNvCxnSpPr>
            <a:cxnSpLocks/>
          </p:cNvCxnSpPr>
          <p:nvPr/>
        </p:nvCxnSpPr>
        <p:spPr>
          <a:xfrm>
            <a:off x="3336596" y="5153738"/>
            <a:ext cx="57912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C0F1ACA-167B-41A5-9EA7-9EA90B90E3CB}"/>
              </a:ext>
            </a:extLst>
          </p:cNvPr>
          <p:cNvCxnSpPr>
            <a:cxnSpLocks/>
          </p:cNvCxnSpPr>
          <p:nvPr/>
        </p:nvCxnSpPr>
        <p:spPr>
          <a:xfrm flipH="1">
            <a:off x="2970038" y="4463442"/>
            <a:ext cx="226696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51C7D3B-5D13-4B7A-82A0-B7DD91D39921}"/>
              </a:ext>
            </a:extLst>
          </p:cNvPr>
          <p:cNvCxnSpPr>
            <a:cxnSpLocks/>
          </p:cNvCxnSpPr>
          <p:nvPr/>
        </p:nvCxnSpPr>
        <p:spPr>
          <a:xfrm>
            <a:off x="3187335" y="4463442"/>
            <a:ext cx="0" cy="83326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18FF3B0-D0C4-4137-9C35-C8CDC362477A}"/>
              </a:ext>
            </a:extLst>
          </p:cNvPr>
          <p:cNvCxnSpPr>
            <a:cxnSpLocks/>
          </p:cNvCxnSpPr>
          <p:nvPr/>
        </p:nvCxnSpPr>
        <p:spPr>
          <a:xfrm>
            <a:off x="3187335" y="5296711"/>
            <a:ext cx="72995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B3C2F9B-CAD5-49ED-83B2-22F61A4C6C5D}"/>
              </a:ext>
            </a:extLst>
          </p:cNvPr>
          <p:cNvCxnSpPr>
            <a:cxnSpLocks/>
          </p:cNvCxnSpPr>
          <p:nvPr/>
        </p:nvCxnSpPr>
        <p:spPr>
          <a:xfrm>
            <a:off x="6638239" y="2797783"/>
            <a:ext cx="0" cy="282059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4177EF9-E55D-4D9C-8FF4-047D0AB57572}"/>
              </a:ext>
            </a:extLst>
          </p:cNvPr>
          <p:cNvCxnSpPr>
            <a:cxnSpLocks/>
          </p:cNvCxnSpPr>
          <p:nvPr/>
        </p:nvCxnSpPr>
        <p:spPr>
          <a:xfrm>
            <a:off x="9531260" y="2192867"/>
            <a:ext cx="18777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264A645-783D-44BD-80AA-DAB80BBB892B}"/>
              </a:ext>
            </a:extLst>
          </p:cNvPr>
          <p:cNvCxnSpPr>
            <a:cxnSpLocks/>
          </p:cNvCxnSpPr>
          <p:nvPr/>
        </p:nvCxnSpPr>
        <p:spPr>
          <a:xfrm flipV="1">
            <a:off x="7917434" y="1809157"/>
            <a:ext cx="1309777" cy="515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B0FDCEA-A8C9-465B-B8C5-51529C941B99}"/>
              </a:ext>
            </a:extLst>
          </p:cNvPr>
          <p:cNvSpPr txBox="1"/>
          <p:nvPr/>
        </p:nvSpPr>
        <p:spPr>
          <a:xfrm>
            <a:off x="7914998" y="1910438"/>
            <a:ext cx="103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Start game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722ADF3-CDD8-4EFE-8143-76D2D31B2240}"/>
              </a:ext>
            </a:extLst>
          </p:cNvPr>
          <p:cNvSpPr txBox="1"/>
          <p:nvPr/>
        </p:nvSpPr>
        <p:spPr>
          <a:xfrm>
            <a:off x="9436132" y="1910437"/>
            <a:ext cx="666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QUIT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6DF0D4D-F00B-4121-8830-004192DA292B}"/>
              </a:ext>
            </a:extLst>
          </p:cNvPr>
          <p:cNvCxnSpPr>
            <a:cxnSpLocks/>
          </p:cNvCxnSpPr>
          <p:nvPr/>
        </p:nvCxnSpPr>
        <p:spPr>
          <a:xfrm flipV="1">
            <a:off x="9227211" y="2433536"/>
            <a:ext cx="0" cy="294575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CD0C027-6DA4-46FE-9067-8543AC61242B}"/>
              </a:ext>
            </a:extLst>
          </p:cNvPr>
          <p:cNvCxnSpPr>
            <a:cxnSpLocks/>
          </p:cNvCxnSpPr>
          <p:nvPr/>
        </p:nvCxnSpPr>
        <p:spPr>
          <a:xfrm flipV="1">
            <a:off x="7914998" y="5051277"/>
            <a:ext cx="0" cy="32285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D99111F-A829-4C38-924A-BB49909694A6}"/>
              </a:ext>
            </a:extLst>
          </p:cNvPr>
          <p:cNvCxnSpPr>
            <a:cxnSpLocks/>
          </p:cNvCxnSpPr>
          <p:nvPr/>
        </p:nvCxnSpPr>
        <p:spPr>
          <a:xfrm flipV="1">
            <a:off x="7914998" y="5374127"/>
            <a:ext cx="1309777" cy="516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>
            <a:extLst>
              <a:ext uri="{FF2B5EF4-FFF2-40B4-BE49-F238E27FC236}">
                <a16:creationId xmlns:a16="http://schemas.microsoft.com/office/drawing/2014/main" id="{B9C05FCD-4B1A-4D34-A2F4-F16B6EE883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0727" y="2706830"/>
            <a:ext cx="2072820" cy="12345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717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1D3CC81-E913-43B7-9C76-6EEF321DB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91" y="939292"/>
            <a:ext cx="2072820" cy="19127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1D5CBC-83C9-44F9-82D6-E56AF4E8A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61" y="1666746"/>
            <a:ext cx="2057578" cy="693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4B3DF9C-818C-45C1-A15A-56DF99A4B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717" y="3291225"/>
            <a:ext cx="2065199" cy="2438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256C49-F205-4866-B9BC-25BE8C635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84" y="3351551"/>
            <a:ext cx="2065199" cy="5105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444967-4D70-415E-B958-4E8E60C2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084" y="4361608"/>
            <a:ext cx="2065199" cy="5182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A8CBDC6-6AB9-49BC-B987-F84D4C5324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895" y="5379286"/>
            <a:ext cx="2057578" cy="701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E2D661A-DF3F-44A0-91E2-F13EC69E54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5461" y="2942453"/>
            <a:ext cx="2057578" cy="1204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49DBA0D-A308-440F-88EB-ABDAD67A57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084" y="2341494"/>
            <a:ext cx="2065199" cy="5105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5E7EE2-09CD-43D0-913B-6A5A6CCA00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895" y="1491471"/>
            <a:ext cx="2057578" cy="350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58C552F-6118-46BA-8985-8CBE111BD4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5461" y="4728745"/>
            <a:ext cx="2065199" cy="861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7F8CFEDC-8E96-4093-AFCC-DB780F1833BB}"/>
              </a:ext>
            </a:extLst>
          </p:cNvPr>
          <p:cNvSpPr/>
          <p:nvPr/>
        </p:nvSpPr>
        <p:spPr>
          <a:xfrm>
            <a:off x="7088957" y="490194"/>
            <a:ext cx="1159497" cy="4490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999677-2DD2-4B4F-9382-EE5998E6EBA1}"/>
              </a:ext>
            </a:extLst>
          </p:cNvPr>
          <p:cNvSpPr txBox="1"/>
          <p:nvPr/>
        </p:nvSpPr>
        <p:spPr>
          <a:xfrm>
            <a:off x="7397268" y="560854"/>
            <a:ext cx="56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start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FCC27B-3D82-4521-8BF2-36E3DA6D8460}"/>
              </a:ext>
            </a:extLst>
          </p:cNvPr>
          <p:cNvSpPr/>
          <p:nvPr/>
        </p:nvSpPr>
        <p:spPr>
          <a:xfrm>
            <a:off x="9004169" y="482335"/>
            <a:ext cx="1159497" cy="4490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4710BD-749A-4877-BC8C-DF2011874D98}"/>
              </a:ext>
            </a:extLst>
          </p:cNvPr>
          <p:cNvSpPr txBox="1"/>
          <p:nvPr/>
        </p:nvSpPr>
        <p:spPr>
          <a:xfrm>
            <a:off x="9312480" y="552995"/>
            <a:ext cx="56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end</a:t>
            </a: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C259A913-FC4B-408C-981E-F1B31FA87BD7}"/>
              </a:ext>
            </a:extLst>
          </p:cNvPr>
          <p:cNvSpPr/>
          <p:nvPr/>
        </p:nvSpPr>
        <p:spPr>
          <a:xfrm>
            <a:off x="10163666" y="1666746"/>
            <a:ext cx="809134" cy="595687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D9E720-7BD5-4AC9-9364-3A43089BE4FE}"/>
              </a:ext>
            </a:extLst>
          </p:cNvPr>
          <p:cNvSpPr txBox="1"/>
          <p:nvPr/>
        </p:nvSpPr>
        <p:spPr>
          <a:xfrm>
            <a:off x="10221379" y="1838981"/>
            <a:ext cx="6854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143569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1D3CC81-E913-43B7-9C76-6EEF321DB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91" y="939292"/>
            <a:ext cx="2072820" cy="19127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1D5CBC-83C9-44F9-82D6-E56AF4E8A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61" y="1666746"/>
            <a:ext cx="2057578" cy="693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4B3DF9C-818C-45C1-A15A-56DF99A4B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717" y="3291225"/>
            <a:ext cx="2065199" cy="2438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256C49-F205-4866-B9BC-25BE8C635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84" y="3351551"/>
            <a:ext cx="2065199" cy="5105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444967-4D70-415E-B958-4E8E60C2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084" y="4361608"/>
            <a:ext cx="2065199" cy="5182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A8CBDC6-6AB9-49BC-B987-F84D4C5324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895" y="5379286"/>
            <a:ext cx="2057578" cy="701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E2D661A-DF3F-44A0-91E2-F13EC69E54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5461" y="2942453"/>
            <a:ext cx="2057578" cy="1204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49DBA0D-A308-440F-88EB-ABDAD67A57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084" y="2341494"/>
            <a:ext cx="2065199" cy="5105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5E7EE2-09CD-43D0-913B-6A5A6CCA00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895" y="1491471"/>
            <a:ext cx="2057578" cy="350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58C552F-6118-46BA-8985-8CBE111BD4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5461" y="4728745"/>
            <a:ext cx="2065199" cy="861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7F8CFEDC-8E96-4093-AFCC-DB780F1833BB}"/>
              </a:ext>
            </a:extLst>
          </p:cNvPr>
          <p:cNvSpPr/>
          <p:nvPr/>
        </p:nvSpPr>
        <p:spPr>
          <a:xfrm>
            <a:off x="7088957" y="490194"/>
            <a:ext cx="1159497" cy="4490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999677-2DD2-4B4F-9382-EE5998E6EBA1}"/>
              </a:ext>
            </a:extLst>
          </p:cNvPr>
          <p:cNvSpPr txBox="1"/>
          <p:nvPr/>
        </p:nvSpPr>
        <p:spPr>
          <a:xfrm>
            <a:off x="7397268" y="560854"/>
            <a:ext cx="56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start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FCC27B-3D82-4521-8BF2-36E3DA6D8460}"/>
              </a:ext>
            </a:extLst>
          </p:cNvPr>
          <p:cNvSpPr/>
          <p:nvPr/>
        </p:nvSpPr>
        <p:spPr>
          <a:xfrm>
            <a:off x="9004169" y="482335"/>
            <a:ext cx="1159497" cy="4490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4710BD-749A-4877-BC8C-DF2011874D98}"/>
              </a:ext>
            </a:extLst>
          </p:cNvPr>
          <p:cNvSpPr txBox="1"/>
          <p:nvPr/>
        </p:nvSpPr>
        <p:spPr>
          <a:xfrm>
            <a:off x="9312480" y="552995"/>
            <a:ext cx="56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end</a:t>
            </a: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C259A913-FC4B-408C-981E-F1B31FA87BD7}"/>
              </a:ext>
            </a:extLst>
          </p:cNvPr>
          <p:cNvSpPr/>
          <p:nvPr/>
        </p:nvSpPr>
        <p:spPr>
          <a:xfrm>
            <a:off x="10163666" y="1666746"/>
            <a:ext cx="809134" cy="595687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D9E720-7BD5-4AC9-9364-3A43089BE4FE}"/>
              </a:ext>
            </a:extLst>
          </p:cNvPr>
          <p:cNvSpPr txBox="1"/>
          <p:nvPr/>
        </p:nvSpPr>
        <p:spPr>
          <a:xfrm>
            <a:off x="10221379" y="1838981"/>
            <a:ext cx="6854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decision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E1F62-48B1-4995-BF7D-ADD5FED7AF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3540" y="3712139"/>
            <a:ext cx="990686" cy="434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1D1886-A5FF-4C10-9C46-B94B475800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3540" y="4444261"/>
            <a:ext cx="990686" cy="434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C7176-CCBF-4E76-B094-99C6EFA27D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49540" y="5379286"/>
            <a:ext cx="693480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2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Hand, Paul</dc:creator>
  <cp:lastModifiedBy>Hand, Paul</cp:lastModifiedBy>
  <cp:revision>9</cp:revision>
  <dcterms:created xsi:type="dcterms:W3CDTF">2021-12-05T10:01:46Z</dcterms:created>
  <dcterms:modified xsi:type="dcterms:W3CDTF">2021-12-05T14:01:51Z</dcterms:modified>
</cp:coreProperties>
</file>