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4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23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3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56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82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4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8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AF36-BCD8-47AE-ADBA-20E198315EF4}" type="datetimeFigureOut">
              <a:rPr lang="en-CA" smtClean="0"/>
              <a:t>2017-04-13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01AF-7B22-402D-853C-3F2022E94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3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0468" y="1313645"/>
            <a:ext cx="2009104" cy="404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546242" y="4559121"/>
            <a:ext cx="1957589" cy="7984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Brace 5"/>
          <p:cNvSpPr/>
          <p:nvPr/>
        </p:nvSpPr>
        <p:spPr>
          <a:xfrm>
            <a:off x="4056845" y="1313646"/>
            <a:ext cx="206062" cy="746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Brace 6"/>
          <p:cNvSpPr/>
          <p:nvPr/>
        </p:nvSpPr>
        <p:spPr>
          <a:xfrm>
            <a:off x="4056845" y="2060621"/>
            <a:ext cx="206062" cy="656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/>
          <p:cNvSpPr/>
          <p:nvPr/>
        </p:nvSpPr>
        <p:spPr>
          <a:xfrm>
            <a:off x="4056845" y="2717443"/>
            <a:ext cx="206062" cy="656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/>
          <p:cNvSpPr/>
          <p:nvPr/>
        </p:nvSpPr>
        <p:spPr>
          <a:xfrm>
            <a:off x="4056845" y="4031088"/>
            <a:ext cx="206062" cy="656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/>
          <p:cNvSpPr/>
          <p:nvPr/>
        </p:nvSpPr>
        <p:spPr>
          <a:xfrm>
            <a:off x="4082603" y="4687903"/>
            <a:ext cx="180304" cy="669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>
            <a:off x="4056844" y="3374263"/>
            <a:ext cx="206062" cy="656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/>
          <p:cNvCxnSpPr>
            <a:cxnSpLocks/>
            <a:stCxn id="5" idx="0"/>
            <a:endCxn id="7" idx="1"/>
          </p:cNvCxnSpPr>
          <p:nvPr/>
        </p:nvCxnSpPr>
        <p:spPr>
          <a:xfrm flipH="1" flipV="1">
            <a:off x="4262907" y="2389032"/>
            <a:ext cx="1262130" cy="21700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0"/>
            <a:endCxn id="6" idx="1"/>
          </p:cNvCxnSpPr>
          <p:nvPr/>
        </p:nvCxnSpPr>
        <p:spPr>
          <a:xfrm flipH="1" flipV="1">
            <a:off x="4262907" y="1687134"/>
            <a:ext cx="1262130" cy="287198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" idx="0"/>
            <a:endCxn id="8" idx="1"/>
          </p:cNvCxnSpPr>
          <p:nvPr/>
        </p:nvCxnSpPr>
        <p:spPr>
          <a:xfrm flipH="1" flipV="1">
            <a:off x="4262907" y="3045853"/>
            <a:ext cx="1262130" cy="151326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5" idx="0"/>
          </p:cNvCxnSpPr>
          <p:nvPr/>
        </p:nvCxnSpPr>
        <p:spPr>
          <a:xfrm flipH="1" flipV="1">
            <a:off x="4301541" y="3702675"/>
            <a:ext cx="1223496" cy="85644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5" idx="0"/>
          </p:cNvCxnSpPr>
          <p:nvPr/>
        </p:nvCxnSpPr>
        <p:spPr>
          <a:xfrm flipH="1" flipV="1">
            <a:off x="4282225" y="4359493"/>
            <a:ext cx="1242812" cy="1996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5" idx="0"/>
            <a:endCxn id="10" idx="1"/>
          </p:cNvCxnSpPr>
          <p:nvPr/>
        </p:nvCxnSpPr>
        <p:spPr>
          <a:xfrm flipH="1">
            <a:off x="4262907" y="4559121"/>
            <a:ext cx="1262130" cy="46363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0468" y="544776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Class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5764" y="544776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Positive Class</a:t>
            </a:r>
          </a:p>
        </p:txBody>
      </p:sp>
    </p:spTree>
    <p:extLst>
      <p:ext uri="{BB962C8B-B14F-4D97-AF65-F5344CB8AC3E}">
        <p14:creationId xmlns:p14="http://schemas.microsoft.com/office/powerpoint/2010/main" val="137778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798490" y="850006"/>
            <a:ext cx="3284113" cy="1751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59477" y="987105"/>
            <a:ext cx="3123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Draw sample of size n from negative class and positive class with replacement, where n is the size of the positive class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327301" y="1429555"/>
            <a:ext cx="1287888" cy="463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/>
          <p:cNvSpPr/>
          <p:nvPr/>
        </p:nvSpPr>
        <p:spPr>
          <a:xfrm>
            <a:off x="5859887" y="850006"/>
            <a:ext cx="3284113" cy="1751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940380" y="987105"/>
            <a:ext cx="312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Train NN with 2 hidden layers on the balanced subset</a:t>
            </a:r>
          </a:p>
        </p:txBody>
      </p:sp>
      <p:sp>
        <p:nvSpPr>
          <p:cNvPr id="10" name="Arrow: Curved Up 9"/>
          <p:cNvSpPr/>
          <p:nvPr/>
        </p:nvSpPr>
        <p:spPr>
          <a:xfrm flipH="1">
            <a:off x="2060619" y="2601532"/>
            <a:ext cx="5602310" cy="1107583"/>
          </a:xfrm>
          <a:prstGeom prst="curvedUpArrow">
            <a:avLst>
              <a:gd name="adj1" fmla="val 13554"/>
              <a:gd name="adj2" fmla="val 46484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2603" y="3275388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Repeat 100 times</a:t>
            </a:r>
          </a:p>
        </p:txBody>
      </p:sp>
      <p:sp>
        <p:nvSpPr>
          <p:cNvPr id="12" name="Arrow: Right 11"/>
          <p:cNvSpPr/>
          <p:nvPr/>
        </p:nvSpPr>
        <p:spPr>
          <a:xfrm rot="5400000">
            <a:off x="4217829" y="4258339"/>
            <a:ext cx="1287888" cy="463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66670" y="431442"/>
            <a:ext cx="8770513" cy="3414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417676" y="1541103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Training Phase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6669" y="5271202"/>
            <a:ext cx="8770513" cy="13163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9417675" y="5744706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Testing Phase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219716" y="5460641"/>
            <a:ext cx="3284113" cy="850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300209" y="5694539"/>
            <a:ext cx="312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Test 100 NNs on hold-out set. Vote by committee</a:t>
            </a:r>
          </a:p>
        </p:txBody>
      </p:sp>
    </p:spTree>
    <p:extLst>
      <p:ext uri="{BB962C8B-B14F-4D97-AF65-F5344CB8AC3E}">
        <p14:creationId xmlns:p14="http://schemas.microsoft.com/office/powerpoint/2010/main" val="11652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Kozuka Gothic Pro 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Hanna</dc:creator>
  <cp:lastModifiedBy>George Hanna</cp:lastModifiedBy>
  <cp:revision>4</cp:revision>
  <dcterms:created xsi:type="dcterms:W3CDTF">2017-04-13T21:20:31Z</dcterms:created>
  <dcterms:modified xsi:type="dcterms:W3CDTF">2017-04-13T22:21:17Z</dcterms:modified>
</cp:coreProperties>
</file>