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cc10ae3-6436-4f4c-8f13-314f4671046f}">
  <we:reference id="WA200003233" version="2.0.0.3" store="en-GB" storeType="OMEX"/>
  <we:alternateReferences/>
  <we:properties>
    <we:property name="Microsoft.Office.CampaignId" value="&quot;none&quot;"/>
    <we:property name="reportUrl" value="&quot;/groups/me/reports/cf8506f2-a31e-4abc-992b-338faacc34e2/ReportSection?bookmarkGuid=7642ee88-aa73-4294-ae82-95f6c4be0b88&amp;bookmarkUsage=1&amp;ctid=4eaf2a76-1151-4775-b88c-f63123d48613&amp;fromEntryPoint=export&quot;"/>
    <we:property name="reportState" value="&quot;CONNECTED&quot;"/>
    <we:property name="reportEmbeddedTime" value="&quot;2023-07-26T20:47:19.487Z&quot;"/>
    <we:property name="creatorSessionId" value="&quot;c8eed8ea-c0dc-4a0b-8dfb-6c4612ceefa6&quot;"/>
    <we:property name="creatorUserId" value="&quot;10032002BBAF57F7&quot;"/>
    <we:property name="creatorTenantId" value="&quot;4eaf2a76-1151-4775-b88c-f63123d48613&quot;"/>
    <we:property name="reportName" value="&quot;rightmove&quot;"/>
    <we:property name="isFiltersActionButtonVisible" value="true"/>
    <we:property name="initialStateBookmark" value="&quot;H4sIAAAAAAAAA9VWUW/TMBD+K8gve4lQkqYt3VtbNgmNbVWLygOakGNfU29OHNlOaZn23zk7CaNbRNE0BH2Lz+fvvjt/F9894cKUku6uaA7klEyUusupvnsTkYAUje36+uJyPL/4ejW+PEOzKq1QhSGn98RSnYFdClNR6RDQ+OUmIFTKGc3cakWlgYCUoI0qqBTfoXbGLasreAgIbEupNHWQC0stONgNuuMaY0dvexiRMis2sABma+scSqVtuw6Iqb88pf09B+YDTlVhqSgQ2Nl42o9pNAqTAaNhr9cfsWHq7CshbeOS7s62pcZ8MMtd6eow5htaMODEk9ZgTBNhnGUaMtoGPNvbnCpZ5R32hao0gzms/FZhhd1hDC2ytc3VBsgD1mamFVbOb8y0YLXxvCqa3EK3XKtvUw1YOO4Mwf/LNjoqtr2jYps8Z3uDFiOKTDYd99gKn+ok8kpaMcczVLtEVHqLPeOkjweV5qAnO6/+90K3zRQHT6j/Q+Vjgu7vkQz6cZqkKU/pu1Ec9uI+e3kjvxLjCXCtVG7IUWmooz8PashYyu6Aj/HIdE21PTYdRU5H7fuCvre/PCRTrEKmdE3+9ZWB8nX6HY0YpLAKo2iYDKJRPIjDg/ptmAmGN/KXJOzv9yWCkFhkvScDkgMOCe4jA3x/3SFMpaxjCTCP6e5/LdshANVyrlXujzVjiovQkURQ83ZEA/J5DRqayyu4aLX14UlxzJ/fb73w4bvLhVGXVFZ+DELQj8LW+d7XZnQ8GZfYJjkU9sT539T/MX+SU0s7SpMr7osHXgTdoBNqBHOANZIB2XbaMzhjUTd24e9w4f0OgPsJroF2WXf2ys+sX1uAdZdEfABpTHt8OExYyFlvFMY+md9JUeQ4gu7/kDz/hAGEYYpPRcJ4ysMw5gexLGxtqrZP0Txgl9JVZU1JGcxoAR2XgOWmBQd+oPRuQiY+BpIRqTykg9a/0dQP5xrqEdwLAAA=&quot;"/>
    <we:property name="bookmark" value="&quot;H4sIAAAAAAAAA9VWTW/bMAz9K4MuvRiDv5LUvSVZCwwYhqIZukPRgywxjlrbMiQ5S1b0v4+S7HVujWUoOmy5SRT1+Eg9SnogXOimpPvPtAJyRhZS3ldU3b+LSEDqoW0SA51M0+T0NE1TSHnEIkAv2Rgha03OHoihqgBzLXRLSwuIxhsC6XQS52me85yeZnGYxBNGbgNCy/KSFtZnTUsNAWlAaVnTUnwHD4FLRrXwGBDYNaVU1AZaGWrABtuiO86RYPQ+QR6UGbGFFTDjrVfQSGX6eUC0HzmiwzUL5gIuZW2oqBHY2ng+iWmUhemU0TBJJhmb5da+FqXpXPL9+a5RmCXmvm9sseZ8S2sGnDjSCrTuIsyLQkFB+4Dng8WlLNtqxL6SrWJwBWu3VBth9hhDiWJjKrkF8oi1uVQSK+cWLpVg3njR1l1uoZ1u5LelAiwct4bg/2UbHRXb5KjYpi/Z3qJFi7oou457aoUvPomqLY24wj1U2URkfoc9Y6WPG6XioBZ7p/4PQvXNFAfPqP9D5WOC9vYYu4Fe3chvxHgBXElZaXJUGhrpz4Ma0oaye+Bz3LLcUGWOTUeR1VH/vqDv3S8PyRKrUEjlyb+9MlC+Vr9ZxiCHdRhFs3QaZfE0Dg/qt2MmGJ7IX5KwO9/XCKLEIquBDEgF+HWwgwLw/bWbMJXGxxKgn9Idjq77TwCq5ULJym3r/jI2wkgSgedtiQbk6wYUdIdXc9Fr6+Oz4ug/P18/ceHHy4VRr2nZus8Rgn4Sxuf74M3oeDJvsE0qqM2J9b/195jbyamhI6WpJHfFAyeCcdAF1YJZQI+koew77QWcNqgbs3JnuHJ+B8DdD66DtlmP9srPrN9agL5LIj6FPKYJn81SFnKWZGHskvmdFEWFX9DhheT4pwwgDHN8KlLGcx6GMT+IZWBncrl7juYAB5Yfng2d73ULAAA=&quot;"/>
    <we:property name="embedUrl" value="&quot;/reportEmbed?reportId=cf8506f2-a31e-4abc-992b-338faacc34e2&amp;config=eyJjbHVzdGVyVXJsIjoiaHR0cHM6Ly9XQUJJLVVLLVNPVVRILUMtUFJJTUFSWS1yZWRpcmVjdC5hbmFseXNpcy53aW5kb3dzLm5ldCIsImVtYmVkRmVhdHVyZXMiOnsibW9kZXJuRW1iZWQiOnRydWUsInVzYWdlTWV0cmljc1ZOZXh0Ijp0cnVlfX0%3D&amp;disableSensitivityBanner=true&quot;"/>
    <we:property name="datasetId" value="&quot;dfde22b2-2128-4229-afc3-5a1d53dcfcf8&quot;"/>
    <we:property name="pageName" value="&quot;ReportSection&quot;"/>
    <we:property name="pageDisplayName" value="&quot;Rightmove&quot;"/>
    <we:property name="backgroundColor" value="&quot;#A0A7D8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George Horgan</cp:lastModifiedBy>
  <cp:revision>3</cp:revision>
  <dcterms:created xsi:type="dcterms:W3CDTF">2018-06-07T21:39:02Z</dcterms:created>
  <dcterms:modified xsi:type="dcterms:W3CDTF">2023-07-26T20:49:42Z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