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Yunzhe Cao</cp:lastModifiedBy>
  <cp:revision>1</cp:revision>
  <dcterms:created xsi:type="dcterms:W3CDTF">2015-04-09T16:41:16Z</dcterms:created>
  <dcterms:modified xsi:type="dcterms:W3CDTF">2015-04-09T16:43:00Z</dcterms:modified>
</cp:coreProperties>
</file>