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4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8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524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6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2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79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79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1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97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04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0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09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33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28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Blind </a:t>
            </a:r>
            <a:r>
              <a:rPr lang="en-US" dirty="0" err="1"/>
              <a:t>Deblurring</a:t>
            </a:r>
            <a:r>
              <a:rPr lang="en-US" dirty="0"/>
              <a:t> Using Internal Patch Recurrence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 3:</a:t>
            </a:r>
          </a:p>
          <a:p>
            <a:r>
              <a:rPr lang="en-US" dirty="0" err="1"/>
              <a:t>Yifeng</a:t>
            </a:r>
            <a:r>
              <a:rPr lang="en-US" dirty="0"/>
              <a:t> Huang, </a:t>
            </a:r>
            <a:r>
              <a:rPr lang="en-US" dirty="0" err="1"/>
              <a:t>Zijian</a:t>
            </a:r>
            <a:r>
              <a:rPr lang="en-US" dirty="0"/>
              <a:t> </a:t>
            </a:r>
            <a:r>
              <a:rPr lang="en-US" dirty="0" err="1"/>
              <a:t>Qiao</a:t>
            </a:r>
            <a:endParaRPr lang="en-US" dirty="0"/>
          </a:p>
          <a:p>
            <a:r>
              <a:rPr lang="en-US" dirty="0"/>
              <a:t>Yunzhe Cao, </a:t>
            </a:r>
            <a:r>
              <a:rPr lang="en-US" dirty="0" err="1"/>
              <a:t>Shangru</a:t>
            </a:r>
            <a:r>
              <a:rPr lang="en-US" dirty="0"/>
              <a:t> Huang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855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Michaeli的算法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64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epll的比较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90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Crop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82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motion跑几张图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48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32</Words>
  <Application>Microsoft Macintosh PowerPoint</Application>
  <PresentationFormat>On-screen Show (4:3)</PresentationFormat>
  <Paragraphs>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Blind Deblurring Using Internal Patch Recurrence</vt:lpstr>
      <vt:lpstr>Michaeli的算法</vt:lpstr>
      <vt:lpstr>epll的比较</vt:lpstr>
      <vt:lpstr>Auto Crop</vt:lpstr>
      <vt:lpstr>motion跑几张图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Yunzhe Cao</dc:creator>
  <cp:lastModifiedBy>Yunzhe Cao</cp:lastModifiedBy>
  <cp:revision>3</cp:revision>
  <dcterms:created xsi:type="dcterms:W3CDTF">2015-04-09T16:41:16Z</dcterms:created>
  <dcterms:modified xsi:type="dcterms:W3CDTF">2015-04-09T17:07:06Z</dcterms:modified>
</cp:coreProperties>
</file>