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9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390A-96E9-4CBC-AD47-EEC2DB1B239B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85D6-0085-4936-BA57-90E286C99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Blind</a:t>
            </a:r>
            <a:r>
              <a:rPr lang="zh-CN" altLang="en-US" dirty="0"/>
              <a:t> </a:t>
            </a:r>
            <a:r>
              <a:rPr lang="en-US" altLang="zh-CN" dirty="0" err="1"/>
              <a:t>Deblurring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Yunzhe</a:t>
            </a:r>
            <a:r>
              <a:rPr lang="en-US" dirty="0" smtClean="0"/>
              <a:t> Cao, </a:t>
            </a:r>
            <a:r>
              <a:rPr lang="en-US" dirty="0" err="1" smtClean="0"/>
              <a:t>Zijian</a:t>
            </a:r>
            <a:r>
              <a:rPr lang="en-US" dirty="0" smtClean="0"/>
              <a:t> </a:t>
            </a:r>
            <a:r>
              <a:rPr lang="en-US" dirty="0" err="1" smtClean="0"/>
              <a:t>Qiao</a:t>
            </a:r>
            <a:r>
              <a:rPr lang="en-US" dirty="0" smtClean="0"/>
              <a:t>, </a:t>
            </a:r>
            <a:r>
              <a:rPr lang="en-US" dirty="0" err="1" smtClean="0"/>
              <a:t>Yifeng</a:t>
            </a:r>
            <a:r>
              <a:rPr lang="en-US" dirty="0" smtClean="0"/>
              <a:t> Huang and Shangru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0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7" y="794190"/>
            <a:ext cx="2249717" cy="218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86" y="801287"/>
            <a:ext cx="2630714" cy="2235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2405" y="6294062"/>
            <a:ext cx="705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www.wisdom.weizmann.ac.il</a:t>
            </a:r>
            <a:r>
              <a:rPr lang="en-US" dirty="0"/>
              <a:t>/~vision/</a:t>
            </a:r>
            <a:r>
              <a:rPr lang="en-US" dirty="0" err="1"/>
              <a:t>BlindDeblur.html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162670" y="1566082"/>
            <a:ext cx="822960" cy="82296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78428" y="304799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9</a:t>
            </a:r>
            <a:r>
              <a:rPr lang="zh-CN" altLang="en-US" dirty="0" smtClean="0"/>
              <a:t> *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365998" y="318181"/>
            <a:ext cx="6694715" cy="494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4400" dirty="0" smtClean="0"/>
          </a:p>
          <a:p>
            <a:pPr algn="l"/>
            <a:r>
              <a:rPr lang="en-US" sz="4400" dirty="0" smtClean="0"/>
              <a:t>EPLL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(Expected Log Likelihood</a:t>
            </a:r>
            <a:r>
              <a:rPr lang="en-US" altLang="zh-CN" sz="4400" dirty="0"/>
              <a:t>)</a:t>
            </a:r>
            <a:r>
              <a:rPr lang="en-US" altLang="zh-CN" sz="4400" dirty="0" smtClean="0"/>
              <a:t>:</a:t>
            </a:r>
            <a:endParaRPr lang="en-US" sz="4400" dirty="0" smtClean="0"/>
          </a:p>
          <a:p>
            <a:pPr marL="571500" indent="-571500" algn="l">
              <a:buFont typeface="Arial"/>
              <a:buChar char="•"/>
            </a:pPr>
            <a:r>
              <a:rPr lang="en-US" altLang="zh-CN" sz="4400" dirty="0" smtClean="0"/>
              <a:t>Un-blind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kernel</a:t>
            </a:r>
          </a:p>
          <a:p>
            <a:pPr marL="571500" indent="-571500" algn="l">
              <a:buFont typeface="Arial"/>
              <a:buChar char="•"/>
            </a:pPr>
            <a:r>
              <a:rPr lang="en-US" altLang="zh-CN" sz="4400" dirty="0" smtClean="0"/>
              <a:t>Bad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performance</a:t>
            </a:r>
          </a:p>
          <a:p>
            <a:pPr algn="l"/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en-US" altLang="zh-CN" sz="4400" dirty="0" smtClean="0"/>
              <a:t>Algorithm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from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Paper:</a:t>
            </a:r>
            <a:endParaRPr lang="en-US" sz="4400" dirty="0" smtClean="0"/>
          </a:p>
          <a:p>
            <a:pPr algn="l"/>
            <a:r>
              <a:rPr lang="en-US" sz="4400" dirty="0" err="1" smtClean="0"/>
              <a:t>kernal</a:t>
            </a:r>
            <a:r>
              <a:rPr lang="en-US" sz="4400" dirty="0" smtClean="0"/>
              <a:t> size		running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time</a:t>
            </a:r>
          </a:p>
          <a:p>
            <a:pPr algn="l"/>
            <a:r>
              <a:rPr lang="en-US" altLang="zh-CN" sz="4400" dirty="0" smtClean="0"/>
              <a:t>9</a:t>
            </a:r>
            <a:r>
              <a:rPr lang="zh-CN" altLang="en-US" sz="4400" dirty="0" smtClean="0"/>
              <a:t> * </a:t>
            </a:r>
            <a:r>
              <a:rPr lang="en-US" altLang="zh-CN" sz="4400" dirty="0" smtClean="0"/>
              <a:t>9	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		≈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min</a:t>
            </a:r>
          </a:p>
          <a:p>
            <a:pPr algn="l"/>
            <a:r>
              <a:rPr lang="en-US" altLang="zh-CN" sz="4400" dirty="0" smtClean="0"/>
              <a:t>51</a:t>
            </a:r>
            <a:r>
              <a:rPr lang="zh-CN" altLang="en-US" sz="4400" dirty="0" smtClean="0"/>
              <a:t> * </a:t>
            </a:r>
            <a:r>
              <a:rPr lang="en-US" altLang="zh-CN" sz="4400" dirty="0" smtClean="0"/>
              <a:t>51		&gt;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45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min</a:t>
            </a:r>
          </a:p>
          <a:p>
            <a:pPr algn="l"/>
            <a:r>
              <a:rPr lang="en-US" sz="4400" dirty="0" smtClean="0"/>
              <a:t>	</a:t>
            </a:r>
            <a:endParaRPr lang="en-US" sz="4400" dirty="0" smtClean="0"/>
          </a:p>
          <a:p>
            <a:pPr algn="l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72" y="3551220"/>
            <a:ext cx="3019835" cy="21016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858" y="3556000"/>
            <a:ext cx="3061158" cy="217629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296926" y="4258491"/>
            <a:ext cx="822960" cy="82296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86543" y="5812971"/>
            <a:ext cx="602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51</a:t>
            </a:r>
            <a:r>
              <a:rPr lang="zh-CN" altLang="en-US" dirty="0" smtClean="0"/>
              <a:t> * </a:t>
            </a:r>
            <a:r>
              <a:rPr lang="en-US" altLang="zh-CN" dirty="0" smtClean="0"/>
              <a:t>51</a:t>
            </a:r>
            <a:r>
              <a:rPr lang="zh-CN" altLang="en-US" dirty="0" smtClean="0"/>
              <a:t> </a:t>
            </a:r>
            <a:r>
              <a:rPr lang="en-US" altLang="zh-CN" dirty="0" smtClean="0"/>
              <a:t>(still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small),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571" y="499610"/>
            <a:ext cx="10123715" cy="5052104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Problems</a:t>
            </a:r>
          </a:p>
          <a:p>
            <a:pPr algn="l"/>
            <a:endParaRPr lang="en-US" sz="4400" dirty="0"/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/>
              <a:t>Link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error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when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converting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from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c/</a:t>
            </a:r>
            <a:r>
              <a:rPr lang="en-US" altLang="zh-CN" sz="4400" dirty="0" err="1" smtClean="0"/>
              <a:t>c++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to</a:t>
            </a:r>
            <a:r>
              <a:rPr lang="zh-CN" altLang="en-US" sz="4400" dirty="0" smtClean="0"/>
              <a:t> </a:t>
            </a:r>
            <a:r>
              <a:rPr lang="en-US" altLang="zh-CN" sz="4400" dirty="0" err="1" smtClean="0"/>
              <a:t>matlab</a:t>
            </a:r>
            <a:r>
              <a:rPr lang="en-US" altLang="zh-CN" sz="4400" dirty="0" smtClean="0"/>
              <a:t> (in Mac)</a:t>
            </a:r>
          </a:p>
          <a:p>
            <a:pPr marL="571500" indent="-571500" algn="l">
              <a:buFont typeface="Arial"/>
              <a:buChar char="•"/>
            </a:pPr>
            <a:r>
              <a:rPr lang="en-US" altLang="zh-CN" sz="4400" dirty="0" smtClean="0"/>
              <a:t>Compile </a:t>
            </a:r>
            <a:r>
              <a:rPr lang="en-US" altLang="zh-CN" sz="4400" dirty="0"/>
              <a:t>error from </a:t>
            </a:r>
            <a:r>
              <a:rPr lang="en-US" altLang="zh-CN" sz="4400" dirty="0" smtClean="0"/>
              <a:t>encapsulated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code</a:t>
            </a:r>
            <a:endParaRPr lang="en-US" altLang="zh-CN" sz="4400" dirty="0" smtClean="0"/>
          </a:p>
          <a:p>
            <a:pPr marL="571500" indent="-571500" algn="l">
              <a:buFont typeface="Arial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790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3366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97</Words>
  <Application>Microsoft Macintosh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Research on Blind Deblurring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Cortney Cameron</dc:creator>
  <cp:lastModifiedBy>Shangru Huang</cp:lastModifiedBy>
  <cp:revision>19</cp:revision>
  <dcterms:created xsi:type="dcterms:W3CDTF">2013-04-09T18:01:11Z</dcterms:created>
  <dcterms:modified xsi:type="dcterms:W3CDTF">2015-02-06T13:48:14Z</dcterms:modified>
</cp:coreProperties>
</file>