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61" r:id="rId4"/>
    <p:sldId id="262" r:id="rId5"/>
    <p:sldId id="264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Blind </a:t>
            </a:r>
            <a:r>
              <a:rPr lang="en-US" dirty="0" err="1"/>
              <a:t>Deblurring</a:t>
            </a:r>
            <a:r>
              <a:rPr lang="en-US" dirty="0"/>
              <a:t> Using Internal Patch Recurrence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3:</a:t>
            </a:r>
          </a:p>
          <a:p>
            <a:r>
              <a:rPr lang="en-US" dirty="0" err="1"/>
              <a:t>Yifeng</a:t>
            </a:r>
            <a:r>
              <a:rPr lang="en-US" dirty="0"/>
              <a:t> Huang, </a:t>
            </a:r>
            <a:r>
              <a:rPr lang="en-US" dirty="0" err="1"/>
              <a:t>Zijian</a:t>
            </a:r>
            <a:r>
              <a:rPr lang="en-US" dirty="0"/>
              <a:t> </a:t>
            </a:r>
            <a:r>
              <a:rPr lang="en-US" dirty="0" err="1"/>
              <a:t>Qiao</a:t>
            </a:r>
            <a:endParaRPr lang="en-US" dirty="0"/>
          </a:p>
          <a:p>
            <a:r>
              <a:rPr lang="en-US" dirty="0"/>
              <a:t>Yunzhe Cao, </a:t>
            </a:r>
            <a:r>
              <a:rPr lang="en-US" dirty="0" err="1"/>
              <a:t>Shangru</a:t>
            </a:r>
            <a:r>
              <a:rPr lang="en-US" dirty="0"/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18088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Patch Recurrence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360"/>
            <a:ext cx="8229600" cy="4525963"/>
          </a:xfrm>
        </p:spPr>
        <p:txBody>
          <a:bodyPr/>
          <a:lstStyle/>
          <a:p>
            <a:r>
              <a:rPr lang="en-US" dirty="0" smtClean="0"/>
              <a:t>Patch </a:t>
            </a:r>
            <a:r>
              <a:rPr lang="en-US" dirty="0"/>
              <a:t>recurrence across scales in a sharp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blurry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US" altLang="zh-CN" dirty="0"/>
              <a:t>cross-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recurrence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deminishes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7" y="1938700"/>
            <a:ext cx="6177001" cy="1794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7" y="4667005"/>
            <a:ext cx="6177001" cy="17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Michaeli</a:t>
            </a:r>
            <a:r>
              <a:rPr lang="en-US" dirty="0"/>
              <a:t> and </a:t>
            </a:r>
            <a:r>
              <a:rPr lang="en-US" dirty="0" smtClean="0"/>
              <a:t>M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760"/>
            <a:ext cx="8229600" cy="4525963"/>
          </a:xfrm>
        </p:spPr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(NNs)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8" y="2642776"/>
            <a:ext cx="7164694" cy="34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Michaeli</a:t>
            </a:r>
            <a:r>
              <a:rPr lang="en-US" dirty="0"/>
              <a:t> and M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2: </a:t>
            </a:r>
            <a:r>
              <a:rPr lang="en-US" dirty="0" err="1"/>
              <a:t>Deblurring</a:t>
            </a:r>
            <a:r>
              <a:rPr lang="en-US" dirty="0"/>
              <a:t> Using Internal Patch Recurrence </a:t>
            </a:r>
            <a:endParaRPr 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dirty="0"/>
              <a:t>Step 3: Kernel Update </a:t>
            </a:r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41600"/>
            <a:ext cx="47879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406299"/>
            <a:ext cx="43688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altLang="zh-CN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Zoran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Y.</a:t>
            </a:r>
            <a:r>
              <a:rPr lang="en-US" dirty="0"/>
              <a:t> </a:t>
            </a:r>
            <a:r>
              <a:rPr lang="en-US" dirty="0" smtClean="0"/>
              <a:t>Weiss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231"/>
            <a:ext cx="8229600" cy="4525963"/>
          </a:xfrm>
        </p:spPr>
        <p:txBody>
          <a:bodyPr/>
          <a:lstStyle/>
          <a:p>
            <a:r>
              <a:rPr lang="en-US" dirty="0"/>
              <a:t>Learn Prior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Restore image by maximizing </a:t>
            </a:r>
            <a:r>
              <a:rPr lang="en-US" dirty="0"/>
              <a:t>Expected Patch Log </a:t>
            </a:r>
            <a:r>
              <a:rPr lang="en-US" dirty="0" smtClean="0"/>
              <a:t>Likelihood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EPLL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" y="1865620"/>
            <a:ext cx="3217190" cy="1630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0" y="4609288"/>
            <a:ext cx="5443090" cy="1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epll的比较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motion跑几张图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109</Words>
  <Application>Microsoft Macintosh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Blind Deblurring Using Internal Patch Recurrence</vt:lpstr>
      <vt:lpstr>Internal Patch Recurrence </vt:lpstr>
      <vt:lpstr>T. Michaeli and M. Irani </vt:lpstr>
      <vt:lpstr>T. Michaeli and M. Irani </vt:lpstr>
      <vt:lpstr>D. Zoran and Y. Weiss</vt:lpstr>
      <vt:lpstr>epll的比较</vt:lpstr>
      <vt:lpstr>Auto Crop</vt:lpstr>
      <vt:lpstr>motion跑几张图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Yunzhe Cao</dc:creator>
  <cp:lastModifiedBy>Yunzhe Cao</cp:lastModifiedBy>
  <cp:revision>6</cp:revision>
  <dcterms:created xsi:type="dcterms:W3CDTF">2015-04-09T16:41:16Z</dcterms:created>
  <dcterms:modified xsi:type="dcterms:W3CDTF">2015-04-09T22:45:57Z</dcterms:modified>
</cp:coreProperties>
</file>