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7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264009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woo/L2Spice" TargetMode="External"/><Relationship Id="rId2" Type="http://schemas.openxmlformats.org/officeDocument/2006/relationships/hyperlink" Target="https://github.com/FarahaniMehrshad/NaiveCircuitSimulato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/>
          <p:cNvSpPr txBox="1"/>
          <p:nvPr/>
        </p:nvSpPr>
        <p:spPr>
          <a:xfrm>
            <a:off x="800100" y="1276350"/>
            <a:ext cx="75438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Arial"/>
              </a:rPr>
              <a:t>Simple Simulator Circuit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84236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Arial"/>
              </a:rPr>
              <a:t>A detailed overview of circuit simulation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409825"/>
          <a:chOff x="914400" y="1028700"/>
          <a:chExt cx="8229600" cy="2409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Arial"/>
              </a:rPr>
              <a:t>Inspiration and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185214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Arial"/>
              </a:rPr>
              <a:t>Inspired by open-source projects on GitHub : </a:t>
            </a: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  <a:hlinkClick r:id="rId2"/>
              </a:rPr>
              <a:t>https://github.com/FarahaniMehrshad/NaiveCircuitSimulator</a:t>
            </a:r>
            <a:endParaRPr lang="en-US" sz="1800" b="0" i="0" u="none" strike="noStrike" baseline="0" dirty="0">
              <a:latin typeface="Inter-Regular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  <a:hlinkClick r:id="rId3"/>
              </a:rPr>
              <a:t>https://github.com/chewoo/L2Spice</a:t>
            </a:r>
            <a:endParaRPr lang="en-US" dirty="0">
              <a:latin typeface="Inter-Regular"/>
            </a:endParaRP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Arial"/>
              </a:rPr>
              <a:t>
Enhanced code syntax in python using AI assistance</a:t>
            </a:r>
            <a:r>
              <a:rPr lang="en-US" sz="2000" dirty="0">
                <a:solidFill>
                  <a:srgbClr val="424242">
                    <a:alpha val="100000"/>
                  </a:srgbClr>
                </a:solidFill>
                <a:latin typeface="Arial"/>
              </a:rPr>
              <a:t>.</a:t>
            </a: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u="none" strike="noStrike" cap="none" spc="0" dirty="0">
              <a:solidFill>
                <a:srgbClr val="424242">
                  <a:alpha val="100000"/>
                </a:srgbClr>
              </a:solidFill>
              <a:latin typeface="Arial"/>
            </a:endParaRP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Arial"/>
              </a:rPr>
              <a:t>Implemented the GUI totally with using AI assistance.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Arial"/>
              </a:rPr>
              <a:t>Core Classes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Arial"/>
              </a:rPr>
              <a:t>Node, Element, and Circuit Core are the main classes.
Each class has specific attributes and functionalities.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17265-8B84-A4FF-A172-5CCA7430FF73}"/>
              </a:ext>
            </a:extLst>
          </p:cNvPr>
          <p:cNvSpPr txBox="1"/>
          <p:nvPr/>
        </p:nvSpPr>
        <p:spPr>
          <a:xfrm>
            <a:off x="914400" y="2647950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Arial"/>
              </a:rPr>
              <a:t>CircuitSimulateGUI</a:t>
            </a:r>
            <a:r>
              <a:rPr lang="en-US" sz="1800" u="none" strike="noStrike" cap="none" spc="0" dirty="0">
                <a:solidFill>
                  <a:srgbClr val="424242">
                    <a:alpha val="100000"/>
                  </a:srgbClr>
                </a:solidFill>
                <a:latin typeface="Arial"/>
              </a:rPr>
              <a:t>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409825"/>
          <a:chOff x="914400" y="1028700"/>
          <a:chExt cx="8229600" cy="2409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Arial"/>
              </a:rPr>
              <a:t>Node Class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6096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Arial"/>
              </a:rPr>
              <a:t>Name of the node.
List of connected elements.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Arial"/>
              </a:rPr>
              <a:t>Element Class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Arial"/>
              </a:rPr>
              <a:t>Stores detailed information about each circuit component including voltage, current, and resistance.
Tracks the two nodes it connects and its left/right components.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Arial"/>
              </a:rPr>
              <a:t>Circuit Core Class </a:t>
            </a:r>
            <a:r>
              <a:rPr lang="en-US" sz="2800" b="1" dirty="0">
                <a:solidFill>
                  <a:srgbClr val="121212">
                    <a:alpha val="100000"/>
                  </a:srgbClr>
                </a:solidFill>
                <a:latin typeface="Arial"/>
              </a:rPr>
              <a:t>Attributes </a:t>
            </a:r>
            <a:endParaRPr lang="en-US" sz="2800" b="1" u="none" strike="noStrike" cap="none" spc="0" dirty="0">
              <a:solidFill>
                <a:srgbClr val="121212">
                  <a:alpha val="100000"/>
                </a:srgbClr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Arial"/>
              </a:rPr>
              <a:t>Maintains a list of elements and nodes.
Manages different connection types: NONE, SERIES, PARALLEL.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Arial"/>
              </a:rPr>
              <a:t>Circuit Core Class Functions : </a:t>
            </a:r>
            <a:r>
              <a:rPr lang="en-US" sz="2800" b="1" dirty="0">
                <a:solidFill>
                  <a:srgbClr val="121212">
                    <a:alpha val="100000"/>
                  </a:srgbClr>
                </a:solidFill>
                <a:latin typeface="Arial"/>
              </a:rPr>
              <a:t> </a:t>
            </a:r>
            <a:endParaRPr lang="en-US" sz="2800" b="1" u="none" strike="noStrike" cap="none" spc="0" dirty="0">
              <a:solidFill>
                <a:srgbClr val="121212">
                  <a:alpha val="100000"/>
                </a:srgbClr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8931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 err="1">
                <a:latin typeface="Inter-Regular"/>
              </a:rPr>
              <a:t>addWire</a:t>
            </a:r>
            <a:r>
              <a:rPr lang="en-US" sz="1800" b="0" i="0" u="none" strike="noStrike" baseline="0" dirty="0">
                <a:latin typeface="Inter-Regular"/>
              </a:rPr>
              <a:t> / </a:t>
            </a:r>
            <a:r>
              <a:rPr lang="en-US" sz="1800" b="0" i="0" u="none" strike="noStrike" baseline="0" dirty="0" err="1">
                <a:latin typeface="Inter-Regular"/>
              </a:rPr>
              <a:t>addResistor</a:t>
            </a:r>
            <a:r>
              <a:rPr lang="en-US" sz="1800" b="0" i="0" u="none" strike="noStrike" baseline="0" dirty="0">
                <a:latin typeface="Inter-Regular"/>
              </a:rPr>
              <a:t> / </a:t>
            </a:r>
            <a:r>
              <a:rPr lang="en-US" sz="1800" b="0" i="0" u="none" strike="noStrike" baseline="0" dirty="0" err="1">
                <a:latin typeface="Inter-Regular"/>
              </a:rPr>
              <a:t>addBattery</a:t>
            </a:r>
            <a:endParaRPr lang="en-US" sz="1800" b="0" i="0" u="none" strike="noStrike" baseline="0" dirty="0">
              <a:latin typeface="Inter-Regular"/>
            </a:endParaRPr>
          </a:p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Inter-Regular"/>
              </a:rPr>
              <a:t>-    </a:t>
            </a:r>
            <a:r>
              <a:rPr lang="en-US" sz="1800" b="0" i="0" u="none" strike="noStrike" baseline="0" dirty="0">
                <a:latin typeface="Inter-Regular"/>
              </a:rPr>
              <a:t>Search Element / node</a:t>
            </a: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</a:rPr>
              <a:t>Search or create a Node if not exist</a:t>
            </a: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</a:rPr>
              <a:t>Connection</a:t>
            </a:r>
            <a:endParaRPr lang="en-US" dirty="0">
              <a:latin typeface="Inter-Regular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</a:rPr>
              <a:t>Merge</a:t>
            </a: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</a:rPr>
              <a:t>Unmerge</a:t>
            </a:r>
            <a:endParaRPr lang="en-US" dirty="0">
              <a:latin typeface="Inter-Regular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</a:rPr>
              <a:t>Validate</a:t>
            </a: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</a:rPr>
              <a:t>Remove and bind elements</a:t>
            </a:r>
            <a:endParaRPr lang="en-US" dirty="0">
              <a:latin typeface="Inter-Regular"/>
            </a:endParaRPr>
          </a:p>
          <a:p>
            <a:pPr marL="285750" marR="0" lvl="0" indent="-28575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0" i="0" u="none" strike="noStrike" baseline="0" dirty="0">
                <a:latin typeface="Inter-Regular"/>
              </a:rPr>
              <a:t>Solve</a:t>
            </a:r>
            <a:endParaRPr lang="en-US" dirty="0">
              <a:latin typeface="Inter-Regular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000" u="none" strike="noStrike" cap="none" spc="0" dirty="0">
              <a:solidFill>
                <a:srgbClr val="424242">
                  <a:alpha val="10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8797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(16:9)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Inter-Regular</vt:lpstr>
      <vt:lpstr>Theme68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George Ibrahim</cp:lastModifiedBy>
  <cp:revision>1</cp:revision>
  <dcterms:created xsi:type="dcterms:W3CDTF">2024-12-08T02:10:23Z</dcterms:created>
  <dcterms:modified xsi:type="dcterms:W3CDTF">2024-12-08T02:29:55Z</dcterms:modified>
  <cp:category/>
  <cp:contentStatus/>
</cp:coreProperties>
</file>