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3" r:id="rId5"/>
    <p:sldId id="265" r:id="rId6"/>
    <p:sldId id="264" r:id="rId7"/>
    <p:sldId id="259" r:id="rId8"/>
    <p:sldId id="269" r:id="rId9"/>
    <p:sldId id="266" r:id="rId10"/>
    <p:sldId id="260"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81268"/>
  </p:normalViewPr>
  <p:slideViewPr>
    <p:cSldViewPr snapToGrid="0" snapToObjects="1">
      <p:cViewPr varScale="1">
        <p:scale>
          <a:sx n="59" d="100"/>
          <a:sy n="59" d="100"/>
        </p:scale>
        <p:origin x="1284" y="6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C11A3-5DCE-7641-87D3-9D512D81B997}" type="doc">
      <dgm:prSet loTypeId="urn:microsoft.com/office/officeart/2008/layout/HalfCircleOrganizationChart" loCatId="" qsTypeId="urn:microsoft.com/office/officeart/2005/8/quickstyle/simple5" qsCatId="simple" csTypeId="urn:microsoft.com/office/officeart/2005/8/colors/colorful1" csCatId="colorful" phldr="1"/>
      <dgm:spPr/>
      <dgm:t>
        <a:bodyPr/>
        <a:lstStyle/>
        <a:p>
          <a:endParaRPr lang="en-GB"/>
        </a:p>
      </dgm:t>
    </dgm:pt>
    <dgm:pt modelId="{9F3D5CB1-0DBE-5940-922F-06C0BFB292B1}">
      <dgm:prSet phldrT="[Text]"/>
      <dgm:spPr/>
      <dgm:t>
        <a:bodyPr/>
        <a:lstStyle/>
        <a:p>
          <a:r>
            <a:rPr lang="en-GB" dirty="0"/>
            <a:t>Team – GN2</a:t>
          </a:r>
        </a:p>
      </dgm:t>
    </dgm:pt>
    <dgm:pt modelId="{D4239AA2-F576-0F40-91C3-B03151D45156}" type="parTrans" cxnId="{93AD5A3C-6487-C04E-B70E-C3FCE86D09AB}">
      <dgm:prSet/>
      <dgm:spPr/>
      <dgm:t>
        <a:bodyPr/>
        <a:lstStyle/>
        <a:p>
          <a:endParaRPr lang="en-GB"/>
        </a:p>
      </dgm:t>
    </dgm:pt>
    <dgm:pt modelId="{75FDB5C3-67BF-8B46-99E4-31220FAB316D}" type="sibTrans" cxnId="{93AD5A3C-6487-C04E-B70E-C3FCE86D09AB}">
      <dgm:prSet/>
      <dgm:spPr/>
      <dgm:t>
        <a:bodyPr/>
        <a:lstStyle/>
        <a:p>
          <a:endParaRPr lang="en-GB"/>
        </a:p>
      </dgm:t>
    </dgm:pt>
    <dgm:pt modelId="{921FBFBC-B3CB-034B-85C5-754A8BC52123}" type="asst">
      <dgm:prSet phldrT="[Text]"/>
      <dgm:spPr/>
      <dgm:t>
        <a:bodyPr/>
        <a:lstStyle/>
        <a:p>
          <a:r>
            <a:rPr lang="en-GB" dirty="0"/>
            <a:t> </a:t>
          </a:r>
        </a:p>
      </dgm:t>
    </dgm:pt>
    <dgm:pt modelId="{9E314177-A58C-0D44-ABF0-DD6FE85EF4FA}" type="parTrans" cxnId="{5921A160-39B0-DA4F-B1F6-BB01788D1227}">
      <dgm:prSet/>
      <dgm:spPr/>
      <dgm:t>
        <a:bodyPr/>
        <a:lstStyle/>
        <a:p>
          <a:endParaRPr lang="en-GB"/>
        </a:p>
      </dgm:t>
    </dgm:pt>
    <dgm:pt modelId="{1D311208-2E08-6C4C-8DC7-5A2EE0912FC1}" type="sibTrans" cxnId="{5921A160-39B0-DA4F-B1F6-BB01788D1227}">
      <dgm:prSet/>
      <dgm:spPr/>
      <dgm:t>
        <a:bodyPr/>
        <a:lstStyle/>
        <a:p>
          <a:endParaRPr lang="en-GB"/>
        </a:p>
      </dgm:t>
    </dgm:pt>
    <dgm:pt modelId="{3886F084-A52C-674A-9560-360551674072}">
      <dgm:prSet phldrT="[Text]"/>
      <dgm:spPr/>
      <dgm:t>
        <a:bodyPr/>
        <a:lstStyle/>
        <a:p>
          <a:r>
            <a:rPr lang="en-GB" dirty="0"/>
            <a:t>Joan</a:t>
          </a:r>
        </a:p>
      </dgm:t>
    </dgm:pt>
    <dgm:pt modelId="{D378ACC5-2DCE-154D-9A16-679ABAF36056}" type="parTrans" cxnId="{ECA2A8C8-2B20-CE4E-B2B1-71AB300F1DFE}">
      <dgm:prSet/>
      <dgm:spPr/>
      <dgm:t>
        <a:bodyPr/>
        <a:lstStyle/>
        <a:p>
          <a:endParaRPr lang="en-GB"/>
        </a:p>
      </dgm:t>
    </dgm:pt>
    <dgm:pt modelId="{0E30E292-C438-A74B-9350-3FDB1E0E2C9C}" type="sibTrans" cxnId="{ECA2A8C8-2B20-CE4E-B2B1-71AB300F1DFE}">
      <dgm:prSet/>
      <dgm:spPr/>
      <dgm:t>
        <a:bodyPr/>
        <a:lstStyle/>
        <a:p>
          <a:endParaRPr lang="en-GB"/>
        </a:p>
      </dgm:t>
    </dgm:pt>
    <dgm:pt modelId="{05D634F1-EFC6-254E-9B39-7A87456A085E}">
      <dgm:prSet phldrT="[Text]"/>
      <dgm:spPr/>
      <dgm:t>
        <a:bodyPr/>
        <a:lstStyle/>
        <a:p>
          <a:r>
            <a:rPr lang="en-GB" dirty="0"/>
            <a:t>George</a:t>
          </a:r>
        </a:p>
      </dgm:t>
    </dgm:pt>
    <dgm:pt modelId="{221639E0-30CE-8B47-B80F-54FF4C36448B}" type="parTrans" cxnId="{A91FEB5B-D63B-AE4B-B7C4-2BC131B25D45}">
      <dgm:prSet/>
      <dgm:spPr/>
      <dgm:t>
        <a:bodyPr/>
        <a:lstStyle/>
        <a:p>
          <a:endParaRPr lang="en-GB"/>
        </a:p>
      </dgm:t>
    </dgm:pt>
    <dgm:pt modelId="{9D7D8866-30E9-E849-B510-7D13FF41A19E}" type="sibTrans" cxnId="{A91FEB5B-D63B-AE4B-B7C4-2BC131B25D45}">
      <dgm:prSet/>
      <dgm:spPr/>
      <dgm:t>
        <a:bodyPr/>
        <a:lstStyle/>
        <a:p>
          <a:endParaRPr lang="en-GB"/>
        </a:p>
      </dgm:t>
    </dgm:pt>
    <dgm:pt modelId="{548118F1-6824-144E-899F-48C354A075CC}">
      <dgm:prSet phldrT="[Text]"/>
      <dgm:spPr/>
      <dgm:t>
        <a:bodyPr/>
        <a:lstStyle/>
        <a:p>
          <a:r>
            <a:rPr lang="en-GB" dirty="0" err="1"/>
            <a:t>Naqash</a:t>
          </a:r>
          <a:endParaRPr lang="en-GB" dirty="0"/>
        </a:p>
      </dgm:t>
    </dgm:pt>
    <dgm:pt modelId="{D76FDB9B-7158-7C44-A25D-F4C78DF86DFA}" type="parTrans" cxnId="{0429EF95-25C2-9049-84BB-1F1ABA5B1580}">
      <dgm:prSet/>
      <dgm:spPr/>
      <dgm:t>
        <a:bodyPr/>
        <a:lstStyle/>
        <a:p>
          <a:endParaRPr lang="en-GB"/>
        </a:p>
      </dgm:t>
    </dgm:pt>
    <dgm:pt modelId="{68540D48-3D1F-CD4B-B139-0568F591A6EE}" type="sibTrans" cxnId="{0429EF95-25C2-9049-84BB-1F1ABA5B1580}">
      <dgm:prSet/>
      <dgm:spPr/>
      <dgm:t>
        <a:bodyPr/>
        <a:lstStyle/>
        <a:p>
          <a:endParaRPr lang="en-GB"/>
        </a:p>
      </dgm:t>
    </dgm:pt>
    <dgm:pt modelId="{1E6BE5AA-8A0D-F641-9747-3CC8EF04286E}" type="pres">
      <dgm:prSet presAssocID="{11EC11A3-5DCE-7641-87D3-9D512D81B997}" presName="Name0" presStyleCnt="0">
        <dgm:presLayoutVars>
          <dgm:orgChart val="1"/>
          <dgm:chPref val="1"/>
          <dgm:dir/>
          <dgm:animOne val="branch"/>
          <dgm:animLvl val="lvl"/>
          <dgm:resizeHandles/>
        </dgm:presLayoutVars>
      </dgm:prSet>
      <dgm:spPr/>
    </dgm:pt>
    <dgm:pt modelId="{F09109C5-FD0F-CE44-9B8C-6F1BCD08BB34}" type="pres">
      <dgm:prSet presAssocID="{9F3D5CB1-0DBE-5940-922F-06C0BFB292B1}" presName="hierRoot1" presStyleCnt="0">
        <dgm:presLayoutVars>
          <dgm:hierBranch val="init"/>
        </dgm:presLayoutVars>
      </dgm:prSet>
      <dgm:spPr/>
    </dgm:pt>
    <dgm:pt modelId="{1F79B4EC-E3A1-E547-BE68-338895ED6251}" type="pres">
      <dgm:prSet presAssocID="{9F3D5CB1-0DBE-5940-922F-06C0BFB292B1}" presName="rootComposite1" presStyleCnt="0"/>
      <dgm:spPr/>
    </dgm:pt>
    <dgm:pt modelId="{137A3419-CF63-A24F-B833-6C10D85134A5}" type="pres">
      <dgm:prSet presAssocID="{9F3D5CB1-0DBE-5940-922F-06C0BFB292B1}" presName="rootText1" presStyleLbl="alignAcc1" presStyleIdx="0" presStyleCnt="0">
        <dgm:presLayoutVars>
          <dgm:chPref val="3"/>
        </dgm:presLayoutVars>
      </dgm:prSet>
      <dgm:spPr/>
    </dgm:pt>
    <dgm:pt modelId="{78E06265-6ABB-614C-8AEB-43640F415A93}" type="pres">
      <dgm:prSet presAssocID="{9F3D5CB1-0DBE-5940-922F-06C0BFB292B1}" presName="topArc1" presStyleLbl="parChTrans1D1" presStyleIdx="0" presStyleCnt="10"/>
      <dgm:spPr/>
    </dgm:pt>
    <dgm:pt modelId="{A54FDE7D-9928-A946-930F-0D5B4BCC2323}" type="pres">
      <dgm:prSet presAssocID="{9F3D5CB1-0DBE-5940-922F-06C0BFB292B1}" presName="bottomArc1" presStyleLbl="parChTrans1D1" presStyleIdx="1" presStyleCnt="10"/>
      <dgm:spPr/>
    </dgm:pt>
    <dgm:pt modelId="{F691CB1A-ABD5-3544-AEC0-D95062E97A9B}" type="pres">
      <dgm:prSet presAssocID="{9F3D5CB1-0DBE-5940-922F-06C0BFB292B1}" presName="topConnNode1" presStyleLbl="node1" presStyleIdx="0" presStyleCnt="0"/>
      <dgm:spPr/>
    </dgm:pt>
    <dgm:pt modelId="{D95DEDE6-B506-B04E-8D35-7DBD4ABD2FA0}" type="pres">
      <dgm:prSet presAssocID="{9F3D5CB1-0DBE-5940-922F-06C0BFB292B1}" presName="hierChild2" presStyleCnt="0"/>
      <dgm:spPr/>
    </dgm:pt>
    <dgm:pt modelId="{5C8DF451-53D6-7F4C-B7FD-3E1880F121A8}" type="pres">
      <dgm:prSet presAssocID="{D378ACC5-2DCE-154D-9A16-679ABAF36056}" presName="Name28" presStyleLbl="parChTrans1D2" presStyleIdx="0" presStyleCnt="4"/>
      <dgm:spPr/>
    </dgm:pt>
    <dgm:pt modelId="{3F0FCC60-0B83-DD40-8A0B-AE390E75023F}" type="pres">
      <dgm:prSet presAssocID="{3886F084-A52C-674A-9560-360551674072}" presName="hierRoot2" presStyleCnt="0">
        <dgm:presLayoutVars>
          <dgm:hierBranch val="init"/>
        </dgm:presLayoutVars>
      </dgm:prSet>
      <dgm:spPr/>
    </dgm:pt>
    <dgm:pt modelId="{FAE54223-F758-5341-81C3-6C4ABA9F79AC}" type="pres">
      <dgm:prSet presAssocID="{3886F084-A52C-674A-9560-360551674072}" presName="rootComposite2" presStyleCnt="0"/>
      <dgm:spPr/>
    </dgm:pt>
    <dgm:pt modelId="{917A505C-3493-F645-8185-6801388B749A}" type="pres">
      <dgm:prSet presAssocID="{3886F084-A52C-674A-9560-360551674072}" presName="rootText2" presStyleLbl="alignAcc1" presStyleIdx="0" presStyleCnt="0">
        <dgm:presLayoutVars>
          <dgm:chPref val="3"/>
        </dgm:presLayoutVars>
      </dgm:prSet>
      <dgm:spPr/>
    </dgm:pt>
    <dgm:pt modelId="{778F5BB6-2CE9-ED4E-A090-DE50345A63EF}" type="pres">
      <dgm:prSet presAssocID="{3886F084-A52C-674A-9560-360551674072}" presName="topArc2" presStyleLbl="parChTrans1D1" presStyleIdx="2" presStyleCnt="10"/>
      <dgm:spPr/>
    </dgm:pt>
    <dgm:pt modelId="{58EFDC5B-5F10-7B45-99AD-52CF883DABE8}" type="pres">
      <dgm:prSet presAssocID="{3886F084-A52C-674A-9560-360551674072}" presName="bottomArc2" presStyleLbl="parChTrans1D1" presStyleIdx="3" presStyleCnt="10"/>
      <dgm:spPr/>
    </dgm:pt>
    <dgm:pt modelId="{761AF8A4-BAA1-6843-B639-98E84BADA97E}" type="pres">
      <dgm:prSet presAssocID="{3886F084-A52C-674A-9560-360551674072}" presName="topConnNode2" presStyleLbl="node2" presStyleIdx="0" presStyleCnt="0"/>
      <dgm:spPr/>
    </dgm:pt>
    <dgm:pt modelId="{3E1B7FFB-1FB9-B049-8071-1A63C51098E5}" type="pres">
      <dgm:prSet presAssocID="{3886F084-A52C-674A-9560-360551674072}" presName="hierChild4" presStyleCnt="0"/>
      <dgm:spPr/>
    </dgm:pt>
    <dgm:pt modelId="{14721F70-80F9-174E-893D-10EFAD4BD1A7}" type="pres">
      <dgm:prSet presAssocID="{3886F084-A52C-674A-9560-360551674072}" presName="hierChild5" presStyleCnt="0"/>
      <dgm:spPr/>
    </dgm:pt>
    <dgm:pt modelId="{9E7D68B4-4F02-AD42-973B-9478AF31146A}" type="pres">
      <dgm:prSet presAssocID="{221639E0-30CE-8B47-B80F-54FF4C36448B}" presName="Name28" presStyleLbl="parChTrans1D2" presStyleIdx="1" presStyleCnt="4"/>
      <dgm:spPr/>
    </dgm:pt>
    <dgm:pt modelId="{BB7F4E6E-D1D5-6145-B3E4-009470A7622F}" type="pres">
      <dgm:prSet presAssocID="{05D634F1-EFC6-254E-9B39-7A87456A085E}" presName="hierRoot2" presStyleCnt="0">
        <dgm:presLayoutVars>
          <dgm:hierBranch val="init"/>
        </dgm:presLayoutVars>
      </dgm:prSet>
      <dgm:spPr/>
    </dgm:pt>
    <dgm:pt modelId="{64C2134C-9400-DB4F-B62A-D125A6059CC7}" type="pres">
      <dgm:prSet presAssocID="{05D634F1-EFC6-254E-9B39-7A87456A085E}" presName="rootComposite2" presStyleCnt="0"/>
      <dgm:spPr/>
    </dgm:pt>
    <dgm:pt modelId="{D3C6C5C7-7C6F-874D-8B80-CC6803C796AC}" type="pres">
      <dgm:prSet presAssocID="{05D634F1-EFC6-254E-9B39-7A87456A085E}" presName="rootText2" presStyleLbl="alignAcc1" presStyleIdx="0" presStyleCnt="0">
        <dgm:presLayoutVars>
          <dgm:chPref val="3"/>
        </dgm:presLayoutVars>
      </dgm:prSet>
      <dgm:spPr/>
    </dgm:pt>
    <dgm:pt modelId="{94106ED4-D0BB-154B-A170-933FFC18860B}" type="pres">
      <dgm:prSet presAssocID="{05D634F1-EFC6-254E-9B39-7A87456A085E}" presName="topArc2" presStyleLbl="parChTrans1D1" presStyleIdx="4" presStyleCnt="10"/>
      <dgm:spPr/>
    </dgm:pt>
    <dgm:pt modelId="{08AEC19F-4ABE-D841-9D8A-07D0538199A7}" type="pres">
      <dgm:prSet presAssocID="{05D634F1-EFC6-254E-9B39-7A87456A085E}" presName="bottomArc2" presStyleLbl="parChTrans1D1" presStyleIdx="5" presStyleCnt="10"/>
      <dgm:spPr/>
    </dgm:pt>
    <dgm:pt modelId="{505AFE6D-75ED-5E42-9544-B35CD2AC25F4}" type="pres">
      <dgm:prSet presAssocID="{05D634F1-EFC6-254E-9B39-7A87456A085E}" presName="topConnNode2" presStyleLbl="node2" presStyleIdx="0" presStyleCnt="0"/>
      <dgm:spPr/>
    </dgm:pt>
    <dgm:pt modelId="{A0F0A445-753D-384F-9E51-DCCA9B5C91B5}" type="pres">
      <dgm:prSet presAssocID="{05D634F1-EFC6-254E-9B39-7A87456A085E}" presName="hierChild4" presStyleCnt="0"/>
      <dgm:spPr/>
    </dgm:pt>
    <dgm:pt modelId="{CFCD90FB-73FA-CB48-8607-B8659A03D0E0}" type="pres">
      <dgm:prSet presAssocID="{05D634F1-EFC6-254E-9B39-7A87456A085E}" presName="hierChild5" presStyleCnt="0"/>
      <dgm:spPr/>
    </dgm:pt>
    <dgm:pt modelId="{320854B2-F475-5548-9041-9B91A63887C1}" type="pres">
      <dgm:prSet presAssocID="{D76FDB9B-7158-7C44-A25D-F4C78DF86DFA}" presName="Name28" presStyleLbl="parChTrans1D2" presStyleIdx="2" presStyleCnt="4"/>
      <dgm:spPr/>
    </dgm:pt>
    <dgm:pt modelId="{3F9D1CCB-4E8A-154E-BBCD-65B0835A480A}" type="pres">
      <dgm:prSet presAssocID="{548118F1-6824-144E-899F-48C354A075CC}" presName="hierRoot2" presStyleCnt="0">
        <dgm:presLayoutVars>
          <dgm:hierBranch val="init"/>
        </dgm:presLayoutVars>
      </dgm:prSet>
      <dgm:spPr/>
    </dgm:pt>
    <dgm:pt modelId="{153069C5-C1C8-7645-BEB2-2179CC381C81}" type="pres">
      <dgm:prSet presAssocID="{548118F1-6824-144E-899F-48C354A075CC}" presName="rootComposite2" presStyleCnt="0"/>
      <dgm:spPr/>
    </dgm:pt>
    <dgm:pt modelId="{2B91C650-C3C3-6A48-A906-34CD87D04BE0}" type="pres">
      <dgm:prSet presAssocID="{548118F1-6824-144E-899F-48C354A075CC}" presName="rootText2" presStyleLbl="alignAcc1" presStyleIdx="0" presStyleCnt="0">
        <dgm:presLayoutVars>
          <dgm:chPref val="3"/>
        </dgm:presLayoutVars>
      </dgm:prSet>
      <dgm:spPr/>
    </dgm:pt>
    <dgm:pt modelId="{D5D4AC9A-16CF-F745-A2FA-D62C54B9840B}" type="pres">
      <dgm:prSet presAssocID="{548118F1-6824-144E-899F-48C354A075CC}" presName="topArc2" presStyleLbl="parChTrans1D1" presStyleIdx="6" presStyleCnt="10"/>
      <dgm:spPr/>
    </dgm:pt>
    <dgm:pt modelId="{8B9D8C9A-F01B-AC49-8DE9-939A198C61AA}" type="pres">
      <dgm:prSet presAssocID="{548118F1-6824-144E-899F-48C354A075CC}" presName="bottomArc2" presStyleLbl="parChTrans1D1" presStyleIdx="7" presStyleCnt="10"/>
      <dgm:spPr/>
    </dgm:pt>
    <dgm:pt modelId="{0205C922-2384-A740-82D8-CC7F493D5B4F}" type="pres">
      <dgm:prSet presAssocID="{548118F1-6824-144E-899F-48C354A075CC}" presName="topConnNode2" presStyleLbl="node2" presStyleIdx="0" presStyleCnt="0"/>
      <dgm:spPr/>
    </dgm:pt>
    <dgm:pt modelId="{4A11E507-6EE9-654A-BA21-DC01ED52DF83}" type="pres">
      <dgm:prSet presAssocID="{548118F1-6824-144E-899F-48C354A075CC}" presName="hierChild4" presStyleCnt="0"/>
      <dgm:spPr/>
    </dgm:pt>
    <dgm:pt modelId="{FD56EFA1-F138-2D4E-BC71-607ACF5A8433}" type="pres">
      <dgm:prSet presAssocID="{548118F1-6824-144E-899F-48C354A075CC}" presName="hierChild5" presStyleCnt="0"/>
      <dgm:spPr/>
    </dgm:pt>
    <dgm:pt modelId="{7665E050-2ACD-ED4C-9166-DAA08AB7D512}" type="pres">
      <dgm:prSet presAssocID="{9F3D5CB1-0DBE-5940-922F-06C0BFB292B1}" presName="hierChild3" presStyleCnt="0"/>
      <dgm:spPr/>
    </dgm:pt>
    <dgm:pt modelId="{166E26C9-9AA6-DB42-85E1-2B673098490D}" type="pres">
      <dgm:prSet presAssocID="{9E314177-A58C-0D44-ABF0-DD6FE85EF4FA}" presName="Name101" presStyleLbl="parChTrans1D2" presStyleIdx="3" presStyleCnt="4"/>
      <dgm:spPr/>
    </dgm:pt>
    <dgm:pt modelId="{C8B6DD82-6A20-9E4E-B8BE-2D060AD4F596}" type="pres">
      <dgm:prSet presAssocID="{921FBFBC-B3CB-034B-85C5-754A8BC52123}" presName="hierRoot3" presStyleCnt="0">
        <dgm:presLayoutVars>
          <dgm:hierBranch val="init"/>
        </dgm:presLayoutVars>
      </dgm:prSet>
      <dgm:spPr/>
    </dgm:pt>
    <dgm:pt modelId="{67FD6430-7551-A74A-9B5F-BE9611AADF50}" type="pres">
      <dgm:prSet presAssocID="{921FBFBC-B3CB-034B-85C5-754A8BC52123}" presName="rootComposite3" presStyleCnt="0"/>
      <dgm:spPr/>
    </dgm:pt>
    <dgm:pt modelId="{4AE96F91-2DB5-4A49-80AB-9E984AFF5512}" type="pres">
      <dgm:prSet presAssocID="{921FBFBC-B3CB-034B-85C5-754A8BC52123}" presName="rootText3" presStyleLbl="alignAcc1" presStyleIdx="0" presStyleCnt="0">
        <dgm:presLayoutVars>
          <dgm:chPref val="3"/>
        </dgm:presLayoutVars>
      </dgm:prSet>
      <dgm:spPr/>
    </dgm:pt>
    <dgm:pt modelId="{B615A64C-327C-8242-8EF5-14246A8113E1}" type="pres">
      <dgm:prSet presAssocID="{921FBFBC-B3CB-034B-85C5-754A8BC52123}" presName="topArc3" presStyleLbl="parChTrans1D1" presStyleIdx="8" presStyleCnt="10"/>
      <dgm:spPr/>
    </dgm:pt>
    <dgm:pt modelId="{C85B48E4-4F93-FE47-888D-E5BB5E822B03}" type="pres">
      <dgm:prSet presAssocID="{921FBFBC-B3CB-034B-85C5-754A8BC52123}" presName="bottomArc3" presStyleLbl="parChTrans1D1" presStyleIdx="9" presStyleCnt="10"/>
      <dgm:spPr/>
    </dgm:pt>
    <dgm:pt modelId="{EDF2545B-9BB1-1942-B276-D96CED48FAE1}" type="pres">
      <dgm:prSet presAssocID="{921FBFBC-B3CB-034B-85C5-754A8BC52123}" presName="topConnNode3" presStyleLbl="asst1" presStyleIdx="0" presStyleCnt="0"/>
      <dgm:spPr/>
    </dgm:pt>
    <dgm:pt modelId="{9FD481F6-B2B0-1B4B-9CCD-4B9C30138033}" type="pres">
      <dgm:prSet presAssocID="{921FBFBC-B3CB-034B-85C5-754A8BC52123}" presName="hierChild6" presStyleCnt="0"/>
      <dgm:spPr/>
    </dgm:pt>
    <dgm:pt modelId="{358698C3-299C-CA4B-B330-8C371E2F1202}" type="pres">
      <dgm:prSet presAssocID="{921FBFBC-B3CB-034B-85C5-754A8BC52123}" presName="hierChild7" presStyleCnt="0"/>
      <dgm:spPr/>
    </dgm:pt>
  </dgm:ptLst>
  <dgm:cxnLst>
    <dgm:cxn modelId="{2A2DEA2C-002C-4445-A9D0-CD1DF57FB959}" type="presOf" srcId="{3886F084-A52C-674A-9560-360551674072}" destId="{917A505C-3493-F645-8185-6801388B749A}" srcOrd="0" destOrd="0" presId="urn:microsoft.com/office/officeart/2008/layout/HalfCircleOrganizationChart"/>
    <dgm:cxn modelId="{93AD5A3C-6487-C04E-B70E-C3FCE86D09AB}" srcId="{11EC11A3-5DCE-7641-87D3-9D512D81B997}" destId="{9F3D5CB1-0DBE-5940-922F-06C0BFB292B1}" srcOrd="0" destOrd="0" parTransId="{D4239AA2-F576-0F40-91C3-B03151D45156}" sibTransId="{75FDB5C3-67BF-8B46-99E4-31220FAB316D}"/>
    <dgm:cxn modelId="{A91FEB5B-D63B-AE4B-B7C4-2BC131B25D45}" srcId="{9F3D5CB1-0DBE-5940-922F-06C0BFB292B1}" destId="{05D634F1-EFC6-254E-9B39-7A87456A085E}" srcOrd="2" destOrd="0" parTransId="{221639E0-30CE-8B47-B80F-54FF4C36448B}" sibTransId="{9D7D8866-30E9-E849-B510-7D13FF41A19E}"/>
    <dgm:cxn modelId="{5921A160-39B0-DA4F-B1F6-BB01788D1227}" srcId="{9F3D5CB1-0DBE-5940-922F-06C0BFB292B1}" destId="{921FBFBC-B3CB-034B-85C5-754A8BC52123}" srcOrd="0" destOrd="0" parTransId="{9E314177-A58C-0D44-ABF0-DD6FE85EF4FA}" sibTransId="{1D311208-2E08-6C4C-8DC7-5A2EE0912FC1}"/>
    <dgm:cxn modelId="{5FF17E46-6899-834D-A7E2-0F2BCBD28F85}" type="presOf" srcId="{221639E0-30CE-8B47-B80F-54FF4C36448B}" destId="{9E7D68B4-4F02-AD42-973B-9478AF31146A}" srcOrd="0" destOrd="0" presId="urn:microsoft.com/office/officeart/2008/layout/HalfCircleOrganizationChart"/>
    <dgm:cxn modelId="{61C2C846-5866-CA49-B53C-C787330348C6}" type="presOf" srcId="{548118F1-6824-144E-899F-48C354A075CC}" destId="{0205C922-2384-A740-82D8-CC7F493D5B4F}" srcOrd="1" destOrd="0" presId="urn:microsoft.com/office/officeart/2008/layout/HalfCircleOrganizationChart"/>
    <dgm:cxn modelId="{BC232D8F-1989-4240-B39C-DDA3B943ADE2}" type="presOf" srcId="{921FBFBC-B3CB-034B-85C5-754A8BC52123}" destId="{4AE96F91-2DB5-4A49-80AB-9E984AFF5512}" srcOrd="0" destOrd="0" presId="urn:microsoft.com/office/officeart/2008/layout/HalfCircleOrganizationChart"/>
    <dgm:cxn modelId="{59F4BD94-E1B9-8049-B2B6-B469F7F44B15}" type="presOf" srcId="{3886F084-A52C-674A-9560-360551674072}" destId="{761AF8A4-BAA1-6843-B639-98E84BADA97E}" srcOrd="1" destOrd="0" presId="urn:microsoft.com/office/officeart/2008/layout/HalfCircleOrganizationChart"/>
    <dgm:cxn modelId="{0429EF95-25C2-9049-84BB-1F1ABA5B1580}" srcId="{9F3D5CB1-0DBE-5940-922F-06C0BFB292B1}" destId="{548118F1-6824-144E-899F-48C354A075CC}" srcOrd="3" destOrd="0" parTransId="{D76FDB9B-7158-7C44-A25D-F4C78DF86DFA}" sibTransId="{68540D48-3D1F-CD4B-B139-0568F591A6EE}"/>
    <dgm:cxn modelId="{66B19D9E-E2CD-C14A-972B-835C72EF020F}" type="presOf" srcId="{9F3D5CB1-0DBE-5940-922F-06C0BFB292B1}" destId="{137A3419-CF63-A24F-B833-6C10D85134A5}" srcOrd="0" destOrd="0" presId="urn:microsoft.com/office/officeart/2008/layout/HalfCircleOrganizationChart"/>
    <dgm:cxn modelId="{8707D9B2-A787-8A4B-BCFF-160449AC0F2A}" type="presOf" srcId="{548118F1-6824-144E-899F-48C354A075CC}" destId="{2B91C650-C3C3-6A48-A906-34CD87D04BE0}" srcOrd="0" destOrd="0" presId="urn:microsoft.com/office/officeart/2008/layout/HalfCircleOrganizationChart"/>
    <dgm:cxn modelId="{B34959BE-70AF-6D47-AD00-5CB42063A285}" type="presOf" srcId="{05D634F1-EFC6-254E-9B39-7A87456A085E}" destId="{D3C6C5C7-7C6F-874D-8B80-CC6803C796AC}" srcOrd="0" destOrd="0" presId="urn:microsoft.com/office/officeart/2008/layout/HalfCircleOrganizationChart"/>
    <dgm:cxn modelId="{FA3A52C5-1E21-6D49-BA73-5128CB28D624}" type="presOf" srcId="{11EC11A3-5DCE-7641-87D3-9D512D81B997}" destId="{1E6BE5AA-8A0D-F641-9747-3CC8EF04286E}" srcOrd="0" destOrd="0" presId="urn:microsoft.com/office/officeart/2008/layout/HalfCircleOrganizationChart"/>
    <dgm:cxn modelId="{ECA2A8C8-2B20-CE4E-B2B1-71AB300F1DFE}" srcId="{9F3D5CB1-0DBE-5940-922F-06C0BFB292B1}" destId="{3886F084-A52C-674A-9560-360551674072}" srcOrd="1" destOrd="0" parTransId="{D378ACC5-2DCE-154D-9A16-679ABAF36056}" sibTransId="{0E30E292-C438-A74B-9350-3FDB1E0E2C9C}"/>
    <dgm:cxn modelId="{5A823DD3-788F-4248-9A3A-E79E53BE3AB8}" type="presOf" srcId="{D76FDB9B-7158-7C44-A25D-F4C78DF86DFA}" destId="{320854B2-F475-5548-9041-9B91A63887C1}" srcOrd="0" destOrd="0" presId="urn:microsoft.com/office/officeart/2008/layout/HalfCircleOrganizationChart"/>
    <dgm:cxn modelId="{2AFE46D5-7DEE-2F4B-B452-129369D57D48}" type="presOf" srcId="{D378ACC5-2DCE-154D-9A16-679ABAF36056}" destId="{5C8DF451-53D6-7F4C-B7FD-3E1880F121A8}" srcOrd="0" destOrd="0" presId="urn:microsoft.com/office/officeart/2008/layout/HalfCircleOrganizationChart"/>
    <dgm:cxn modelId="{4E83E7D6-F320-D340-B81A-580FEB6BEEAE}" type="presOf" srcId="{05D634F1-EFC6-254E-9B39-7A87456A085E}" destId="{505AFE6D-75ED-5E42-9544-B35CD2AC25F4}" srcOrd="1" destOrd="0" presId="urn:microsoft.com/office/officeart/2008/layout/HalfCircleOrganizationChart"/>
    <dgm:cxn modelId="{72A278DC-CA0A-AD46-AB6E-CC3EFD4D707C}" type="presOf" srcId="{921FBFBC-B3CB-034B-85C5-754A8BC52123}" destId="{EDF2545B-9BB1-1942-B276-D96CED48FAE1}" srcOrd="1" destOrd="0" presId="urn:microsoft.com/office/officeart/2008/layout/HalfCircleOrganizationChart"/>
    <dgm:cxn modelId="{836660DF-FCE2-8347-8524-EE7FBD5EE96D}" type="presOf" srcId="{9E314177-A58C-0D44-ABF0-DD6FE85EF4FA}" destId="{166E26C9-9AA6-DB42-85E1-2B673098490D}" srcOrd="0" destOrd="0" presId="urn:microsoft.com/office/officeart/2008/layout/HalfCircleOrganizationChart"/>
    <dgm:cxn modelId="{73A819E2-7DC7-C640-973A-7C2C6DCE1F21}" type="presOf" srcId="{9F3D5CB1-0DBE-5940-922F-06C0BFB292B1}" destId="{F691CB1A-ABD5-3544-AEC0-D95062E97A9B}" srcOrd="1" destOrd="0" presId="urn:microsoft.com/office/officeart/2008/layout/HalfCircleOrganizationChart"/>
    <dgm:cxn modelId="{7DC5CDD4-BC4A-D249-8688-86172FCE567B}" type="presParOf" srcId="{1E6BE5AA-8A0D-F641-9747-3CC8EF04286E}" destId="{F09109C5-FD0F-CE44-9B8C-6F1BCD08BB34}" srcOrd="0" destOrd="0" presId="urn:microsoft.com/office/officeart/2008/layout/HalfCircleOrganizationChart"/>
    <dgm:cxn modelId="{283D93C5-C251-9D4C-A6A6-4F9C1928632B}" type="presParOf" srcId="{F09109C5-FD0F-CE44-9B8C-6F1BCD08BB34}" destId="{1F79B4EC-E3A1-E547-BE68-338895ED6251}" srcOrd="0" destOrd="0" presId="urn:microsoft.com/office/officeart/2008/layout/HalfCircleOrganizationChart"/>
    <dgm:cxn modelId="{2DDF103C-5728-0E42-A0E4-333267DDBAFC}" type="presParOf" srcId="{1F79B4EC-E3A1-E547-BE68-338895ED6251}" destId="{137A3419-CF63-A24F-B833-6C10D85134A5}" srcOrd="0" destOrd="0" presId="urn:microsoft.com/office/officeart/2008/layout/HalfCircleOrganizationChart"/>
    <dgm:cxn modelId="{E45C0394-972F-3A4F-BB1E-35CD17111597}" type="presParOf" srcId="{1F79B4EC-E3A1-E547-BE68-338895ED6251}" destId="{78E06265-6ABB-614C-8AEB-43640F415A93}" srcOrd="1" destOrd="0" presId="urn:microsoft.com/office/officeart/2008/layout/HalfCircleOrganizationChart"/>
    <dgm:cxn modelId="{FE154D81-5900-3049-954F-D4CF92ADF6B7}" type="presParOf" srcId="{1F79B4EC-E3A1-E547-BE68-338895ED6251}" destId="{A54FDE7D-9928-A946-930F-0D5B4BCC2323}" srcOrd="2" destOrd="0" presId="urn:microsoft.com/office/officeart/2008/layout/HalfCircleOrganizationChart"/>
    <dgm:cxn modelId="{000D96B7-8608-0A45-93A5-FBE0AFC99EEF}" type="presParOf" srcId="{1F79B4EC-E3A1-E547-BE68-338895ED6251}" destId="{F691CB1A-ABD5-3544-AEC0-D95062E97A9B}" srcOrd="3" destOrd="0" presId="urn:microsoft.com/office/officeart/2008/layout/HalfCircleOrganizationChart"/>
    <dgm:cxn modelId="{ACBAD106-9831-304D-84F1-DC8328EF1D15}" type="presParOf" srcId="{F09109C5-FD0F-CE44-9B8C-6F1BCD08BB34}" destId="{D95DEDE6-B506-B04E-8D35-7DBD4ABD2FA0}" srcOrd="1" destOrd="0" presId="urn:microsoft.com/office/officeart/2008/layout/HalfCircleOrganizationChart"/>
    <dgm:cxn modelId="{E64AD259-EFEA-314A-8064-259B0B8BED38}" type="presParOf" srcId="{D95DEDE6-B506-B04E-8D35-7DBD4ABD2FA0}" destId="{5C8DF451-53D6-7F4C-B7FD-3E1880F121A8}" srcOrd="0" destOrd="0" presId="urn:microsoft.com/office/officeart/2008/layout/HalfCircleOrganizationChart"/>
    <dgm:cxn modelId="{86A7D22A-766D-7647-81C1-F3E2BFCE0419}" type="presParOf" srcId="{D95DEDE6-B506-B04E-8D35-7DBD4ABD2FA0}" destId="{3F0FCC60-0B83-DD40-8A0B-AE390E75023F}" srcOrd="1" destOrd="0" presId="urn:microsoft.com/office/officeart/2008/layout/HalfCircleOrganizationChart"/>
    <dgm:cxn modelId="{7745A71E-B402-9941-969D-48E4F755C9E3}" type="presParOf" srcId="{3F0FCC60-0B83-DD40-8A0B-AE390E75023F}" destId="{FAE54223-F758-5341-81C3-6C4ABA9F79AC}" srcOrd="0" destOrd="0" presId="urn:microsoft.com/office/officeart/2008/layout/HalfCircleOrganizationChart"/>
    <dgm:cxn modelId="{34833C5B-9D2F-5B4B-A695-832CD7DD585B}" type="presParOf" srcId="{FAE54223-F758-5341-81C3-6C4ABA9F79AC}" destId="{917A505C-3493-F645-8185-6801388B749A}" srcOrd="0" destOrd="0" presId="urn:microsoft.com/office/officeart/2008/layout/HalfCircleOrganizationChart"/>
    <dgm:cxn modelId="{B8DFED5F-BB14-6944-96DC-18E59435604F}" type="presParOf" srcId="{FAE54223-F758-5341-81C3-6C4ABA9F79AC}" destId="{778F5BB6-2CE9-ED4E-A090-DE50345A63EF}" srcOrd="1" destOrd="0" presId="urn:microsoft.com/office/officeart/2008/layout/HalfCircleOrganizationChart"/>
    <dgm:cxn modelId="{E786C1AA-88A9-AD43-AC87-4449FF046719}" type="presParOf" srcId="{FAE54223-F758-5341-81C3-6C4ABA9F79AC}" destId="{58EFDC5B-5F10-7B45-99AD-52CF883DABE8}" srcOrd="2" destOrd="0" presId="urn:microsoft.com/office/officeart/2008/layout/HalfCircleOrganizationChart"/>
    <dgm:cxn modelId="{BFFCF643-BB43-6D4E-BDC8-862D25048D83}" type="presParOf" srcId="{FAE54223-F758-5341-81C3-6C4ABA9F79AC}" destId="{761AF8A4-BAA1-6843-B639-98E84BADA97E}" srcOrd="3" destOrd="0" presId="urn:microsoft.com/office/officeart/2008/layout/HalfCircleOrganizationChart"/>
    <dgm:cxn modelId="{CEE5C44F-F5B7-4D43-99F6-DEFE8E2B8A0E}" type="presParOf" srcId="{3F0FCC60-0B83-DD40-8A0B-AE390E75023F}" destId="{3E1B7FFB-1FB9-B049-8071-1A63C51098E5}" srcOrd="1" destOrd="0" presId="urn:microsoft.com/office/officeart/2008/layout/HalfCircleOrganizationChart"/>
    <dgm:cxn modelId="{46DAF88E-FDED-FB4E-9AF7-87002310A061}" type="presParOf" srcId="{3F0FCC60-0B83-DD40-8A0B-AE390E75023F}" destId="{14721F70-80F9-174E-893D-10EFAD4BD1A7}" srcOrd="2" destOrd="0" presId="urn:microsoft.com/office/officeart/2008/layout/HalfCircleOrganizationChart"/>
    <dgm:cxn modelId="{6D2343FD-9826-E94A-95A4-D62B188E8E13}" type="presParOf" srcId="{D95DEDE6-B506-B04E-8D35-7DBD4ABD2FA0}" destId="{9E7D68B4-4F02-AD42-973B-9478AF31146A}" srcOrd="2" destOrd="0" presId="urn:microsoft.com/office/officeart/2008/layout/HalfCircleOrganizationChart"/>
    <dgm:cxn modelId="{47699AF7-AD33-3649-B8F6-15BA2AB31563}" type="presParOf" srcId="{D95DEDE6-B506-B04E-8D35-7DBD4ABD2FA0}" destId="{BB7F4E6E-D1D5-6145-B3E4-009470A7622F}" srcOrd="3" destOrd="0" presId="urn:microsoft.com/office/officeart/2008/layout/HalfCircleOrganizationChart"/>
    <dgm:cxn modelId="{C4BA6F7E-DEBA-084A-B7BA-2B4B03E6A448}" type="presParOf" srcId="{BB7F4E6E-D1D5-6145-B3E4-009470A7622F}" destId="{64C2134C-9400-DB4F-B62A-D125A6059CC7}" srcOrd="0" destOrd="0" presId="urn:microsoft.com/office/officeart/2008/layout/HalfCircleOrganizationChart"/>
    <dgm:cxn modelId="{FA754008-08EF-0D46-AAF3-EF67012F826D}" type="presParOf" srcId="{64C2134C-9400-DB4F-B62A-D125A6059CC7}" destId="{D3C6C5C7-7C6F-874D-8B80-CC6803C796AC}" srcOrd="0" destOrd="0" presId="urn:microsoft.com/office/officeart/2008/layout/HalfCircleOrganizationChart"/>
    <dgm:cxn modelId="{17F35333-B84A-174A-84B5-BF36079D8C41}" type="presParOf" srcId="{64C2134C-9400-DB4F-B62A-D125A6059CC7}" destId="{94106ED4-D0BB-154B-A170-933FFC18860B}" srcOrd="1" destOrd="0" presId="urn:microsoft.com/office/officeart/2008/layout/HalfCircleOrganizationChart"/>
    <dgm:cxn modelId="{1CF9D154-893E-F349-8125-B5A5EAC5915A}" type="presParOf" srcId="{64C2134C-9400-DB4F-B62A-D125A6059CC7}" destId="{08AEC19F-4ABE-D841-9D8A-07D0538199A7}" srcOrd="2" destOrd="0" presId="urn:microsoft.com/office/officeart/2008/layout/HalfCircleOrganizationChart"/>
    <dgm:cxn modelId="{222A3AA3-C672-8447-9E50-62CA54F7CF73}" type="presParOf" srcId="{64C2134C-9400-DB4F-B62A-D125A6059CC7}" destId="{505AFE6D-75ED-5E42-9544-B35CD2AC25F4}" srcOrd="3" destOrd="0" presId="urn:microsoft.com/office/officeart/2008/layout/HalfCircleOrganizationChart"/>
    <dgm:cxn modelId="{7E3FC34E-AEB1-7C43-AB7E-6B6DE352E357}" type="presParOf" srcId="{BB7F4E6E-D1D5-6145-B3E4-009470A7622F}" destId="{A0F0A445-753D-384F-9E51-DCCA9B5C91B5}" srcOrd="1" destOrd="0" presId="urn:microsoft.com/office/officeart/2008/layout/HalfCircleOrganizationChart"/>
    <dgm:cxn modelId="{1968334B-396B-FF4F-8F71-483FFA4D1056}" type="presParOf" srcId="{BB7F4E6E-D1D5-6145-B3E4-009470A7622F}" destId="{CFCD90FB-73FA-CB48-8607-B8659A03D0E0}" srcOrd="2" destOrd="0" presId="urn:microsoft.com/office/officeart/2008/layout/HalfCircleOrganizationChart"/>
    <dgm:cxn modelId="{E8607C20-71D0-BF4F-A604-F4EB4474C121}" type="presParOf" srcId="{D95DEDE6-B506-B04E-8D35-7DBD4ABD2FA0}" destId="{320854B2-F475-5548-9041-9B91A63887C1}" srcOrd="4" destOrd="0" presId="urn:microsoft.com/office/officeart/2008/layout/HalfCircleOrganizationChart"/>
    <dgm:cxn modelId="{230C8FF3-767D-CB42-9349-74AF877DF279}" type="presParOf" srcId="{D95DEDE6-B506-B04E-8D35-7DBD4ABD2FA0}" destId="{3F9D1CCB-4E8A-154E-BBCD-65B0835A480A}" srcOrd="5" destOrd="0" presId="urn:microsoft.com/office/officeart/2008/layout/HalfCircleOrganizationChart"/>
    <dgm:cxn modelId="{C0A45D2F-505C-E043-AA1C-A1E69E67B85F}" type="presParOf" srcId="{3F9D1CCB-4E8A-154E-BBCD-65B0835A480A}" destId="{153069C5-C1C8-7645-BEB2-2179CC381C81}" srcOrd="0" destOrd="0" presId="urn:microsoft.com/office/officeart/2008/layout/HalfCircleOrganizationChart"/>
    <dgm:cxn modelId="{0D2796BB-69CE-4040-BF3F-9ACF00CB4AFC}" type="presParOf" srcId="{153069C5-C1C8-7645-BEB2-2179CC381C81}" destId="{2B91C650-C3C3-6A48-A906-34CD87D04BE0}" srcOrd="0" destOrd="0" presId="urn:microsoft.com/office/officeart/2008/layout/HalfCircleOrganizationChart"/>
    <dgm:cxn modelId="{2D6BF59A-9382-2D46-82F2-243C91B5B09C}" type="presParOf" srcId="{153069C5-C1C8-7645-BEB2-2179CC381C81}" destId="{D5D4AC9A-16CF-F745-A2FA-D62C54B9840B}" srcOrd="1" destOrd="0" presId="urn:microsoft.com/office/officeart/2008/layout/HalfCircleOrganizationChart"/>
    <dgm:cxn modelId="{0A1CC77C-9643-0F45-AB55-67F706C9E5C8}" type="presParOf" srcId="{153069C5-C1C8-7645-BEB2-2179CC381C81}" destId="{8B9D8C9A-F01B-AC49-8DE9-939A198C61AA}" srcOrd="2" destOrd="0" presId="urn:microsoft.com/office/officeart/2008/layout/HalfCircleOrganizationChart"/>
    <dgm:cxn modelId="{51B19E88-03E4-5446-870D-299BB1C0CCD8}" type="presParOf" srcId="{153069C5-C1C8-7645-BEB2-2179CC381C81}" destId="{0205C922-2384-A740-82D8-CC7F493D5B4F}" srcOrd="3" destOrd="0" presId="urn:microsoft.com/office/officeart/2008/layout/HalfCircleOrganizationChart"/>
    <dgm:cxn modelId="{70EBB1F3-A38A-5E4B-AE9F-E925235FC3E5}" type="presParOf" srcId="{3F9D1CCB-4E8A-154E-BBCD-65B0835A480A}" destId="{4A11E507-6EE9-654A-BA21-DC01ED52DF83}" srcOrd="1" destOrd="0" presId="urn:microsoft.com/office/officeart/2008/layout/HalfCircleOrganizationChart"/>
    <dgm:cxn modelId="{0F0EF47F-50A1-C04A-A1DE-45B2A5929B55}" type="presParOf" srcId="{3F9D1CCB-4E8A-154E-BBCD-65B0835A480A}" destId="{FD56EFA1-F138-2D4E-BC71-607ACF5A8433}" srcOrd="2" destOrd="0" presId="urn:microsoft.com/office/officeart/2008/layout/HalfCircleOrganizationChart"/>
    <dgm:cxn modelId="{84791379-4484-DF46-8E36-936FC8A3BEF9}" type="presParOf" srcId="{F09109C5-FD0F-CE44-9B8C-6F1BCD08BB34}" destId="{7665E050-2ACD-ED4C-9166-DAA08AB7D512}" srcOrd="2" destOrd="0" presId="urn:microsoft.com/office/officeart/2008/layout/HalfCircleOrganizationChart"/>
    <dgm:cxn modelId="{58835B0B-B026-0749-A75B-023D546A7B7E}" type="presParOf" srcId="{7665E050-2ACD-ED4C-9166-DAA08AB7D512}" destId="{166E26C9-9AA6-DB42-85E1-2B673098490D}" srcOrd="0" destOrd="0" presId="urn:microsoft.com/office/officeart/2008/layout/HalfCircleOrganizationChart"/>
    <dgm:cxn modelId="{0CED9F16-E0ED-F14C-B368-C45D62D33A54}" type="presParOf" srcId="{7665E050-2ACD-ED4C-9166-DAA08AB7D512}" destId="{C8B6DD82-6A20-9E4E-B8BE-2D060AD4F596}" srcOrd="1" destOrd="0" presId="urn:microsoft.com/office/officeart/2008/layout/HalfCircleOrganizationChart"/>
    <dgm:cxn modelId="{61043B13-124D-9647-9E0B-4AEA23CC0B6A}" type="presParOf" srcId="{C8B6DD82-6A20-9E4E-B8BE-2D060AD4F596}" destId="{67FD6430-7551-A74A-9B5F-BE9611AADF50}" srcOrd="0" destOrd="0" presId="urn:microsoft.com/office/officeart/2008/layout/HalfCircleOrganizationChart"/>
    <dgm:cxn modelId="{67CF1C66-6572-3846-B6D1-013DDE38BEA1}" type="presParOf" srcId="{67FD6430-7551-A74A-9B5F-BE9611AADF50}" destId="{4AE96F91-2DB5-4A49-80AB-9E984AFF5512}" srcOrd="0" destOrd="0" presId="urn:microsoft.com/office/officeart/2008/layout/HalfCircleOrganizationChart"/>
    <dgm:cxn modelId="{FA956AD1-05F5-C145-A2C4-3FE54FAD9D85}" type="presParOf" srcId="{67FD6430-7551-A74A-9B5F-BE9611AADF50}" destId="{B615A64C-327C-8242-8EF5-14246A8113E1}" srcOrd="1" destOrd="0" presId="urn:microsoft.com/office/officeart/2008/layout/HalfCircleOrganizationChart"/>
    <dgm:cxn modelId="{46C5BB34-6C94-0644-A0A6-0E0DEE1D41E2}" type="presParOf" srcId="{67FD6430-7551-A74A-9B5F-BE9611AADF50}" destId="{C85B48E4-4F93-FE47-888D-E5BB5E822B03}" srcOrd="2" destOrd="0" presId="urn:microsoft.com/office/officeart/2008/layout/HalfCircleOrganizationChart"/>
    <dgm:cxn modelId="{0044C5B6-EB9C-554A-A978-7D7024EF045E}" type="presParOf" srcId="{67FD6430-7551-A74A-9B5F-BE9611AADF50}" destId="{EDF2545B-9BB1-1942-B276-D96CED48FAE1}" srcOrd="3" destOrd="0" presId="urn:microsoft.com/office/officeart/2008/layout/HalfCircleOrganizationChart"/>
    <dgm:cxn modelId="{0277BEA4-37E9-2446-8A9D-EF92F887B277}" type="presParOf" srcId="{C8B6DD82-6A20-9E4E-B8BE-2D060AD4F596}" destId="{9FD481F6-B2B0-1B4B-9CCD-4B9C30138033}" srcOrd="1" destOrd="0" presId="urn:microsoft.com/office/officeart/2008/layout/HalfCircleOrganizationChart"/>
    <dgm:cxn modelId="{C5012BAA-694A-BF43-AC5D-207D00AB9103}" type="presParOf" srcId="{C8B6DD82-6A20-9E4E-B8BE-2D060AD4F596}" destId="{358698C3-299C-CA4B-B330-8C371E2F1202}"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8B297-8A40-684E-8421-6A82BD50B6A3}" type="doc">
      <dgm:prSet loTypeId="urn:microsoft.com/office/officeart/2005/8/layout/bProcess4" loCatId="" qsTypeId="urn:microsoft.com/office/officeart/2005/8/quickstyle/simple4" qsCatId="simple" csTypeId="urn:microsoft.com/office/officeart/2005/8/colors/accent3_2" csCatId="accent3" phldr="0"/>
      <dgm:spPr/>
      <dgm:t>
        <a:bodyPr/>
        <a:lstStyle/>
        <a:p>
          <a:endParaRPr lang="en-GB"/>
        </a:p>
      </dgm:t>
    </dgm:pt>
    <dgm:pt modelId="{0B11ABD6-5DA7-DD4E-908E-59D24AEE97CE}">
      <dgm:prSet phldrT="[Text]" phldr="1"/>
      <dgm:spPr/>
      <dgm:t>
        <a:bodyPr/>
        <a:lstStyle/>
        <a:p>
          <a:endParaRPr lang="en-GB"/>
        </a:p>
      </dgm:t>
    </dgm:pt>
    <dgm:pt modelId="{5C250670-9BAF-984D-AA80-8C90B9C0AC1B}" type="parTrans" cxnId="{AD4564DC-1F4F-AB49-9266-1267B6C0906D}">
      <dgm:prSet/>
      <dgm:spPr/>
      <dgm:t>
        <a:bodyPr/>
        <a:lstStyle/>
        <a:p>
          <a:endParaRPr lang="en-GB"/>
        </a:p>
      </dgm:t>
    </dgm:pt>
    <dgm:pt modelId="{69C136B9-E542-E349-8722-911BC346B771}" type="sibTrans" cxnId="{AD4564DC-1F4F-AB49-9266-1267B6C0906D}">
      <dgm:prSet/>
      <dgm:spPr/>
      <dgm:t>
        <a:bodyPr/>
        <a:lstStyle/>
        <a:p>
          <a:endParaRPr lang="en-GB"/>
        </a:p>
      </dgm:t>
    </dgm:pt>
    <dgm:pt modelId="{6E2F59C5-BFA0-1244-8B96-92156F26ACF6}">
      <dgm:prSet phldrT="[Text]" phldr="1"/>
      <dgm:spPr/>
      <dgm:t>
        <a:bodyPr/>
        <a:lstStyle/>
        <a:p>
          <a:endParaRPr lang="en-GB"/>
        </a:p>
      </dgm:t>
    </dgm:pt>
    <dgm:pt modelId="{5988F033-CA3E-9649-AB79-38F51AB222EE}" type="parTrans" cxnId="{659EAFEB-4138-5D49-8EAB-276BEFD7AD05}">
      <dgm:prSet/>
      <dgm:spPr/>
      <dgm:t>
        <a:bodyPr/>
        <a:lstStyle/>
        <a:p>
          <a:endParaRPr lang="en-GB"/>
        </a:p>
      </dgm:t>
    </dgm:pt>
    <dgm:pt modelId="{1F0433FC-A2DE-9943-A0EA-FFA41EAEC1EA}" type="sibTrans" cxnId="{659EAFEB-4138-5D49-8EAB-276BEFD7AD05}">
      <dgm:prSet/>
      <dgm:spPr/>
      <dgm:t>
        <a:bodyPr/>
        <a:lstStyle/>
        <a:p>
          <a:endParaRPr lang="en-GB"/>
        </a:p>
      </dgm:t>
    </dgm:pt>
    <dgm:pt modelId="{EB43F0A6-0D2C-E14A-A50F-8C4D855D64A6}">
      <dgm:prSet phldrT="[Text]" phldr="1"/>
      <dgm:spPr/>
      <dgm:t>
        <a:bodyPr/>
        <a:lstStyle/>
        <a:p>
          <a:endParaRPr lang="en-GB"/>
        </a:p>
      </dgm:t>
    </dgm:pt>
    <dgm:pt modelId="{43DA64F6-CB1A-B043-9C96-E6729340C5E5}" type="parTrans" cxnId="{2FBC7B9A-4789-D744-B7D7-F4169925B801}">
      <dgm:prSet/>
      <dgm:spPr/>
      <dgm:t>
        <a:bodyPr/>
        <a:lstStyle/>
        <a:p>
          <a:endParaRPr lang="en-GB"/>
        </a:p>
      </dgm:t>
    </dgm:pt>
    <dgm:pt modelId="{DAC59AB1-F418-F44B-A632-E610CDD13988}" type="sibTrans" cxnId="{2FBC7B9A-4789-D744-B7D7-F4169925B801}">
      <dgm:prSet/>
      <dgm:spPr/>
      <dgm:t>
        <a:bodyPr/>
        <a:lstStyle/>
        <a:p>
          <a:endParaRPr lang="en-GB"/>
        </a:p>
      </dgm:t>
    </dgm:pt>
    <dgm:pt modelId="{FFE8175C-F198-B048-ADCF-8D9C42902A0C}">
      <dgm:prSet phldrT="[Text]" phldr="1"/>
      <dgm:spPr/>
      <dgm:t>
        <a:bodyPr/>
        <a:lstStyle/>
        <a:p>
          <a:endParaRPr lang="en-GB"/>
        </a:p>
      </dgm:t>
    </dgm:pt>
    <dgm:pt modelId="{D678AB96-ACAF-F44D-9D50-1915D7050FF7}" type="parTrans" cxnId="{E8C608B9-8D69-7E4B-AEEE-B98D05C3764B}">
      <dgm:prSet/>
      <dgm:spPr/>
      <dgm:t>
        <a:bodyPr/>
        <a:lstStyle/>
        <a:p>
          <a:endParaRPr lang="en-GB"/>
        </a:p>
      </dgm:t>
    </dgm:pt>
    <dgm:pt modelId="{9AE083E4-DAA8-2F44-B44B-B23E29D3728A}" type="sibTrans" cxnId="{E8C608B9-8D69-7E4B-AEEE-B98D05C3764B}">
      <dgm:prSet/>
      <dgm:spPr/>
      <dgm:t>
        <a:bodyPr/>
        <a:lstStyle/>
        <a:p>
          <a:endParaRPr lang="en-GB"/>
        </a:p>
      </dgm:t>
    </dgm:pt>
    <dgm:pt modelId="{C24537BC-915B-FB4D-B42C-4633D40B85B6}">
      <dgm:prSet phldrT="[Text]" phldr="1"/>
      <dgm:spPr/>
      <dgm:t>
        <a:bodyPr/>
        <a:lstStyle/>
        <a:p>
          <a:endParaRPr lang="en-GB"/>
        </a:p>
      </dgm:t>
    </dgm:pt>
    <dgm:pt modelId="{8DA80387-22AA-8047-B252-417FF38ABCFD}" type="parTrans" cxnId="{406C7B22-3D4F-BB40-863A-A25BD7596D2B}">
      <dgm:prSet/>
      <dgm:spPr/>
      <dgm:t>
        <a:bodyPr/>
        <a:lstStyle/>
        <a:p>
          <a:endParaRPr lang="en-GB"/>
        </a:p>
      </dgm:t>
    </dgm:pt>
    <dgm:pt modelId="{89BCC6FE-CE97-FD4A-86E4-2874F2B07923}" type="sibTrans" cxnId="{406C7B22-3D4F-BB40-863A-A25BD7596D2B}">
      <dgm:prSet/>
      <dgm:spPr/>
      <dgm:t>
        <a:bodyPr/>
        <a:lstStyle/>
        <a:p>
          <a:endParaRPr lang="en-GB"/>
        </a:p>
      </dgm:t>
    </dgm:pt>
    <dgm:pt modelId="{E2EFDFB2-73B4-124B-A4BF-F61B225732C9}">
      <dgm:prSet phldrT="[Text]" phldr="1"/>
      <dgm:spPr/>
      <dgm:t>
        <a:bodyPr/>
        <a:lstStyle/>
        <a:p>
          <a:endParaRPr lang="en-GB"/>
        </a:p>
      </dgm:t>
    </dgm:pt>
    <dgm:pt modelId="{F52547EE-FEC5-DD4F-903D-95126BCF1920}" type="parTrans" cxnId="{4062ADE7-C881-9A47-958C-14623A43C6F5}">
      <dgm:prSet/>
      <dgm:spPr/>
      <dgm:t>
        <a:bodyPr/>
        <a:lstStyle/>
        <a:p>
          <a:endParaRPr lang="en-GB"/>
        </a:p>
      </dgm:t>
    </dgm:pt>
    <dgm:pt modelId="{0234CD0F-49A1-384B-B84D-7D0312691DB2}" type="sibTrans" cxnId="{4062ADE7-C881-9A47-958C-14623A43C6F5}">
      <dgm:prSet/>
      <dgm:spPr/>
      <dgm:t>
        <a:bodyPr/>
        <a:lstStyle/>
        <a:p>
          <a:endParaRPr lang="en-GB"/>
        </a:p>
      </dgm:t>
    </dgm:pt>
    <dgm:pt modelId="{24568057-B46A-5342-A992-1F4D0BD4221F}">
      <dgm:prSet phldrT="[Text]" phldr="1"/>
      <dgm:spPr/>
      <dgm:t>
        <a:bodyPr/>
        <a:lstStyle/>
        <a:p>
          <a:endParaRPr lang="en-GB"/>
        </a:p>
      </dgm:t>
    </dgm:pt>
    <dgm:pt modelId="{4657259F-29B7-DA4A-A02F-01ADDF1B7EA7}" type="parTrans" cxnId="{644BAF22-336F-5A40-B8D4-98668228C46F}">
      <dgm:prSet/>
      <dgm:spPr/>
      <dgm:t>
        <a:bodyPr/>
        <a:lstStyle/>
        <a:p>
          <a:endParaRPr lang="en-GB"/>
        </a:p>
      </dgm:t>
    </dgm:pt>
    <dgm:pt modelId="{AB2750E9-38AD-3147-8115-B8D2DB74332E}" type="sibTrans" cxnId="{644BAF22-336F-5A40-B8D4-98668228C46F}">
      <dgm:prSet/>
      <dgm:spPr/>
      <dgm:t>
        <a:bodyPr/>
        <a:lstStyle/>
        <a:p>
          <a:endParaRPr lang="en-GB"/>
        </a:p>
      </dgm:t>
    </dgm:pt>
    <dgm:pt modelId="{6B51632A-4C5D-8544-8921-B38775B9D612}">
      <dgm:prSet phldrT="[Text]" phldr="1"/>
      <dgm:spPr/>
      <dgm:t>
        <a:bodyPr/>
        <a:lstStyle/>
        <a:p>
          <a:endParaRPr lang="en-GB"/>
        </a:p>
      </dgm:t>
    </dgm:pt>
    <dgm:pt modelId="{778FA57F-7EDF-2041-A05D-B1082B25D6A1}" type="parTrans" cxnId="{4379481B-A0ED-8846-90DB-D87FAB701172}">
      <dgm:prSet/>
      <dgm:spPr/>
      <dgm:t>
        <a:bodyPr/>
        <a:lstStyle/>
        <a:p>
          <a:endParaRPr lang="en-GB"/>
        </a:p>
      </dgm:t>
    </dgm:pt>
    <dgm:pt modelId="{FDD11358-2331-7345-93D1-086DBB2FEC06}" type="sibTrans" cxnId="{4379481B-A0ED-8846-90DB-D87FAB701172}">
      <dgm:prSet/>
      <dgm:spPr/>
      <dgm:t>
        <a:bodyPr/>
        <a:lstStyle/>
        <a:p>
          <a:endParaRPr lang="en-GB"/>
        </a:p>
      </dgm:t>
    </dgm:pt>
    <dgm:pt modelId="{76344517-FA22-024D-B034-2FA7D2221650}">
      <dgm:prSet phldrT="[Text]" phldr="1"/>
      <dgm:spPr/>
      <dgm:t>
        <a:bodyPr/>
        <a:lstStyle/>
        <a:p>
          <a:endParaRPr lang="en-GB"/>
        </a:p>
      </dgm:t>
    </dgm:pt>
    <dgm:pt modelId="{4505EEBB-8A72-CE47-9A49-5014048A16FC}" type="parTrans" cxnId="{09D8B466-3322-3A4F-ABE4-D625C69FDEE8}">
      <dgm:prSet/>
      <dgm:spPr/>
      <dgm:t>
        <a:bodyPr/>
        <a:lstStyle/>
        <a:p>
          <a:endParaRPr lang="en-GB"/>
        </a:p>
      </dgm:t>
    </dgm:pt>
    <dgm:pt modelId="{8A0FED4D-2A63-5E4A-9873-B36705E486EF}" type="sibTrans" cxnId="{09D8B466-3322-3A4F-ABE4-D625C69FDEE8}">
      <dgm:prSet/>
      <dgm:spPr/>
      <dgm:t>
        <a:bodyPr/>
        <a:lstStyle/>
        <a:p>
          <a:endParaRPr lang="en-GB"/>
        </a:p>
      </dgm:t>
    </dgm:pt>
    <dgm:pt modelId="{EE494F86-90BC-B54F-BEC9-D26B0DF8DF10}" type="pres">
      <dgm:prSet presAssocID="{E3E8B297-8A40-684E-8421-6A82BD50B6A3}" presName="Name0" presStyleCnt="0">
        <dgm:presLayoutVars>
          <dgm:dir/>
          <dgm:resizeHandles/>
        </dgm:presLayoutVars>
      </dgm:prSet>
      <dgm:spPr/>
    </dgm:pt>
    <dgm:pt modelId="{75321B96-F637-B847-B6C4-CF0CAB7A6530}" type="pres">
      <dgm:prSet presAssocID="{0B11ABD6-5DA7-DD4E-908E-59D24AEE97CE}" presName="compNode" presStyleCnt="0"/>
      <dgm:spPr/>
    </dgm:pt>
    <dgm:pt modelId="{28B7659A-70E6-3947-9FB9-CCAB94449E65}" type="pres">
      <dgm:prSet presAssocID="{0B11ABD6-5DA7-DD4E-908E-59D24AEE97CE}" presName="dummyConnPt" presStyleCnt="0"/>
      <dgm:spPr/>
    </dgm:pt>
    <dgm:pt modelId="{4BFCE405-6D95-1047-9ED2-BCCD6636E7C3}" type="pres">
      <dgm:prSet presAssocID="{0B11ABD6-5DA7-DD4E-908E-59D24AEE97CE}" presName="node" presStyleLbl="node1" presStyleIdx="0" presStyleCnt="9">
        <dgm:presLayoutVars>
          <dgm:bulletEnabled val="1"/>
        </dgm:presLayoutVars>
      </dgm:prSet>
      <dgm:spPr/>
    </dgm:pt>
    <dgm:pt modelId="{2E72EE83-ABDA-A443-877E-24E854FB3720}" type="pres">
      <dgm:prSet presAssocID="{69C136B9-E542-E349-8722-911BC346B771}" presName="sibTrans" presStyleLbl="bgSibTrans2D1" presStyleIdx="0" presStyleCnt="8"/>
      <dgm:spPr/>
    </dgm:pt>
    <dgm:pt modelId="{73BB168E-08E8-544F-A96D-518474BE38D4}" type="pres">
      <dgm:prSet presAssocID="{6E2F59C5-BFA0-1244-8B96-92156F26ACF6}" presName="compNode" presStyleCnt="0"/>
      <dgm:spPr/>
    </dgm:pt>
    <dgm:pt modelId="{8848BA07-4DCE-E240-868F-D36188D377FF}" type="pres">
      <dgm:prSet presAssocID="{6E2F59C5-BFA0-1244-8B96-92156F26ACF6}" presName="dummyConnPt" presStyleCnt="0"/>
      <dgm:spPr/>
    </dgm:pt>
    <dgm:pt modelId="{E6EE9858-D9D7-0345-9D0F-446D3D03AF22}" type="pres">
      <dgm:prSet presAssocID="{6E2F59C5-BFA0-1244-8B96-92156F26ACF6}" presName="node" presStyleLbl="node1" presStyleIdx="1" presStyleCnt="9">
        <dgm:presLayoutVars>
          <dgm:bulletEnabled val="1"/>
        </dgm:presLayoutVars>
      </dgm:prSet>
      <dgm:spPr/>
    </dgm:pt>
    <dgm:pt modelId="{F081B634-76BF-1441-8ACD-BF11925587AB}" type="pres">
      <dgm:prSet presAssocID="{1F0433FC-A2DE-9943-A0EA-FFA41EAEC1EA}" presName="sibTrans" presStyleLbl="bgSibTrans2D1" presStyleIdx="1" presStyleCnt="8"/>
      <dgm:spPr/>
    </dgm:pt>
    <dgm:pt modelId="{089EDA15-46D8-4A49-84F4-3B6B19B2BE1D}" type="pres">
      <dgm:prSet presAssocID="{EB43F0A6-0D2C-E14A-A50F-8C4D855D64A6}" presName="compNode" presStyleCnt="0"/>
      <dgm:spPr/>
    </dgm:pt>
    <dgm:pt modelId="{2AEEC4D9-01CA-CC47-8595-AB0D36DD0D6B}" type="pres">
      <dgm:prSet presAssocID="{EB43F0A6-0D2C-E14A-A50F-8C4D855D64A6}" presName="dummyConnPt" presStyleCnt="0"/>
      <dgm:spPr/>
    </dgm:pt>
    <dgm:pt modelId="{C7D60C8A-D342-F74C-AA17-FFB68F3E558C}" type="pres">
      <dgm:prSet presAssocID="{EB43F0A6-0D2C-E14A-A50F-8C4D855D64A6}" presName="node" presStyleLbl="node1" presStyleIdx="2" presStyleCnt="9">
        <dgm:presLayoutVars>
          <dgm:bulletEnabled val="1"/>
        </dgm:presLayoutVars>
      </dgm:prSet>
      <dgm:spPr/>
    </dgm:pt>
    <dgm:pt modelId="{13A68F5D-036F-F846-ABCF-AD13679C39EC}" type="pres">
      <dgm:prSet presAssocID="{DAC59AB1-F418-F44B-A632-E610CDD13988}" presName="sibTrans" presStyleLbl="bgSibTrans2D1" presStyleIdx="2" presStyleCnt="8"/>
      <dgm:spPr/>
    </dgm:pt>
    <dgm:pt modelId="{D8DCC45B-0863-0444-B85D-CAEA6D84BAE1}" type="pres">
      <dgm:prSet presAssocID="{FFE8175C-F198-B048-ADCF-8D9C42902A0C}" presName="compNode" presStyleCnt="0"/>
      <dgm:spPr/>
    </dgm:pt>
    <dgm:pt modelId="{D84D2072-20F5-D043-AA1B-93B0F540E653}" type="pres">
      <dgm:prSet presAssocID="{FFE8175C-F198-B048-ADCF-8D9C42902A0C}" presName="dummyConnPt" presStyleCnt="0"/>
      <dgm:spPr/>
    </dgm:pt>
    <dgm:pt modelId="{9BCC6E72-E9AD-6842-A8DF-AA57EA51D9F5}" type="pres">
      <dgm:prSet presAssocID="{FFE8175C-F198-B048-ADCF-8D9C42902A0C}" presName="node" presStyleLbl="node1" presStyleIdx="3" presStyleCnt="9">
        <dgm:presLayoutVars>
          <dgm:bulletEnabled val="1"/>
        </dgm:presLayoutVars>
      </dgm:prSet>
      <dgm:spPr/>
    </dgm:pt>
    <dgm:pt modelId="{4D6E7928-D706-AC48-8ABF-F1E7FDD216EE}" type="pres">
      <dgm:prSet presAssocID="{9AE083E4-DAA8-2F44-B44B-B23E29D3728A}" presName="sibTrans" presStyleLbl="bgSibTrans2D1" presStyleIdx="3" presStyleCnt="8"/>
      <dgm:spPr/>
    </dgm:pt>
    <dgm:pt modelId="{A2B859E8-A259-174D-AAE0-77F173526BF0}" type="pres">
      <dgm:prSet presAssocID="{C24537BC-915B-FB4D-B42C-4633D40B85B6}" presName="compNode" presStyleCnt="0"/>
      <dgm:spPr/>
    </dgm:pt>
    <dgm:pt modelId="{C90ADF09-F7AB-1649-846D-EBB5E898D8D6}" type="pres">
      <dgm:prSet presAssocID="{C24537BC-915B-FB4D-B42C-4633D40B85B6}" presName="dummyConnPt" presStyleCnt="0"/>
      <dgm:spPr/>
    </dgm:pt>
    <dgm:pt modelId="{0182E20F-2F56-DF49-9C8F-FD9E9E6EBFFA}" type="pres">
      <dgm:prSet presAssocID="{C24537BC-915B-FB4D-B42C-4633D40B85B6}" presName="node" presStyleLbl="node1" presStyleIdx="4" presStyleCnt="9">
        <dgm:presLayoutVars>
          <dgm:bulletEnabled val="1"/>
        </dgm:presLayoutVars>
      </dgm:prSet>
      <dgm:spPr/>
    </dgm:pt>
    <dgm:pt modelId="{DFB30D58-C60E-0F49-9698-64E5A7CF6FCB}" type="pres">
      <dgm:prSet presAssocID="{89BCC6FE-CE97-FD4A-86E4-2874F2B07923}" presName="sibTrans" presStyleLbl="bgSibTrans2D1" presStyleIdx="4" presStyleCnt="8"/>
      <dgm:spPr/>
    </dgm:pt>
    <dgm:pt modelId="{CE8D59F8-82E9-F248-A24E-FE5592FF4E44}" type="pres">
      <dgm:prSet presAssocID="{E2EFDFB2-73B4-124B-A4BF-F61B225732C9}" presName="compNode" presStyleCnt="0"/>
      <dgm:spPr/>
    </dgm:pt>
    <dgm:pt modelId="{65C358C7-5703-4B4C-B4C0-6737924BEC4C}" type="pres">
      <dgm:prSet presAssocID="{E2EFDFB2-73B4-124B-A4BF-F61B225732C9}" presName="dummyConnPt" presStyleCnt="0"/>
      <dgm:spPr/>
    </dgm:pt>
    <dgm:pt modelId="{76068A79-93F1-8149-A458-831FF29E5F9F}" type="pres">
      <dgm:prSet presAssocID="{E2EFDFB2-73B4-124B-A4BF-F61B225732C9}" presName="node" presStyleLbl="node1" presStyleIdx="5" presStyleCnt="9">
        <dgm:presLayoutVars>
          <dgm:bulletEnabled val="1"/>
        </dgm:presLayoutVars>
      </dgm:prSet>
      <dgm:spPr/>
    </dgm:pt>
    <dgm:pt modelId="{25C578D5-9099-6144-BEF4-4ADE73A78802}" type="pres">
      <dgm:prSet presAssocID="{0234CD0F-49A1-384B-B84D-7D0312691DB2}" presName="sibTrans" presStyleLbl="bgSibTrans2D1" presStyleIdx="5" presStyleCnt="8"/>
      <dgm:spPr/>
    </dgm:pt>
    <dgm:pt modelId="{C2E97397-3B1A-5548-AE22-B8058E39B6AC}" type="pres">
      <dgm:prSet presAssocID="{24568057-B46A-5342-A992-1F4D0BD4221F}" presName="compNode" presStyleCnt="0"/>
      <dgm:spPr/>
    </dgm:pt>
    <dgm:pt modelId="{5EA9EBD0-7539-704A-B89A-9C218D34C31E}" type="pres">
      <dgm:prSet presAssocID="{24568057-B46A-5342-A992-1F4D0BD4221F}" presName="dummyConnPt" presStyleCnt="0"/>
      <dgm:spPr/>
    </dgm:pt>
    <dgm:pt modelId="{ABDE2908-70F7-DD4F-925B-05B64FD0CEFE}" type="pres">
      <dgm:prSet presAssocID="{24568057-B46A-5342-A992-1F4D0BD4221F}" presName="node" presStyleLbl="node1" presStyleIdx="6" presStyleCnt="9">
        <dgm:presLayoutVars>
          <dgm:bulletEnabled val="1"/>
        </dgm:presLayoutVars>
      </dgm:prSet>
      <dgm:spPr/>
    </dgm:pt>
    <dgm:pt modelId="{4A062196-B5C0-4D47-B9F0-2BD0ECF878FE}" type="pres">
      <dgm:prSet presAssocID="{AB2750E9-38AD-3147-8115-B8D2DB74332E}" presName="sibTrans" presStyleLbl="bgSibTrans2D1" presStyleIdx="6" presStyleCnt="8"/>
      <dgm:spPr/>
    </dgm:pt>
    <dgm:pt modelId="{F54E7CF9-9D02-0B42-835D-EA4A49E8E83F}" type="pres">
      <dgm:prSet presAssocID="{6B51632A-4C5D-8544-8921-B38775B9D612}" presName="compNode" presStyleCnt="0"/>
      <dgm:spPr/>
    </dgm:pt>
    <dgm:pt modelId="{A88508B8-1962-3F47-AE2F-B3FBF7A0E0B7}" type="pres">
      <dgm:prSet presAssocID="{6B51632A-4C5D-8544-8921-B38775B9D612}" presName="dummyConnPt" presStyleCnt="0"/>
      <dgm:spPr/>
    </dgm:pt>
    <dgm:pt modelId="{70E4442B-2E91-1E4E-9624-094C27CCC935}" type="pres">
      <dgm:prSet presAssocID="{6B51632A-4C5D-8544-8921-B38775B9D612}" presName="node" presStyleLbl="node1" presStyleIdx="7" presStyleCnt="9">
        <dgm:presLayoutVars>
          <dgm:bulletEnabled val="1"/>
        </dgm:presLayoutVars>
      </dgm:prSet>
      <dgm:spPr/>
    </dgm:pt>
    <dgm:pt modelId="{B3224667-A350-3E46-AE90-C505AB1D1590}" type="pres">
      <dgm:prSet presAssocID="{FDD11358-2331-7345-93D1-086DBB2FEC06}" presName="sibTrans" presStyleLbl="bgSibTrans2D1" presStyleIdx="7" presStyleCnt="8"/>
      <dgm:spPr/>
    </dgm:pt>
    <dgm:pt modelId="{DBF263F1-CC5F-FE4C-A534-3B3BD95790C3}" type="pres">
      <dgm:prSet presAssocID="{76344517-FA22-024D-B034-2FA7D2221650}" presName="compNode" presStyleCnt="0"/>
      <dgm:spPr/>
    </dgm:pt>
    <dgm:pt modelId="{655D1A1E-2B27-6247-A519-9312D7FDCBF6}" type="pres">
      <dgm:prSet presAssocID="{76344517-FA22-024D-B034-2FA7D2221650}" presName="dummyConnPt" presStyleCnt="0"/>
      <dgm:spPr/>
    </dgm:pt>
    <dgm:pt modelId="{D2B6BA78-0CFD-E34C-AEA4-7D7C86A85133}" type="pres">
      <dgm:prSet presAssocID="{76344517-FA22-024D-B034-2FA7D2221650}" presName="node" presStyleLbl="node1" presStyleIdx="8" presStyleCnt="9">
        <dgm:presLayoutVars>
          <dgm:bulletEnabled val="1"/>
        </dgm:presLayoutVars>
      </dgm:prSet>
      <dgm:spPr/>
    </dgm:pt>
  </dgm:ptLst>
  <dgm:cxnLst>
    <dgm:cxn modelId="{1F57D20C-D087-B243-881C-93D7A07C4F08}" type="presOf" srcId="{E3E8B297-8A40-684E-8421-6A82BD50B6A3}" destId="{EE494F86-90BC-B54F-BEC9-D26B0DF8DF10}" srcOrd="0" destOrd="0" presId="urn:microsoft.com/office/officeart/2005/8/layout/bProcess4"/>
    <dgm:cxn modelId="{4379481B-A0ED-8846-90DB-D87FAB701172}" srcId="{E3E8B297-8A40-684E-8421-6A82BD50B6A3}" destId="{6B51632A-4C5D-8544-8921-B38775B9D612}" srcOrd="7" destOrd="0" parTransId="{778FA57F-7EDF-2041-A05D-B1082B25D6A1}" sibTransId="{FDD11358-2331-7345-93D1-086DBB2FEC06}"/>
    <dgm:cxn modelId="{406C7B22-3D4F-BB40-863A-A25BD7596D2B}" srcId="{E3E8B297-8A40-684E-8421-6A82BD50B6A3}" destId="{C24537BC-915B-FB4D-B42C-4633D40B85B6}" srcOrd="4" destOrd="0" parTransId="{8DA80387-22AA-8047-B252-417FF38ABCFD}" sibTransId="{89BCC6FE-CE97-FD4A-86E4-2874F2B07923}"/>
    <dgm:cxn modelId="{644BAF22-336F-5A40-B8D4-98668228C46F}" srcId="{E3E8B297-8A40-684E-8421-6A82BD50B6A3}" destId="{24568057-B46A-5342-A992-1F4D0BD4221F}" srcOrd="6" destOrd="0" parTransId="{4657259F-29B7-DA4A-A02F-01ADDF1B7EA7}" sibTransId="{AB2750E9-38AD-3147-8115-B8D2DB74332E}"/>
    <dgm:cxn modelId="{1E59C62F-1823-1C44-8FF1-1A6714416AA1}" type="presOf" srcId="{76344517-FA22-024D-B034-2FA7D2221650}" destId="{D2B6BA78-0CFD-E34C-AEA4-7D7C86A85133}" srcOrd="0" destOrd="0" presId="urn:microsoft.com/office/officeart/2005/8/layout/bProcess4"/>
    <dgm:cxn modelId="{34D34D5D-021A-D54E-841B-3FC7150E43B0}" type="presOf" srcId="{89BCC6FE-CE97-FD4A-86E4-2874F2B07923}" destId="{DFB30D58-C60E-0F49-9698-64E5A7CF6FCB}" srcOrd="0" destOrd="0" presId="urn:microsoft.com/office/officeart/2005/8/layout/bProcess4"/>
    <dgm:cxn modelId="{841C9D41-FE23-4E46-B50A-C6F700D3C83C}" type="presOf" srcId="{EB43F0A6-0D2C-E14A-A50F-8C4D855D64A6}" destId="{C7D60C8A-D342-F74C-AA17-FFB68F3E558C}" srcOrd="0" destOrd="0" presId="urn:microsoft.com/office/officeart/2005/8/layout/bProcess4"/>
    <dgm:cxn modelId="{142FDD61-1D02-814C-82C9-6F6DA72158EB}" type="presOf" srcId="{24568057-B46A-5342-A992-1F4D0BD4221F}" destId="{ABDE2908-70F7-DD4F-925B-05B64FD0CEFE}" srcOrd="0" destOrd="0" presId="urn:microsoft.com/office/officeart/2005/8/layout/bProcess4"/>
    <dgm:cxn modelId="{01516362-2FBF-FA4F-9A9B-78F0784BA49D}" type="presOf" srcId="{E2EFDFB2-73B4-124B-A4BF-F61B225732C9}" destId="{76068A79-93F1-8149-A458-831FF29E5F9F}" srcOrd="0" destOrd="0" presId="urn:microsoft.com/office/officeart/2005/8/layout/bProcess4"/>
    <dgm:cxn modelId="{09D8B466-3322-3A4F-ABE4-D625C69FDEE8}" srcId="{E3E8B297-8A40-684E-8421-6A82BD50B6A3}" destId="{76344517-FA22-024D-B034-2FA7D2221650}" srcOrd="8" destOrd="0" parTransId="{4505EEBB-8A72-CE47-9A49-5014048A16FC}" sibTransId="{8A0FED4D-2A63-5E4A-9873-B36705E486EF}"/>
    <dgm:cxn modelId="{ED10E26F-2D6C-0E46-BB44-4AD1C27BA56C}" type="presOf" srcId="{AB2750E9-38AD-3147-8115-B8D2DB74332E}" destId="{4A062196-B5C0-4D47-B9F0-2BD0ECF878FE}" srcOrd="0" destOrd="0" presId="urn:microsoft.com/office/officeart/2005/8/layout/bProcess4"/>
    <dgm:cxn modelId="{713E9F78-D2E5-4D48-AEFB-3F2EFA1CF960}" type="presOf" srcId="{6B51632A-4C5D-8544-8921-B38775B9D612}" destId="{70E4442B-2E91-1E4E-9624-094C27CCC935}" srcOrd="0" destOrd="0" presId="urn:microsoft.com/office/officeart/2005/8/layout/bProcess4"/>
    <dgm:cxn modelId="{B4D9D07E-F8CB-594B-8FC9-848564F8109E}" type="presOf" srcId="{9AE083E4-DAA8-2F44-B44B-B23E29D3728A}" destId="{4D6E7928-D706-AC48-8ABF-F1E7FDD216EE}" srcOrd="0" destOrd="0" presId="urn:microsoft.com/office/officeart/2005/8/layout/bProcess4"/>
    <dgm:cxn modelId="{5389FE82-9ED0-D34C-8670-63D1AAF7CB09}" type="presOf" srcId="{6E2F59C5-BFA0-1244-8B96-92156F26ACF6}" destId="{E6EE9858-D9D7-0345-9D0F-446D3D03AF22}" srcOrd="0" destOrd="0" presId="urn:microsoft.com/office/officeart/2005/8/layout/bProcess4"/>
    <dgm:cxn modelId="{F7CA068E-A943-A74C-9A2B-2EF38C4455C1}" type="presOf" srcId="{FDD11358-2331-7345-93D1-086DBB2FEC06}" destId="{B3224667-A350-3E46-AE90-C505AB1D1590}" srcOrd="0" destOrd="0" presId="urn:microsoft.com/office/officeart/2005/8/layout/bProcess4"/>
    <dgm:cxn modelId="{83EEDC92-B235-044F-A87D-657C0B1177B9}" type="presOf" srcId="{0B11ABD6-5DA7-DD4E-908E-59D24AEE97CE}" destId="{4BFCE405-6D95-1047-9ED2-BCCD6636E7C3}" srcOrd="0" destOrd="0" presId="urn:microsoft.com/office/officeart/2005/8/layout/bProcess4"/>
    <dgm:cxn modelId="{2FBC7B9A-4789-D744-B7D7-F4169925B801}" srcId="{E3E8B297-8A40-684E-8421-6A82BD50B6A3}" destId="{EB43F0A6-0D2C-E14A-A50F-8C4D855D64A6}" srcOrd="2" destOrd="0" parTransId="{43DA64F6-CB1A-B043-9C96-E6729340C5E5}" sibTransId="{DAC59AB1-F418-F44B-A632-E610CDD13988}"/>
    <dgm:cxn modelId="{067A81A2-29A3-5E49-B24C-354172444B65}" type="presOf" srcId="{DAC59AB1-F418-F44B-A632-E610CDD13988}" destId="{13A68F5D-036F-F846-ABCF-AD13679C39EC}" srcOrd="0" destOrd="0" presId="urn:microsoft.com/office/officeart/2005/8/layout/bProcess4"/>
    <dgm:cxn modelId="{E8C608B9-8D69-7E4B-AEEE-B98D05C3764B}" srcId="{E3E8B297-8A40-684E-8421-6A82BD50B6A3}" destId="{FFE8175C-F198-B048-ADCF-8D9C42902A0C}" srcOrd="3" destOrd="0" parTransId="{D678AB96-ACAF-F44D-9D50-1915D7050FF7}" sibTransId="{9AE083E4-DAA8-2F44-B44B-B23E29D3728A}"/>
    <dgm:cxn modelId="{B7E870BE-E76D-824D-8A47-3DA4DA2D3956}" type="presOf" srcId="{FFE8175C-F198-B048-ADCF-8D9C42902A0C}" destId="{9BCC6E72-E9AD-6842-A8DF-AA57EA51D9F5}" srcOrd="0" destOrd="0" presId="urn:microsoft.com/office/officeart/2005/8/layout/bProcess4"/>
    <dgm:cxn modelId="{9A9494CA-3443-1244-A9C3-5B2666CF3670}" type="presOf" srcId="{C24537BC-915B-FB4D-B42C-4633D40B85B6}" destId="{0182E20F-2F56-DF49-9C8F-FD9E9E6EBFFA}" srcOrd="0" destOrd="0" presId="urn:microsoft.com/office/officeart/2005/8/layout/bProcess4"/>
    <dgm:cxn modelId="{A605F4DA-B45E-4C48-B299-DECC116D8B29}" type="presOf" srcId="{0234CD0F-49A1-384B-B84D-7D0312691DB2}" destId="{25C578D5-9099-6144-BEF4-4ADE73A78802}" srcOrd="0" destOrd="0" presId="urn:microsoft.com/office/officeart/2005/8/layout/bProcess4"/>
    <dgm:cxn modelId="{AD4564DC-1F4F-AB49-9266-1267B6C0906D}" srcId="{E3E8B297-8A40-684E-8421-6A82BD50B6A3}" destId="{0B11ABD6-5DA7-DD4E-908E-59D24AEE97CE}" srcOrd="0" destOrd="0" parTransId="{5C250670-9BAF-984D-AA80-8C90B9C0AC1B}" sibTransId="{69C136B9-E542-E349-8722-911BC346B771}"/>
    <dgm:cxn modelId="{4062ADE7-C881-9A47-958C-14623A43C6F5}" srcId="{E3E8B297-8A40-684E-8421-6A82BD50B6A3}" destId="{E2EFDFB2-73B4-124B-A4BF-F61B225732C9}" srcOrd="5" destOrd="0" parTransId="{F52547EE-FEC5-DD4F-903D-95126BCF1920}" sibTransId="{0234CD0F-49A1-384B-B84D-7D0312691DB2}"/>
    <dgm:cxn modelId="{659EAFEB-4138-5D49-8EAB-276BEFD7AD05}" srcId="{E3E8B297-8A40-684E-8421-6A82BD50B6A3}" destId="{6E2F59C5-BFA0-1244-8B96-92156F26ACF6}" srcOrd="1" destOrd="0" parTransId="{5988F033-CA3E-9649-AB79-38F51AB222EE}" sibTransId="{1F0433FC-A2DE-9943-A0EA-FFA41EAEC1EA}"/>
    <dgm:cxn modelId="{AB5554EC-EB68-D14D-9796-4C7FE27418E1}" type="presOf" srcId="{69C136B9-E542-E349-8722-911BC346B771}" destId="{2E72EE83-ABDA-A443-877E-24E854FB3720}" srcOrd="0" destOrd="0" presId="urn:microsoft.com/office/officeart/2005/8/layout/bProcess4"/>
    <dgm:cxn modelId="{8A962DF0-0050-1444-A2EC-2D738A7B2111}" type="presOf" srcId="{1F0433FC-A2DE-9943-A0EA-FFA41EAEC1EA}" destId="{F081B634-76BF-1441-8ACD-BF11925587AB}" srcOrd="0" destOrd="0" presId="urn:microsoft.com/office/officeart/2005/8/layout/bProcess4"/>
    <dgm:cxn modelId="{9AEDC962-D8F1-8540-BFD7-E7057BBBC627}" type="presParOf" srcId="{EE494F86-90BC-B54F-BEC9-D26B0DF8DF10}" destId="{75321B96-F637-B847-B6C4-CF0CAB7A6530}" srcOrd="0" destOrd="0" presId="urn:microsoft.com/office/officeart/2005/8/layout/bProcess4"/>
    <dgm:cxn modelId="{1897C633-2CEA-6D4E-BD66-2DFF9E557F4B}" type="presParOf" srcId="{75321B96-F637-B847-B6C4-CF0CAB7A6530}" destId="{28B7659A-70E6-3947-9FB9-CCAB94449E65}" srcOrd="0" destOrd="0" presId="urn:microsoft.com/office/officeart/2005/8/layout/bProcess4"/>
    <dgm:cxn modelId="{B49050DD-FD0F-854F-910F-DA685337F4EC}" type="presParOf" srcId="{75321B96-F637-B847-B6C4-CF0CAB7A6530}" destId="{4BFCE405-6D95-1047-9ED2-BCCD6636E7C3}" srcOrd="1" destOrd="0" presId="urn:microsoft.com/office/officeart/2005/8/layout/bProcess4"/>
    <dgm:cxn modelId="{0442CE21-4747-F448-A4A7-62C6D0635F79}" type="presParOf" srcId="{EE494F86-90BC-B54F-BEC9-D26B0DF8DF10}" destId="{2E72EE83-ABDA-A443-877E-24E854FB3720}" srcOrd="1" destOrd="0" presId="urn:microsoft.com/office/officeart/2005/8/layout/bProcess4"/>
    <dgm:cxn modelId="{6FBC30DD-42E8-5B45-ADAA-43EFDF1FE6D3}" type="presParOf" srcId="{EE494F86-90BC-B54F-BEC9-D26B0DF8DF10}" destId="{73BB168E-08E8-544F-A96D-518474BE38D4}" srcOrd="2" destOrd="0" presId="urn:microsoft.com/office/officeart/2005/8/layout/bProcess4"/>
    <dgm:cxn modelId="{F4A0D3A2-6510-1547-8F78-1C86DC14AFA3}" type="presParOf" srcId="{73BB168E-08E8-544F-A96D-518474BE38D4}" destId="{8848BA07-4DCE-E240-868F-D36188D377FF}" srcOrd="0" destOrd="0" presId="urn:microsoft.com/office/officeart/2005/8/layout/bProcess4"/>
    <dgm:cxn modelId="{C8A8C993-B501-D841-88FC-3A42EBF94A3E}" type="presParOf" srcId="{73BB168E-08E8-544F-A96D-518474BE38D4}" destId="{E6EE9858-D9D7-0345-9D0F-446D3D03AF22}" srcOrd="1" destOrd="0" presId="urn:microsoft.com/office/officeart/2005/8/layout/bProcess4"/>
    <dgm:cxn modelId="{302C9236-974B-9447-B17D-429F844F2320}" type="presParOf" srcId="{EE494F86-90BC-B54F-BEC9-D26B0DF8DF10}" destId="{F081B634-76BF-1441-8ACD-BF11925587AB}" srcOrd="3" destOrd="0" presId="urn:microsoft.com/office/officeart/2005/8/layout/bProcess4"/>
    <dgm:cxn modelId="{B189E9D7-E347-1540-9AD0-1C10E2F3792D}" type="presParOf" srcId="{EE494F86-90BC-B54F-BEC9-D26B0DF8DF10}" destId="{089EDA15-46D8-4A49-84F4-3B6B19B2BE1D}" srcOrd="4" destOrd="0" presId="urn:microsoft.com/office/officeart/2005/8/layout/bProcess4"/>
    <dgm:cxn modelId="{3911D156-F9B9-8C46-9138-0BA344320632}" type="presParOf" srcId="{089EDA15-46D8-4A49-84F4-3B6B19B2BE1D}" destId="{2AEEC4D9-01CA-CC47-8595-AB0D36DD0D6B}" srcOrd="0" destOrd="0" presId="urn:microsoft.com/office/officeart/2005/8/layout/bProcess4"/>
    <dgm:cxn modelId="{E166A462-C388-434F-BCB9-3FB871A1C3BF}" type="presParOf" srcId="{089EDA15-46D8-4A49-84F4-3B6B19B2BE1D}" destId="{C7D60C8A-D342-F74C-AA17-FFB68F3E558C}" srcOrd="1" destOrd="0" presId="urn:microsoft.com/office/officeart/2005/8/layout/bProcess4"/>
    <dgm:cxn modelId="{1802E663-34F7-4E40-B10F-8F00194490D3}" type="presParOf" srcId="{EE494F86-90BC-B54F-BEC9-D26B0DF8DF10}" destId="{13A68F5D-036F-F846-ABCF-AD13679C39EC}" srcOrd="5" destOrd="0" presId="urn:microsoft.com/office/officeart/2005/8/layout/bProcess4"/>
    <dgm:cxn modelId="{9C9D6C50-F4E3-CE49-9859-0AF0DE033DB1}" type="presParOf" srcId="{EE494F86-90BC-B54F-BEC9-D26B0DF8DF10}" destId="{D8DCC45B-0863-0444-B85D-CAEA6D84BAE1}" srcOrd="6" destOrd="0" presId="urn:microsoft.com/office/officeart/2005/8/layout/bProcess4"/>
    <dgm:cxn modelId="{0CCEB24D-DE59-344D-894C-01893F05B8AD}" type="presParOf" srcId="{D8DCC45B-0863-0444-B85D-CAEA6D84BAE1}" destId="{D84D2072-20F5-D043-AA1B-93B0F540E653}" srcOrd="0" destOrd="0" presId="urn:microsoft.com/office/officeart/2005/8/layout/bProcess4"/>
    <dgm:cxn modelId="{26DFED44-74F1-A94C-ADE3-209F8BFC8FA5}" type="presParOf" srcId="{D8DCC45B-0863-0444-B85D-CAEA6D84BAE1}" destId="{9BCC6E72-E9AD-6842-A8DF-AA57EA51D9F5}" srcOrd="1" destOrd="0" presId="urn:microsoft.com/office/officeart/2005/8/layout/bProcess4"/>
    <dgm:cxn modelId="{E5EEE9D3-FE59-0945-9AC4-DA005344315A}" type="presParOf" srcId="{EE494F86-90BC-B54F-BEC9-D26B0DF8DF10}" destId="{4D6E7928-D706-AC48-8ABF-F1E7FDD216EE}" srcOrd="7" destOrd="0" presId="urn:microsoft.com/office/officeart/2005/8/layout/bProcess4"/>
    <dgm:cxn modelId="{72B9464D-0754-604C-8E8B-DF310AA00D0C}" type="presParOf" srcId="{EE494F86-90BC-B54F-BEC9-D26B0DF8DF10}" destId="{A2B859E8-A259-174D-AAE0-77F173526BF0}" srcOrd="8" destOrd="0" presId="urn:microsoft.com/office/officeart/2005/8/layout/bProcess4"/>
    <dgm:cxn modelId="{B5AD95D9-7375-164E-98EC-5F961BFFA178}" type="presParOf" srcId="{A2B859E8-A259-174D-AAE0-77F173526BF0}" destId="{C90ADF09-F7AB-1649-846D-EBB5E898D8D6}" srcOrd="0" destOrd="0" presId="urn:microsoft.com/office/officeart/2005/8/layout/bProcess4"/>
    <dgm:cxn modelId="{B4A71FF9-495C-C04A-A5B5-49209E0CD00D}" type="presParOf" srcId="{A2B859E8-A259-174D-AAE0-77F173526BF0}" destId="{0182E20F-2F56-DF49-9C8F-FD9E9E6EBFFA}" srcOrd="1" destOrd="0" presId="urn:microsoft.com/office/officeart/2005/8/layout/bProcess4"/>
    <dgm:cxn modelId="{B76FFC20-A24C-A84F-8C84-EA553F121AC2}" type="presParOf" srcId="{EE494F86-90BC-B54F-BEC9-D26B0DF8DF10}" destId="{DFB30D58-C60E-0F49-9698-64E5A7CF6FCB}" srcOrd="9" destOrd="0" presId="urn:microsoft.com/office/officeart/2005/8/layout/bProcess4"/>
    <dgm:cxn modelId="{4B2079B7-F2A2-5F4D-9FE6-A4230C5342AB}" type="presParOf" srcId="{EE494F86-90BC-B54F-BEC9-D26B0DF8DF10}" destId="{CE8D59F8-82E9-F248-A24E-FE5592FF4E44}" srcOrd="10" destOrd="0" presId="urn:microsoft.com/office/officeart/2005/8/layout/bProcess4"/>
    <dgm:cxn modelId="{5A479776-BC39-0D42-9765-6A48A870108D}" type="presParOf" srcId="{CE8D59F8-82E9-F248-A24E-FE5592FF4E44}" destId="{65C358C7-5703-4B4C-B4C0-6737924BEC4C}" srcOrd="0" destOrd="0" presId="urn:microsoft.com/office/officeart/2005/8/layout/bProcess4"/>
    <dgm:cxn modelId="{02CCC6D0-45C7-C144-BF88-D2658E0D26B1}" type="presParOf" srcId="{CE8D59F8-82E9-F248-A24E-FE5592FF4E44}" destId="{76068A79-93F1-8149-A458-831FF29E5F9F}" srcOrd="1" destOrd="0" presId="urn:microsoft.com/office/officeart/2005/8/layout/bProcess4"/>
    <dgm:cxn modelId="{0E954E00-7AA4-8B40-BC91-14D7FE4611FB}" type="presParOf" srcId="{EE494F86-90BC-B54F-BEC9-D26B0DF8DF10}" destId="{25C578D5-9099-6144-BEF4-4ADE73A78802}" srcOrd="11" destOrd="0" presId="urn:microsoft.com/office/officeart/2005/8/layout/bProcess4"/>
    <dgm:cxn modelId="{3C9AF555-6D3F-2E47-A0B2-69111ED7FBC1}" type="presParOf" srcId="{EE494F86-90BC-B54F-BEC9-D26B0DF8DF10}" destId="{C2E97397-3B1A-5548-AE22-B8058E39B6AC}" srcOrd="12" destOrd="0" presId="urn:microsoft.com/office/officeart/2005/8/layout/bProcess4"/>
    <dgm:cxn modelId="{FCA66359-2526-E547-9820-3C2FAB5F369A}" type="presParOf" srcId="{C2E97397-3B1A-5548-AE22-B8058E39B6AC}" destId="{5EA9EBD0-7539-704A-B89A-9C218D34C31E}" srcOrd="0" destOrd="0" presId="urn:microsoft.com/office/officeart/2005/8/layout/bProcess4"/>
    <dgm:cxn modelId="{A23B4B25-A79F-B24B-8908-B42A287B3A52}" type="presParOf" srcId="{C2E97397-3B1A-5548-AE22-B8058E39B6AC}" destId="{ABDE2908-70F7-DD4F-925B-05B64FD0CEFE}" srcOrd="1" destOrd="0" presId="urn:microsoft.com/office/officeart/2005/8/layout/bProcess4"/>
    <dgm:cxn modelId="{7426C6E4-EBC3-8C44-A837-3C0CF136CF88}" type="presParOf" srcId="{EE494F86-90BC-B54F-BEC9-D26B0DF8DF10}" destId="{4A062196-B5C0-4D47-B9F0-2BD0ECF878FE}" srcOrd="13" destOrd="0" presId="urn:microsoft.com/office/officeart/2005/8/layout/bProcess4"/>
    <dgm:cxn modelId="{99B85472-8472-3549-B5CF-78F1CD9B31CC}" type="presParOf" srcId="{EE494F86-90BC-B54F-BEC9-D26B0DF8DF10}" destId="{F54E7CF9-9D02-0B42-835D-EA4A49E8E83F}" srcOrd="14" destOrd="0" presId="urn:microsoft.com/office/officeart/2005/8/layout/bProcess4"/>
    <dgm:cxn modelId="{D0C1D6D5-4066-4C44-9163-B9319E099393}" type="presParOf" srcId="{F54E7CF9-9D02-0B42-835D-EA4A49E8E83F}" destId="{A88508B8-1962-3F47-AE2F-B3FBF7A0E0B7}" srcOrd="0" destOrd="0" presId="urn:microsoft.com/office/officeart/2005/8/layout/bProcess4"/>
    <dgm:cxn modelId="{4F060950-0A09-F342-A0B1-D4FEECB1BF76}" type="presParOf" srcId="{F54E7CF9-9D02-0B42-835D-EA4A49E8E83F}" destId="{70E4442B-2E91-1E4E-9624-094C27CCC935}" srcOrd="1" destOrd="0" presId="urn:microsoft.com/office/officeart/2005/8/layout/bProcess4"/>
    <dgm:cxn modelId="{83725EEB-55CB-6442-9A30-FF401F5E1EE8}" type="presParOf" srcId="{EE494F86-90BC-B54F-BEC9-D26B0DF8DF10}" destId="{B3224667-A350-3E46-AE90-C505AB1D1590}" srcOrd="15" destOrd="0" presId="urn:microsoft.com/office/officeart/2005/8/layout/bProcess4"/>
    <dgm:cxn modelId="{14B2D22B-7D87-C24D-8ECC-D7AF6A72747C}" type="presParOf" srcId="{EE494F86-90BC-B54F-BEC9-D26B0DF8DF10}" destId="{DBF263F1-CC5F-FE4C-A534-3B3BD95790C3}" srcOrd="16" destOrd="0" presId="urn:microsoft.com/office/officeart/2005/8/layout/bProcess4"/>
    <dgm:cxn modelId="{922FF37B-B95E-D04F-B532-277FE62F352E}" type="presParOf" srcId="{DBF263F1-CC5F-FE4C-A534-3B3BD95790C3}" destId="{655D1A1E-2B27-6247-A519-9312D7FDCBF6}" srcOrd="0" destOrd="0" presId="urn:microsoft.com/office/officeart/2005/8/layout/bProcess4"/>
    <dgm:cxn modelId="{A9E74AAA-7F4A-4445-8DA9-75143D3A0B1A}" type="presParOf" srcId="{DBF263F1-CC5F-FE4C-A534-3B3BD95790C3}" destId="{D2B6BA78-0CFD-E34C-AEA4-7D7C86A8513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E26C9-9AA6-DB42-85E1-2B673098490D}">
      <dsp:nvSpPr>
        <dsp:cNvPr id="0" name=""/>
        <dsp:cNvSpPr/>
      </dsp:nvSpPr>
      <dsp:spPr>
        <a:xfrm>
          <a:off x="1447353" y="1357354"/>
          <a:ext cx="463741" cy="335234"/>
        </a:xfrm>
        <a:custGeom>
          <a:avLst/>
          <a:gdLst/>
          <a:ahLst/>
          <a:cxnLst/>
          <a:rect l="0" t="0" r="0" b="0"/>
          <a:pathLst>
            <a:path>
              <a:moveTo>
                <a:pt x="463741" y="0"/>
              </a:moveTo>
              <a:lnTo>
                <a:pt x="463741" y="335234"/>
              </a:lnTo>
              <a:lnTo>
                <a:pt x="0" y="3352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0854B2-F475-5548-9041-9B91A63887C1}">
      <dsp:nvSpPr>
        <dsp:cNvPr id="0" name=""/>
        <dsp:cNvSpPr/>
      </dsp:nvSpPr>
      <dsp:spPr>
        <a:xfrm>
          <a:off x="1911094" y="1357354"/>
          <a:ext cx="1352113" cy="1028053"/>
        </a:xfrm>
        <a:custGeom>
          <a:avLst/>
          <a:gdLst/>
          <a:ahLst/>
          <a:cxnLst/>
          <a:rect l="0" t="0" r="0" b="0"/>
          <a:pathLst>
            <a:path>
              <a:moveTo>
                <a:pt x="0" y="0"/>
              </a:moveTo>
              <a:lnTo>
                <a:pt x="0" y="910720"/>
              </a:lnTo>
              <a:lnTo>
                <a:pt x="1352113" y="910720"/>
              </a:lnTo>
              <a:lnTo>
                <a:pt x="1352113"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7D68B4-4F02-AD42-973B-9478AF31146A}">
      <dsp:nvSpPr>
        <dsp:cNvPr id="0" name=""/>
        <dsp:cNvSpPr/>
      </dsp:nvSpPr>
      <dsp:spPr>
        <a:xfrm>
          <a:off x="1865374" y="1357354"/>
          <a:ext cx="91440" cy="1028053"/>
        </a:xfrm>
        <a:custGeom>
          <a:avLst/>
          <a:gdLst/>
          <a:ahLst/>
          <a:cxnLst/>
          <a:rect l="0" t="0" r="0" b="0"/>
          <a:pathLst>
            <a:path>
              <a:moveTo>
                <a:pt x="45720" y="0"/>
              </a:moveTo>
              <a:lnTo>
                <a:pt x="45720"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8DF451-53D6-7F4C-B7FD-3E1880F121A8}">
      <dsp:nvSpPr>
        <dsp:cNvPr id="0" name=""/>
        <dsp:cNvSpPr/>
      </dsp:nvSpPr>
      <dsp:spPr>
        <a:xfrm>
          <a:off x="558981" y="1357354"/>
          <a:ext cx="1352113" cy="1028053"/>
        </a:xfrm>
        <a:custGeom>
          <a:avLst/>
          <a:gdLst/>
          <a:ahLst/>
          <a:cxnLst/>
          <a:rect l="0" t="0" r="0" b="0"/>
          <a:pathLst>
            <a:path>
              <a:moveTo>
                <a:pt x="1352113" y="0"/>
              </a:moveTo>
              <a:lnTo>
                <a:pt x="1352113" y="910720"/>
              </a:lnTo>
              <a:lnTo>
                <a:pt x="0" y="910720"/>
              </a:lnTo>
              <a:lnTo>
                <a:pt x="0" y="102805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E06265-6ABB-614C-8AEB-43640F415A93}">
      <dsp:nvSpPr>
        <dsp:cNvPr id="0" name=""/>
        <dsp:cNvSpPr/>
      </dsp:nvSpPr>
      <dsp:spPr>
        <a:xfrm>
          <a:off x="1631732" y="798629"/>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4FDE7D-9928-A946-930F-0D5B4BCC2323}">
      <dsp:nvSpPr>
        <dsp:cNvPr id="0" name=""/>
        <dsp:cNvSpPr/>
      </dsp:nvSpPr>
      <dsp:spPr>
        <a:xfrm>
          <a:off x="1631732" y="798629"/>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A3419-CF63-A24F-B833-6C10D85134A5}">
      <dsp:nvSpPr>
        <dsp:cNvPr id="0" name=""/>
        <dsp:cNvSpPr/>
      </dsp:nvSpPr>
      <dsp:spPr>
        <a:xfrm>
          <a:off x="1352369" y="899200"/>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Team – GN2</a:t>
          </a:r>
        </a:p>
      </dsp:txBody>
      <dsp:txXfrm>
        <a:off x="1352369" y="899200"/>
        <a:ext cx="1117449" cy="357583"/>
      </dsp:txXfrm>
    </dsp:sp>
    <dsp:sp modelId="{778F5BB6-2CE9-ED4E-A090-DE50345A63EF}">
      <dsp:nvSpPr>
        <dsp:cNvPr id="0" name=""/>
        <dsp:cNvSpPr/>
      </dsp:nvSpPr>
      <dsp:spPr>
        <a:xfrm>
          <a:off x="279618"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EFDC5B-5F10-7B45-99AD-52CF883DABE8}">
      <dsp:nvSpPr>
        <dsp:cNvPr id="0" name=""/>
        <dsp:cNvSpPr/>
      </dsp:nvSpPr>
      <dsp:spPr>
        <a:xfrm>
          <a:off x="279618"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7A505C-3493-F645-8185-6801388B749A}">
      <dsp:nvSpPr>
        <dsp:cNvPr id="0" name=""/>
        <dsp:cNvSpPr/>
      </dsp:nvSpPr>
      <dsp:spPr>
        <a:xfrm>
          <a:off x="256"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Joan</a:t>
          </a:r>
        </a:p>
      </dsp:txBody>
      <dsp:txXfrm>
        <a:off x="256" y="2485977"/>
        <a:ext cx="1117449" cy="357583"/>
      </dsp:txXfrm>
    </dsp:sp>
    <dsp:sp modelId="{94106ED4-D0BB-154B-A170-933FFC18860B}">
      <dsp:nvSpPr>
        <dsp:cNvPr id="0" name=""/>
        <dsp:cNvSpPr/>
      </dsp:nvSpPr>
      <dsp:spPr>
        <a:xfrm>
          <a:off x="1631732"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AEC19F-4ABE-D841-9D8A-07D0538199A7}">
      <dsp:nvSpPr>
        <dsp:cNvPr id="0" name=""/>
        <dsp:cNvSpPr/>
      </dsp:nvSpPr>
      <dsp:spPr>
        <a:xfrm>
          <a:off x="1631732"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C6C5C7-7C6F-874D-8B80-CC6803C796AC}">
      <dsp:nvSpPr>
        <dsp:cNvPr id="0" name=""/>
        <dsp:cNvSpPr/>
      </dsp:nvSpPr>
      <dsp:spPr>
        <a:xfrm>
          <a:off x="1352369"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George</a:t>
          </a:r>
        </a:p>
      </dsp:txBody>
      <dsp:txXfrm>
        <a:off x="1352369" y="2485977"/>
        <a:ext cx="1117449" cy="357583"/>
      </dsp:txXfrm>
    </dsp:sp>
    <dsp:sp modelId="{D5D4AC9A-16CF-F745-A2FA-D62C54B9840B}">
      <dsp:nvSpPr>
        <dsp:cNvPr id="0" name=""/>
        <dsp:cNvSpPr/>
      </dsp:nvSpPr>
      <dsp:spPr>
        <a:xfrm>
          <a:off x="2983845" y="2385407"/>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D8C9A-F01B-AC49-8DE9-939A198C61AA}">
      <dsp:nvSpPr>
        <dsp:cNvPr id="0" name=""/>
        <dsp:cNvSpPr/>
      </dsp:nvSpPr>
      <dsp:spPr>
        <a:xfrm>
          <a:off x="2983845" y="2385407"/>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91C650-C3C3-6A48-A906-34CD87D04BE0}">
      <dsp:nvSpPr>
        <dsp:cNvPr id="0" name=""/>
        <dsp:cNvSpPr/>
      </dsp:nvSpPr>
      <dsp:spPr>
        <a:xfrm>
          <a:off x="2704483" y="2485977"/>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Naqash</a:t>
          </a:r>
          <a:endParaRPr lang="en-GB" sz="1700" kern="1200" dirty="0"/>
        </a:p>
      </dsp:txBody>
      <dsp:txXfrm>
        <a:off x="2704483" y="2485977"/>
        <a:ext cx="1117449" cy="357583"/>
      </dsp:txXfrm>
    </dsp:sp>
    <dsp:sp modelId="{B615A64C-327C-8242-8EF5-14246A8113E1}">
      <dsp:nvSpPr>
        <dsp:cNvPr id="0" name=""/>
        <dsp:cNvSpPr/>
      </dsp:nvSpPr>
      <dsp:spPr>
        <a:xfrm>
          <a:off x="955675" y="1592018"/>
          <a:ext cx="558724" cy="558724"/>
        </a:xfrm>
        <a:prstGeom prst="arc">
          <a:avLst>
            <a:gd name="adj1" fmla="val 13200000"/>
            <a:gd name="adj2" fmla="val 192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5B48E4-4F93-FE47-888D-E5BB5E822B03}">
      <dsp:nvSpPr>
        <dsp:cNvPr id="0" name=""/>
        <dsp:cNvSpPr/>
      </dsp:nvSpPr>
      <dsp:spPr>
        <a:xfrm>
          <a:off x="955675" y="1592018"/>
          <a:ext cx="558724" cy="558724"/>
        </a:xfrm>
        <a:prstGeom prst="arc">
          <a:avLst>
            <a:gd name="adj1" fmla="val 2400000"/>
            <a:gd name="adj2" fmla="val 840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96F91-2DB5-4A49-80AB-9E984AFF5512}">
      <dsp:nvSpPr>
        <dsp:cNvPr id="0" name=""/>
        <dsp:cNvSpPr/>
      </dsp:nvSpPr>
      <dsp:spPr>
        <a:xfrm>
          <a:off x="676313" y="1692589"/>
          <a:ext cx="1117449" cy="357583"/>
        </a:xfrm>
        <a:prstGeom prst="rect">
          <a:avLst/>
        </a:prstGeom>
        <a:noFill/>
        <a:ln w="6350" cap="flat" cmpd="sng" algn="ctr">
          <a:noFill/>
          <a:prstDash val="solid"/>
          <a:miter lim="800000"/>
        </a:ln>
        <a:effectLst/>
        <a:sp3d/>
      </dsp:spPr>
      <dsp:style>
        <a:lnRef idx="1">
          <a:scrgbClr r="0" g="0" b="0"/>
        </a:lnRef>
        <a:fillRef idx="1">
          <a:scrgbClr r="0" g="0" b="0"/>
        </a:fillRef>
        <a:effectRef idx="2">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 </a:t>
          </a:r>
        </a:p>
      </dsp:txBody>
      <dsp:txXfrm>
        <a:off x="676313" y="1692589"/>
        <a:ext cx="1117449" cy="357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2EE83-ABDA-A443-877E-24E854FB3720}">
      <dsp:nvSpPr>
        <dsp:cNvPr id="0" name=""/>
        <dsp:cNvSpPr/>
      </dsp:nvSpPr>
      <dsp:spPr>
        <a:xfrm rot="5400000">
          <a:off x="2207628" y="306389"/>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BFCE405-6D95-1047-9ED2-BCCD6636E7C3}">
      <dsp:nvSpPr>
        <dsp:cNvPr id="0" name=""/>
        <dsp:cNvSpPr/>
      </dsp:nvSpPr>
      <dsp:spPr>
        <a:xfrm>
          <a:off x="2316403" y="520"/>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327658" y="11775"/>
        <a:ext cx="617945" cy="361763"/>
      </dsp:txXfrm>
    </dsp:sp>
    <dsp:sp modelId="{F081B634-76BF-1441-8ACD-BF11925587AB}">
      <dsp:nvSpPr>
        <dsp:cNvPr id="0" name=""/>
        <dsp:cNvSpPr/>
      </dsp:nvSpPr>
      <dsp:spPr>
        <a:xfrm rot="5400000">
          <a:off x="2207628" y="786730"/>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EE9858-D9D7-0345-9D0F-446D3D03AF22}">
      <dsp:nvSpPr>
        <dsp:cNvPr id="0" name=""/>
        <dsp:cNvSpPr/>
      </dsp:nvSpPr>
      <dsp:spPr>
        <a:xfrm>
          <a:off x="2316403" y="480861"/>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327658" y="492116"/>
        <a:ext cx="617945" cy="361763"/>
      </dsp:txXfrm>
    </dsp:sp>
    <dsp:sp modelId="{13A68F5D-036F-F846-ABCF-AD13679C39EC}">
      <dsp:nvSpPr>
        <dsp:cNvPr id="0" name=""/>
        <dsp:cNvSpPr/>
      </dsp:nvSpPr>
      <dsp:spPr>
        <a:xfrm>
          <a:off x="2447798" y="1026901"/>
          <a:ext cx="848500"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D60C8A-D342-F74C-AA17-FFB68F3E558C}">
      <dsp:nvSpPr>
        <dsp:cNvPr id="0" name=""/>
        <dsp:cNvSpPr/>
      </dsp:nvSpPr>
      <dsp:spPr>
        <a:xfrm>
          <a:off x="2316403" y="961203"/>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2327658" y="972458"/>
        <a:ext cx="617945" cy="361763"/>
      </dsp:txXfrm>
    </dsp:sp>
    <dsp:sp modelId="{4D6E7928-D706-AC48-8ABF-F1E7FDD216EE}">
      <dsp:nvSpPr>
        <dsp:cNvPr id="0" name=""/>
        <dsp:cNvSpPr/>
      </dsp:nvSpPr>
      <dsp:spPr>
        <a:xfrm rot="16200000">
          <a:off x="3059433" y="786730"/>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BCC6E72-E9AD-6842-A8DF-AA57EA51D9F5}">
      <dsp:nvSpPr>
        <dsp:cNvPr id="0" name=""/>
        <dsp:cNvSpPr/>
      </dsp:nvSpPr>
      <dsp:spPr>
        <a:xfrm>
          <a:off x="3168208" y="961203"/>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179463" y="972458"/>
        <a:ext cx="617945" cy="361763"/>
      </dsp:txXfrm>
    </dsp:sp>
    <dsp:sp modelId="{DFB30D58-C60E-0F49-9698-64E5A7CF6FCB}">
      <dsp:nvSpPr>
        <dsp:cNvPr id="0" name=""/>
        <dsp:cNvSpPr/>
      </dsp:nvSpPr>
      <dsp:spPr>
        <a:xfrm rot="16200000">
          <a:off x="3059433" y="306389"/>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182E20F-2F56-DF49-9C8F-FD9E9E6EBFFA}">
      <dsp:nvSpPr>
        <dsp:cNvPr id="0" name=""/>
        <dsp:cNvSpPr/>
      </dsp:nvSpPr>
      <dsp:spPr>
        <a:xfrm>
          <a:off x="3168208" y="480861"/>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179463" y="492116"/>
        <a:ext cx="617945" cy="361763"/>
      </dsp:txXfrm>
    </dsp:sp>
    <dsp:sp modelId="{25C578D5-9099-6144-BEF4-4ADE73A78802}">
      <dsp:nvSpPr>
        <dsp:cNvPr id="0" name=""/>
        <dsp:cNvSpPr/>
      </dsp:nvSpPr>
      <dsp:spPr>
        <a:xfrm>
          <a:off x="3299604" y="66218"/>
          <a:ext cx="848500"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6068A79-93F1-8149-A458-831FF29E5F9F}">
      <dsp:nvSpPr>
        <dsp:cNvPr id="0" name=""/>
        <dsp:cNvSpPr/>
      </dsp:nvSpPr>
      <dsp:spPr>
        <a:xfrm>
          <a:off x="3168208" y="520"/>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179463" y="11775"/>
        <a:ext cx="617945" cy="361763"/>
      </dsp:txXfrm>
    </dsp:sp>
    <dsp:sp modelId="{4A062196-B5C0-4D47-B9F0-2BD0ECF878FE}">
      <dsp:nvSpPr>
        <dsp:cNvPr id="0" name=""/>
        <dsp:cNvSpPr/>
      </dsp:nvSpPr>
      <dsp:spPr>
        <a:xfrm rot="5400000">
          <a:off x="3911238" y="306389"/>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DE2908-70F7-DD4F-925B-05B64FD0CEFE}">
      <dsp:nvSpPr>
        <dsp:cNvPr id="0" name=""/>
        <dsp:cNvSpPr/>
      </dsp:nvSpPr>
      <dsp:spPr>
        <a:xfrm>
          <a:off x="4020013" y="520"/>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31268" y="11775"/>
        <a:ext cx="617945" cy="361763"/>
      </dsp:txXfrm>
    </dsp:sp>
    <dsp:sp modelId="{B3224667-A350-3E46-AE90-C505AB1D1590}">
      <dsp:nvSpPr>
        <dsp:cNvPr id="0" name=""/>
        <dsp:cNvSpPr/>
      </dsp:nvSpPr>
      <dsp:spPr>
        <a:xfrm rot="5400000">
          <a:off x="3911238" y="786730"/>
          <a:ext cx="477036" cy="57640"/>
        </a:xfrm>
        <a:prstGeom prst="rect">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E4442B-2E91-1E4E-9624-094C27CCC935}">
      <dsp:nvSpPr>
        <dsp:cNvPr id="0" name=""/>
        <dsp:cNvSpPr/>
      </dsp:nvSpPr>
      <dsp:spPr>
        <a:xfrm>
          <a:off x="4020013" y="480861"/>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31268" y="492116"/>
        <a:ext cx="617945" cy="361763"/>
      </dsp:txXfrm>
    </dsp:sp>
    <dsp:sp modelId="{D2B6BA78-0CFD-E34C-AEA4-7D7C86A85133}">
      <dsp:nvSpPr>
        <dsp:cNvPr id="0" name=""/>
        <dsp:cNvSpPr/>
      </dsp:nvSpPr>
      <dsp:spPr>
        <a:xfrm>
          <a:off x="4020013" y="961203"/>
          <a:ext cx="640455" cy="38427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031268" y="972458"/>
        <a:ext cx="617945" cy="36176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9294EB-6819-CD45-A624-A0D0990EF906}"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58DDF-DD33-524C-9C72-6B7255D15756}" type="slidenum">
              <a:rPr lang="en-US" smtClean="0"/>
              <a:t>‹#›</a:t>
            </a:fld>
            <a:endParaRPr lang="en-US"/>
          </a:p>
        </p:txBody>
      </p:sp>
    </p:spTree>
    <p:extLst>
      <p:ext uri="{BB962C8B-B14F-4D97-AF65-F5344CB8AC3E}">
        <p14:creationId xmlns:p14="http://schemas.microsoft.com/office/powerpoint/2010/main" val="147088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team GN2 and our task was to design and deploy a Hospital Management System</a:t>
            </a:r>
          </a:p>
        </p:txBody>
      </p:sp>
      <p:sp>
        <p:nvSpPr>
          <p:cNvPr id="4" name="Slide Number Placeholder 3"/>
          <p:cNvSpPr>
            <a:spLocks noGrp="1"/>
          </p:cNvSpPr>
          <p:nvPr>
            <p:ph type="sldNum" sz="quarter" idx="5"/>
          </p:nvPr>
        </p:nvSpPr>
        <p:spPr/>
        <p:txBody>
          <a:bodyPr/>
          <a:lstStyle/>
          <a:p>
            <a:fld id="{34258DDF-DD33-524C-9C72-6B7255D15756}" type="slidenum">
              <a:rPr lang="en-US" smtClean="0"/>
              <a:t>2</a:t>
            </a:fld>
            <a:endParaRPr lang="en-US"/>
          </a:p>
        </p:txBody>
      </p:sp>
    </p:spTree>
    <p:extLst>
      <p:ext uri="{BB962C8B-B14F-4D97-AF65-F5344CB8AC3E}">
        <p14:creationId xmlns:p14="http://schemas.microsoft.com/office/powerpoint/2010/main" val="202369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Joan,  I’ll will be talking about the purpose and modules for this project. As we now know we the team worked on a hospital management system, and the purpose of this was to be able to develop a system that  allows patients to book medical appointments with a doctor  and also the doctors been able to prescribe tests and treatments for their patients.</a:t>
            </a:r>
          </a:p>
          <a:p>
            <a:r>
              <a:rPr lang="en-US" dirty="0"/>
              <a:t> 7 modules that were achieved for this project</a:t>
            </a:r>
          </a:p>
          <a:p>
            <a:endParaRPr lang="en-US" dirty="0"/>
          </a:p>
          <a:p>
            <a:r>
              <a:rPr lang="en-US" dirty="0"/>
              <a:t>Were 3 for the patients and 4 for the doctors</a:t>
            </a:r>
          </a:p>
          <a:p>
            <a:endParaRPr lang="en-US" dirty="0"/>
          </a:p>
          <a:p>
            <a:r>
              <a:rPr lang="en-US" dirty="0"/>
              <a:t>Patient Registration</a:t>
            </a:r>
          </a:p>
          <a:p>
            <a:r>
              <a:rPr lang="en-US" dirty="0"/>
              <a:t>Patient Login </a:t>
            </a:r>
          </a:p>
          <a:p>
            <a:r>
              <a:rPr lang="en-US" dirty="0"/>
              <a:t>Patient Booking</a:t>
            </a:r>
          </a:p>
          <a:p>
            <a:endParaRPr lang="en-US" dirty="0"/>
          </a:p>
          <a:p>
            <a:r>
              <a:rPr lang="en-US" dirty="0"/>
              <a:t>Doctor Registration</a:t>
            </a:r>
          </a:p>
          <a:p>
            <a:r>
              <a:rPr lang="en-US" dirty="0"/>
              <a:t>Doctor Login</a:t>
            </a:r>
          </a:p>
          <a:p>
            <a:r>
              <a:rPr lang="en-US" dirty="0"/>
              <a:t>Patient Consultation by doctor</a:t>
            </a:r>
          </a:p>
          <a:p>
            <a:r>
              <a:rPr lang="en-US" dirty="0"/>
              <a:t>Patient History</a:t>
            </a:r>
          </a:p>
          <a:p>
            <a:endParaRPr lang="en-US" dirty="0"/>
          </a:p>
          <a:p>
            <a:r>
              <a:rPr lang="en-US" dirty="0"/>
              <a:t>-due to the nature of this project we decided not to have a delete function to be able to keep patient previous data secured in the database incase if the doctor needed to see a patients previous history.</a:t>
            </a:r>
          </a:p>
        </p:txBody>
      </p:sp>
      <p:sp>
        <p:nvSpPr>
          <p:cNvPr id="4" name="Slide Number Placeholder 3"/>
          <p:cNvSpPr>
            <a:spLocks noGrp="1"/>
          </p:cNvSpPr>
          <p:nvPr>
            <p:ph type="sldNum" sz="quarter" idx="5"/>
          </p:nvPr>
        </p:nvSpPr>
        <p:spPr/>
        <p:txBody>
          <a:bodyPr/>
          <a:lstStyle/>
          <a:p>
            <a:fld id="{34258DDF-DD33-524C-9C72-6B7255D15756}" type="slidenum">
              <a:rPr lang="en-US" smtClean="0"/>
              <a:t>3</a:t>
            </a:fld>
            <a:endParaRPr lang="en-US"/>
          </a:p>
        </p:txBody>
      </p:sp>
    </p:spTree>
    <p:extLst>
      <p:ext uri="{BB962C8B-B14F-4D97-AF65-F5344CB8AC3E}">
        <p14:creationId xmlns:p14="http://schemas.microsoft.com/office/powerpoint/2010/main" val="326761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began by designing the structure and web layout</a:t>
            </a:r>
          </a:p>
          <a:p>
            <a:pPr marL="228600" indent="-228600">
              <a:buAutoNum type="arabicPeriod"/>
            </a:pPr>
            <a:r>
              <a:rPr lang="en-US" dirty="0"/>
              <a:t>We met online at least three times a week and collaborated in remote workshops. Initially we all coded at the same time but this caused version integrity issues. So one of us coded and the others assisted with input regarding the coding solutions</a:t>
            </a:r>
          </a:p>
          <a:p>
            <a:pPr marL="228600" indent="-228600">
              <a:buAutoNum type="arabicPeriod"/>
            </a:pPr>
            <a:r>
              <a:rPr lang="en-US" dirty="0"/>
              <a:t>We documented progress using word to update project documentation and the </a:t>
            </a:r>
            <a:r>
              <a:rPr lang="en-US" dirty="0" err="1"/>
              <a:t>powerpoint</a:t>
            </a:r>
            <a:r>
              <a:rPr lang="en-US" dirty="0"/>
              <a:t> design to keep us on track and execute version control</a:t>
            </a:r>
          </a:p>
          <a:p>
            <a:pPr marL="228600" indent="-228600">
              <a:buAutoNum type="arabicPeriod"/>
            </a:pPr>
            <a:r>
              <a:rPr lang="en-US" dirty="0"/>
              <a:t>We used continuous improvement and the test and fail approach extensively since we did not have a clear understanding of how the code fit together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4258DDF-DD33-524C-9C72-6B7255D15756}" type="slidenum">
              <a:rPr lang="en-US" smtClean="0"/>
              <a:t>4</a:t>
            </a:fld>
            <a:endParaRPr lang="en-US"/>
          </a:p>
        </p:txBody>
      </p:sp>
    </p:spTree>
    <p:extLst>
      <p:ext uri="{BB962C8B-B14F-4D97-AF65-F5344CB8AC3E}">
        <p14:creationId xmlns:p14="http://schemas.microsoft.com/office/powerpoint/2010/main" val="429485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 team made use of NetBeans as our IDE Environment, and in building this we made use of the MVC model in Java which stands for Model view and controller</a:t>
            </a:r>
          </a:p>
          <a:p>
            <a:r>
              <a:rPr lang="en-US" dirty="0"/>
              <a:t>M-  class, queries, connections setup</a:t>
            </a:r>
          </a:p>
          <a:p>
            <a:r>
              <a:rPr lang="en-US" dirty="0"/>
              <a:t>V- Web pages using </a:t>
            </a:r>
            <a:r>
              <a:rPr lang="en-US" dirty="0" err="1"/>
              <a:t>jsps</a:t>
            </a:r>
            <a:endParaRPr lang="en-US" dirty="0"/>
          </a:p>
          <a:p>
            <a:r>
              <a:rPr lang="en-US" dirty="0"/>
              <a:t>C- servlets</a:t>
            </a:r>
          </a:p>
          <a:p>
            <a:endParaRPr lang="en-US" dirty="0"/>
          </a:p>
          <a:p>
            <a:r>
              <a:rPr lang="en-US" dirty="0"/>
              <a:t>We made use of MySQL for the database</a:t>
            </a:r>
          </a:p>
          <a:p>
            <a:r>
              <a:rPr lang="en-US" dirty="0"/>
              <a:t>Ensure all java libraries and the jar are in place</a:t>
            </a:r>
          </a:p>
          <a:p>
            <a:r>
              <a:rPr lang="en-US" dirty="0"/>
              <a:t>We made use of Servers – Glass fish and Tom cat due to the different NetBeans Apache editions we the team have </a:t>
            </a:r>
          </a:p>
          <a:p>
            <a:endParaRPr lang="en-NG" dirty="0"/>
          </a:p>
        </p:txBody>
      </p:sp>
      <p:sp>
        <p:nvSpPr>
          <p:cNvPr id="4" name="Slide Number Placeholder 3"/>
          <p:cNvSpPr>
            <a:spLocks noGrp="1"/>
          </p:cNvSpPr>
          <p:nvPr>
            <p:ph type="sldNum" sz="quarter" idx="5"/>
          </p:nvPr>
        </p:nvSpPr>
        <p:spPr/>
        <p:txBody>
          <a:bodyPr/>
          <a:lstStyle/>
          <a:p>
            <a:fld id="{34258DDF-DD33-524C-9C72-6B7255D15756}" type="slidenum">
              <a:rPr lang="en-US" smtClean="0"/>
              <a:t>6</a:t>
            </a:fld>
            <a:endParaRPr lang="en-US"/>
          </a:p>
        </p:txBody>
      </p:sp>
    </p:spTree>
    <p:extLst>
      <p:ext uri="{BB962C8B-B14F-4D97-AF65-F5344CB8AC3E}">
        <p14:creationId xmlns:p14="http://schemas.microsoft.com/office/powerpoint/2010/main" val="142363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documentation , we had to ensure all the project was fully documented. The document is available should anyone need it.</a:t>
            </a:r>
            <a:endParaRPr lang="en-NG" dirty="0"/>
          </a:p>
        </p:txBody>
      </p:sp>
      <p:sp>
        <p:nvSpPr>
          <p:cNvPr id="4" name="Slide Number Placeholder 3"/>
          <p:cNvSpPr>
            <a:spLocks noGrp="1"/>
          </p:cNvSpPr>
          <p:nvPr>
            <p:ph type="sldNum" sz="quarter" idx="5"/>
          </p:nvPr>
        </p:nvSpPr>
        <p:spPr/>
        <p:txBody>
          <a:bodyPr/>
          <a:lstStyle/>
          <a:p>
            <a:fld id="{34258DDF-DD33-524C-9C72-6B7255D15756}" type="slidenum">
              <a:rPr lang="en-US" smtClean="0"/>
              <a:t>8</a:t>
            </a:fld>
            <a:endParaRPr lang="en-US"/>
          </a:p>
        </p:txBody>
      </p:sp>
    </p:spTree>
    <p:extLst>
      <p:ext uri="{BB962C8B-B14F-4D97-AF65-F5344CB8AC3E}">
        <p14:creationId xmlns:p14="http://schemas.microsoft.com/office/powerpoint/2010/main" val="345605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Technology </a:t>
            </a:r>
          </a:p>
          <a:p>
            <a:pPr marL="228600" indent="-228600">
              <a:buAutoNum type="arabicParenR"/>
            </a:pPr>
            <a:r>
              <a:rPr lang="en-US" dirty="0"/>
              <a:t>It was impossible to smoothly share using GitHub since George was using glassfish and we were using tomcat. This meant a lot more time was spent debugging than coding, especially during the first week because we didn’t know that the different versions of </a:t>
            </a:r>
            <a:r>
              <a:rPr lang="en-US" dirty="0" err="1"/>
              <a:t>Apaché</a:t>
            </a:r>
            <a:r>
              <a:rPr lang="en-US" dirty="0"/>
              <a:t> broke the code.</a:t>
            </a:r>
          </a:p>
          <a:p>
            <a:pPr marL="228600" indent="-228600">
              <a:buAutoNum type="arabicParenR"/>
            </a:pPr>
            <a:r>
              <a:rPr lang="en-US" dirty="0" err="1"/>
              <a:t>Github</a:t>
            </a:r>
            <a:r>
              <a:rPr lang="en-US" dirty="0"/>
              <a:t> navigation – we did not use it effectively since team members were unable to grasp the usage concept</a:t>
            </a:r>
          </a:p>
          <a:p>
            <a:pPr marL="228600" indent="-228600">
              <a:buAutoNum type="arabicParenR"/>
            </a:pPr>
            <a:r>
              <a:rPr lang="en-US" dirty="0"/>
              <a:t>Not knowing what we don’t know – it meant we didn’t know where to look for help or short cuts</a:t>
            </a:r>
          </a:p>
        </p:txBody>
      </p:sp>
      <p:sp>
        <p:nvSpPr>
          <p:cNvPr id="4" name="Slide Number Placeholder 3"/>
          <p:cNvSpPr>
            <a:spLocks noGrp="1"/>
          </p:cNvSpPr>
          <p:nvPr>
            <p:ph type="sldNum" sz="quarter" idx="5"/>
          </p:nvPr>
        </p:nvSpPr>
        <p:spPr/>
        <p:txBody>
          <a:bodyPr/>
          <a:lstStyle/>
          <a:p>
            <a:fld id="{34258DDF-DD33-524C-9C72-6B7255D15756}" type="slidenum">
              <a:rPr lang="en-US" smtClean="0"/>
              <a:t>10</a:t>
            </a:fld>
            <a:endParaRPr lang="en-US"/>
          </a:p>
        </p:txBody>
      </p:sp>
    </p:spTree>
    <p:extLst>
      <p:ext uri="{BB962C8B-B14F-4D97-AF65-F5344CB8AC3E}">
        <p14:creationId xmlns:p14="http://schemas.microsoft.com/office/powerpoint/2010/main" val="575808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Ask for help sooner</a:t>
            </a:r>
          </a:p>
          <a:p>
            <a:r>
              <a:rPr lang="en-US" sz="1200" dirty="0"/>
              <a:t>Google more</a:t>
            </a:r>
          </a:p>
          <a:p>
            <a:r>
              <a:rPr lang="en-US" sz="1200" dirty="0"/>
              <a:t>Assign tasks to team members</a:t>
            </a:r>
          </a:p>
          <a:p>
            <a:r>
              <a:rPr lang="en-US" sz="1200" dirty="0"/>
              <a:t>Debugging is the fastest way to understand coding</a:t>
            </a:r>
          </a:p>
          <a:p>
            <a:r>
              <a:rPr lang="en-US" sz="1200" dirty="0"/>
              <a:t>Understanding the MVC and its usage</a:t>
            </a:r>
          </a:p>
          <a:p>
            <a:r>
              <a:rPr lang="en-US" sz="1200" dirty="0"/>
              <a:t>Using the pallet to build responsive forms</a:t>
            </a:r>
          </a:p>
          <a:p>
            <a:r>
              <a:rPr lang="en-US" sz="1200"/>
              <a:t>Learning to read the error log on the output.</a:t>
            </a:r>
            <a:endParaRPr lang="en-NG"/>
          </a:p>
        </p:txBody>
      </p:sp>
      <p:sp>
        <p:nvSpPr>
          <p:cNvPr id="4" name="Slide Number Placeholder 3"/>
          <p:cNvSpPr>
            <a:spLocks noGrp="1"/>
          </p:cNvSpPr>
          <p:nvPr>
            <p:ph type="sldNum" sz="quarter" idx="5"/>
          </p:nvPr>
        </p:nvSpPr>
        <p:spPr/>
        <p:txBody>
          <a:bodyPr/>
          <a:lstStyle/>
          <a:p>
            <a:fld id="{34258DDF-DD33-524C-9C72-6B7255D15756}" type="slidenum">
              <a:rPr lang="en-US" smtClean="0"/>
              <a:t>11</a:t>
            </a:fld>
            <a:endParaRPr lang="en-US"/>
          </a:p>
        </p:txBody>
      </p:sp>
    </p:spTree>
    <p:extLst>
      <p:ext uri="{BB962C8B-B14F-4D97-AF65-F5344CB8AC3E}">
        <p14:creationId xmlns:p14="http://schemas.microsoft.com/office/powerpoint/2010/main" val="369892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-Stop cramming long working sessions</a:t>
            </a:r>
          </a:p>
          <a:p>
            <a:endParaRPr lang="en-US" dirty="0"/>
          </a:p>
          <a:p>
            <a:r>
              <a:rPr lang="en-US" dirty="0"/>
              <a:t>- Start working independently and learn how to integrate </a:t>
            </a:r>
            <a:r>
              <a:rPr lang="en-US" dirty="0" err="1"/>
              <a:t>github</a:t>
            </a:r>
            <a:r>
              <a:rPr lang="en-US" dirty="0"/>
              <a:t> updates effectively. </a:t>
            </a:r>
          </a:p>
          <a:p>
            <a:endParaRPr lang="en-US" dirty="0"/>
          </a:p>
          <a:p>
            <a:r>
              <a:rPr lang="en-US" dirty="0"/>
              <a:t>- Start involving more people to test the development.</a:t>
            </a:r>
          </a:p>
          <a:p>
            <a:endParaRPr lang="en-US" dirty="0"/>
          </a:p>
          <a:p>
            <a:r>
              <a:rPr lang="en-US" dirty="0"/>
              <a:t>- Continue regular working patterns and updating documentation as changes are made</a:t>
            </a:r>
          </a:p>
        </p:txBody>
      </p:sp>
      <p:sp>
        <p:nvSpPr>
          <p:cNvPr id="4" name="Slide Number Placeholder 3"/>
          <p:cNvSpPr>
            <a:spLocks noGrp="1"/>
          </p:cNvSpPr>
          <p:nvPr>
            <p:ph type="sldNum" sz="quarter" idx="5"/>
          </p:nvPr>
        </p:nvSpPr>
        <p:spPr/>
        <p:txBody>
          <a:bodyPr/>
          <a:lstStyle/>
          <a:p>
            <a:fld id="{34258DDF-DD33-524C-9C72-6B7255D15756}" type="slidenum">
              <a:rPr lang="en-US" smtClean="0"/>
              <a:t>12</a:t>
            </a:fld>
            <a:endParaRPr lang="en-US"/>
          </a:p>
        </p:txBody>
      </p:sp>
    </p:spTree>
    <p:extLst>
      <p:ext uri="{BB962C8B-B14F-4D97-AF65-F5344CB8AC3E}">
        <p14:creationId xmlns:p14="http://schemas.microsoft.com/office/powerpoint/2010/main" val="83576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5161-4FCF-F543-B09A-3D4E1E9581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21A856-5663-3641-8903-71EDD2A14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594D0E4-8D1B-A542-9803-B582DD333F9E}"/>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1AD6B962-2DD3-9A4B-9A71-9681BCD0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FE362-C343-B74A-8F3D-374FADB9A8EA}"/>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1254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C0B4-A662-084F-BD75-215F27DA5B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482C00B-ADD0-8C4C-8F4D-90360F0AA6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58F391-B466-8C4A-A90C-060113A52F19}"/>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1C03753A-0840-3944-8234-5F875C3B1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F3319-8E6D-2640-8BF3-A527D1EDDDC5}"/>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60068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7CCB7-161C-6348-9849-602B4FC110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7855CB-114E-C140-A51B-FEC44DEB77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82D770-AC97-BA48-A3DA-C326025BF86E}"/>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50B98BCB-DD96-6A43-8FE5-F1FC7C7B8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7B571-30E3-6C4D-9A90-CFF0CA0BCC37}"/>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97362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C4C1-7F53-E943-8E71-5BC6FA9667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8664C49-3CC4-2A4F-A5BB-4B2DA7B9D5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E2132-F59F-A644-8D69-2A821F5B42EB}"/>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1FBD1721-A09B-CA4F-9DB0-0DA6758B5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E6D2F-5BAD-EC43-A5C2-639423E33973}"/>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3550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19F4-0350-5F47-AAE8-A70E59731F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E634191-3D30-2546-A366-6F7C775A0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8167AD-DE0C-A747-8984-963B93DF49CA}"/>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3B07B66A-BA34-D246-AAD3-5E00E86E1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C476C-AF1F-4D48-8B8D-93E2486371C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57692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A7CA-6B5A-A846-8004-47B1D9931D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E247EC-6145-7645-BCB9-4E7A1F10116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19630B-4A8C-834F-A9D0-DC7E7C1F17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C2AAC0F-B2DD-BA49-AD86-4A22752F60BB}"/>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6" name="Footer Placeholder 5">
            <a:extLst>
              <a:ext uri="{FF2B5EF4-FFF2-40B4-BE49-F238E27FC236}">
                <a16:creationId xmlns:a16="http://schemas.microsoft.com/office/drawing/2014/main" id="{98F4F8FD-C3B6-8C4B-8951-F98B1E64E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4F369F-EEFB-A940-8E65-7F76C404BC2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58038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D58C-CF55-5E45-8771-4B146C9688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A361E5-E000-F942-A7E1-631209765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265A21-7D3A-A348-9ACC-A7BDA4F466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666AF9-F436-A34A-A7C3-F7489B632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0D7800-64C6-CC46-A3F6-1EAD856000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2A1BD36-4358-6342-B73D-6D75D943C5AB}"/>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8" name="Footer Placeholder 7">
            <a:extLst>
              <a:ext uri="{FF2B5EF4-FFF2-40B4-BE49-F238E27FC236}">
                <a16:creationId xmlns:a16="http://schemas.microsoft.com/office/drawing/2014/main" id="{85657AE1-C9D8-4E49-9BE6-FC7B5051C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644D1-A760-C640-9168-2B50925E8D3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93512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1244-3415-3545-8859-0E81FD0E46F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F7384C-1F37-464E-81E9-2FA9F348BEB3}"/>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4" name="Footer Placeholder 3">
            <a:extLst>
              <a:ext uri="{FF2B5EF4-FFF2-40B4-BE49-F238E27FC236}">
                <a16:creationId xmlns:a16="http://schemas.microsoft.com/office/drawing/2014/main" id="{19747506-8FCE-5F42-965A-4C35AAC49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25760-DCE6-5142-A75A-9583FF4BF167}"/>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296394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D5206-E28A-1A4F-82AD-E9457C92FB87}"/>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3" name="Footer Placeholder 2">
            <a:extLst>
              <a:ext uri="{FF2B5EF4-FFF2-40B4-BE49-F238E27FC236}">
                <a16:creationId xmlns:a16="http://schemas.microsoft.com/office/drawing/2014/main" id="{0B662293-0BAF-F24A-8B17-0621F2C716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F8181C-2623-E744-BFEF-42D47A26FA64}"/>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305838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8DCA-B383-4445-88BD-421D3C7B9C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AD9280-C900-884F-8AEB-8133AA74D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C411A66-FB15-D841-95AC-3E09279BE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0C1058-0C5E-A042-9D4F-372535C68B3E}"/>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6" name="Footer Placeholder 5">
            <a:extLst>
              <a:ext uri="{FF2B5EF4-FFF2-40B4-BE49-F238E27FC236}">
                <a16:creationId xmlns:a16="http://schemas.microsoft.com/office/drawing/2014/main" id="{CB2FCF30-B0A1-EB46-80AC-74B22B577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4A2B6-D6F7-CB4A-9A54-FF1A18913BB2}"/>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188866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5E43-9470-2C41-9B34-A0E1DBFE0D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391B1E-EE60-E544-B209-F04D448C8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2F03B-598B-B44B-9832-F3BBE1792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82CB52-9C89-904F-9A4C-8D4081E574B7}"/>
              </a:ext>
            </a:extLst>
          </p:cNvPr>
          <p:cNvSpPr>
            <a:spLocks noGrp="1"/>
          </p:cNvSpPr>
          <p:nvPr>
            <p:ph type="dt" sz="half" idx="10"/>
          </p:nvPr>
        </p:nvSpPr>
        <p:spPr/>
        <p:txBody>
          <a:bodyPr/>
          <a:lstStyle/>
          <a:p>
            <a:fld id="{6F0DC13B-B4B9-F04C-BB0C-098C9BE010BB}" type="datetimeFigureOut">
              <a:rPr lang="en-US" smtClean="0"/>
              <a:t>8/3/2021</a:t>
            </a:fld>
            <a:endParaRPr lang="en-US"/>
          </a:p>
        </p:txBody>
      </p:sp>
      <p:sp>
        <p:nvSpPr>
          <p:cNvPr id="6" name="Footer Placeholder 5">
            <a:extLst>
              <a:ext uri="{FF2B5EF4-FFF2-40B4-BE49-F238E27FC236}">
                <a16:creationId xmlns:a16="http://schemas.microsoft.com/office/drawing/2014/main" id="{B99E8412-CFF5-DD4D-AA2A-FFFCF7D5C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6C375-C370-D546-AE80-35A26F07E999}"/>
              </a:ext>
            </a:extLst>
          </p:cNvPr>
          <p:cNvSpPr>
            <a:spLocks noGrp="1"/>
          </p:cNvSpPr>
          <p:nvPr>
            <p:ph type="sldNum" sz="quarter" idx="12"/>
          </p:nvPr>
        </p:nvSpPr>
        <p:spPr/>
        <p:txBody>
          <a:bodyPr/>
          <a:lstStyle/>
          <a:p>
            <a:fld id="{5ECA7D32-1995-2B45-9913-DBD88FD364D3}" type="slidenum">
              <a:rPr lang="en-US" smtClean="0"/>
              <a:t>‹#›</a:t>
            </a:fld>
            <a:endParaRPr lang="en-US"/>
          </a:p>
        </p:txBody>
      </p:sp>
    </p:spTree>
    <p:extLst>
      <p:ext uri="{BB962C8B-B14F-4D97-AF65-F5344CB8AC3E}">
        <p14:creationId xmlns:p14="http://schemas.microsoft.com/office/powerpoint/2010/main" val="27473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9B14C-FAF2-7244-B667-A9FAE666B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016808-C35E-3A42-BB9F-8E8427394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F9B0F9-1698-2E40-837F-15C7E4410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DC13B-B4B9-F04C-BB0C-098C9BE010BB}" type="datetimeFigureOut">
              <a:rPr lang="en-US" smtClean="0"/>
              <a:t>8/3/2021</a:t>
            </a:fld>
            <a:endParaRPr lang="en-US"/>
          </a:p>
        </p:txBody>
      </p:sp>
      <p:sp>
        <p:nvSpPr>
          <p:cNvPr id="5" name="Footer Placeholder 4">
            <a:extLst>
              <a:ext uri="{FF2B5EF4-FFF2-40B4-BE49-F238E27FC236}">
                <a16:creationId xmlns:a16="http://schemas.microsoft.com/office/drawing/2014/main" id="{7444EE49-9FCD-E64C-A0CC-5B2E437E2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0A8620-0309-BB42-BBE7-DC570598D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A7D32-1995-2B45-9913-DBD88FD364D3}" type="slidenum">
              <a:rPr lang="en-US" smtClean="0"/>
              <a:t>‹#›</a:t>
            </a:fld>
            <a:endParaRPr lang="en-US"/>
          </a:p>
        </p:txBody>
      </p:sp>
    </p:spTree>
    <p:extLst>
      <p:ext uri="{BB962C8B-B14F-4D97-AF65-F5344CB8AC3E}">
        <p14:creationId xmlns:p14="http://schemas.microsoft.com/office/powerpoint/2010/main" val="128890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hyperlink" Target="https://creativecommons.org/licenses/by-nd/3.0/" TargetMode="External"/><Relationship Id="rId3" Type="http://schemas.openxmlformats.org/officeDocument/2006/relationships/image" Target="../media/image6.jpeg"/><Relationship Id="rId7" Type="http://schemas.openxmlformats.org/officeDocument/2006/relationships/hyperlink" Target="https://creativecommons.org/licenses/by-nc/3.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duperrin.com/2020/04/03/qui-soccupe-des-collaborateurs-dans-lentreprise-differents-roles-differentes-approches/" TargetMode="External"/><Relationship Id="rId5" Type="http://schemas.openxmlformats.org/officeDocument/2006/relationships/image" Target="../media/image7.jpeg"/><Relationship Id="rId4" Type="http://schemas.openxmlformats.org/officeDocument/2006/relationships/hyperlink" Target="https://www.news.uct.ac.za/campus/communications/updates/covid-19/-article/2020-03-31-new-ways-of-working-to-support-ucts-covid-19-respons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AF56436A-6E1C-4A31-ADC7-68DF634C1D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2EDA14C-77B7-344F-B8A8-CAC7549A02ED}"/>
              </a:ext>
            </a:extLst>
          </p:cNvPr>
          <p:cNvSpPr>
            <a:spLocks noGrp="1"/>
          </p:cNvSpPr>
          <p:nvPr>
            <p:ph type="ctrTitle"/>
          </p:nvPr>
        </p:nvSpPr>
        <p:spPr>
          <a:xfrm>
            <a:off x="8022021" y="3231931"/>
            <a:ext cx="3852041" cy="1834056"/>
          </a:xfrm>
        </p:spPr>
        <p:txBody>
          <a:bodyPr>
            <a:normAutofit/>
          </a:bodyPr>
          <a:lstStyle/>
          <a:p>
            <a:r>
              <a:rPr lang="en-US" sz="4000"/>
              <a:t>Hospital Management System</a:t>
            </a:r>
          </a:p>
        </p:txBody>
      </p:sp>
      <p:sp>
        <p:nvSpPr>
          <p:cNvPr id="3" name="Subtitle 2">
            <a:extLst>
              <a:ext uri="{FF2B5EF4-FFF2-40B4-BE49-F238E27FC236}">
                <a16:creationId xmlns:a16="http://schemas.microsoft.com/office/drawing/2014/main" id="{086AB959-C23B-AC4B-9EC9-1C350ED89847}"/>
              </a:ext>
            </a:extLst>
          </p:cNvPr>
          <p:cNvSpPr>
            <a:spLocks noGrp="1"/>
          </p:cNvSpPr>
          <p:nvPr>
            <p:ph type="subTitle" idx="1"/>
          </p:nvPr>
        </p:nvSpPr>
        <p:spPr>
          <a:xfrm>
            <a:off x="7782910" y="5242675"/>
            <a:ext cx="4330262" cy="683284"/>
          </a:xfrm>
        </p:spPr>
        <p:txBody>
          <a:bodyPr>
            <a:normAutofit/>
          </a:bodyPr>
          <a:lstStyle/>
          <a:p>
            <a:r>
              <a:rPr lang="en-US" sz="2000"/>
              <a:t>Project GN2</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66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ld vintage books in a row">
            <a:extLst>
              <a:ext uri="{FF2B5EF4-FFF2-40B4-BE49-F238E27FC236}">
                <a16:creationId xmlns:a16="http://schemas.microsoft.com/office/drawing/2014/main" id="{C8020499-226A-CD4D-AA11-263ED86F32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04D3496C-8BC5-8A4A-BBAE-4DF52E9CA6CB}"/>
              </a:ext>
            </a:extLst>
          </p:cNvPr>
          <p:cNvSpPr>
            <a:spLocks noGrp="1"/>
          </p:cNvSpPr>
          <p:nvPr>
            <p:ph type="title"/>
          </p:nvPr>
        </p:nvSpPr>
        <p:spPr>
          <a:xfrm>
            <a:off x="6343650" y="3962400"/>
            <a:ext cx="5505814" cy="1690409"/>
          </a:xfrm>
        </p:spPr>
        <p:txBody>
          <a:bodyPr vert="horz" lIns="91440" tIns="45720" rIns="91440" bIns="45720" rtlCol="0" anchor="b">
            <a:normAutofit/>
          </a:bodyPr>
          <a:lstStyle/>
          <a:p>
            <a:r>
              <a:rPr lang="en-US" kern="1200">
                <a:solidFill>
                  <a:schemeClr val="tx1"/>
                </a:solidFill>
                <a:latin typeface="+mj-lt"/>
                <a:ea typeface="+mj-ea"/>
                <a:cs typeface="+mj-cs"/>
              </a:rPr>
              <a:t>Challenges</a:t>
            </a:r>
          </a:p>
        </p:txBody>
      </p:sp>
      <p:pic>
        <p:nvPicPr>
          <p:cNvPr id="8" name="Picture 7" descr="Focused male engineer working at computer">
            <a:extLst>
              <a:ext uri="{FF2B5EF4-FFF2-40B4-BE49-F238E27FC236}">
                <a16:creationId xmlns:a16="http://schemas.microsoft.com/office/drawing/2014/main" id="{4194EF7D-635D-A249-A4FF-52DF4383764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Tree>
    <p:extLst>
      <p:ext uri="{BB962C8B-B14F-4D97-AF65-F5344CB8AC3E}">
        <p14:creationId xmlns:p14="http://schemas.microsoft.com/office/powerpoint/2010/main" val="231978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ach's whistle with a blackboard background">
            <a:extLst>
              <a:ext uri="{FF2B5EF4-FFF2-40B4-BE49-F238E27FC236}">
                <a16:creationId xmlns:a16="http://schemas.microsoft.com/office/drawing/2014/main" id="{C53C8F1C-287B-4350-B0D9-B78CB3D815E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C5DEF11C-A578-8D44-8232-BF686123D633}"/>
              </a:ext>
            </a:extLst>
          </p:cNvPr>
          <p:cNvSpPr>
            <a:spLocks noGrp="1"/>
          </p:cNvSpPr>
          <p:nvPr>
            <p:ph type="title"/>
          </p:nvPr>
        </p:nvSpPr>
        <p:spPr>
          <a:xfrm>
            <a:off x="5801709" y="3159719"/>
            <a:ext cx="5552090" cy="1336081"/>
          </a:xfrm>
        </p:spPr>
        <p:txBody>
          <a:bodyPr vert="horz" lIns="91440" tIns="45720" rIns="91440" bIns="45720" rtlCol="0" anchor="b">
            <a:normAutofit/>
          </a:bodyPr>
          <a:lstStyle/>
          <a:p>
            <a:r>
              <a:rPr lang="en-US"/>
              <a:t>Lessons Learned</a:t>
            </a:r>
          </a:p>
        </p:txBody>
      </p:sp>
      <p:sp>
        <p:nvSpPr>
          <p:cNvPr id="4" name="Content Placeholder 3">
            <a:extLst>
              <a:ext uri="{FF2B5EF4-FFF2-40B4-BE49-F238E27FC236}">
                <a16:creationId xmlns:a16="http://schemas.microsoft.com/office/drawing/2014/main" id="{4C824240-DB6A-1246-91EC-10BCAD1C90FE}"/>
              </a:ext>
            </a:extLst>
          </p:cNvPr>
          <p:cNvSpPr>
            <a:spLocks noGrp="1"/>
          </p:cNvSpPr>
          <p:nvPr>
            <p:ph idx="1"/>
          </p:nvPr>
        </p:nvSpPr>
        <p:spPr>
          <a:xfrm>
            <a:off x="5801709" y="4572000"/>
            <a:ext cx="5552089" cy="1647825"/>
          </a:xfrm>
        </p:spPr>
        <p:txBody>
          <a:bodyPr>
            <a:normAutofit fontScale="47500" lnSpcReduction="20000"/>
          </a:bodyPr>
          <a:lstStyle/>
          <a:p>
            <a:r>
              <a:rPr lang="en-US" sz="2000" dirty="0"/>
              <a:t>Ask for help sooner</a:t>
            </a:r>
          </a:p>
          <a:p>
            <a:r>
              <a:rPr lang="en-US" sz="2000" dirty="0"/>
              <a:t>Google more</a:t>
            </a:r>
          </a:p>
          <a:p>
            <a:r>
              <a:rPr lang="en-US" sz="2000" dirty="0"/>
              <a:t>Assign tasks to team members</a:t>
            </a:r>
          </a:p>
          <a:p>
            <a:r>
              <a:rPr lang="en-US" sz="2000" dirty="0"/>
              <a:t>Debugging is the fastest way to understand coding</a:t>
            </a:r>
          </a:p>
          <a:p>
            <a:r>
              <a:rPr lang="en-US" sz="2000" dirty="0"/>
              <a:t>Understanding the MVC and its usage</a:t>
            </a:r>
          </a:p>
          <a:p>
            <a:r>
              <a:rPr lang="en-US" sz="2000" dirty="0"/>
              <a:t>Using the pallet to build responsive forms</a:t>
            </a:r>
          </a:p>
          <a:p>
            <a:r>
              <a:rPr lang="en-US" sz="2000" dirty="0"/>
              <a:t>Learning to read the error log on the output.</a:t>
            </a:r>
          </a:p>
        </p:txBody>
      </p:sp>
    </p:spTree>
    <p:extLst>
      <p:ext uri="{BB962C8B-B14F-4D97-AF65-F5344CB8AC3E}">
        <p14:creationId xmlns:p14="http://schemas.microsoft.com/office/powerpoint/2010/main" val="226713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45F4A-122D-5D4E-BC39-AF4FC57F7E65}"/>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a:solidFill>
                  <a:schemeClr val="tx1">
                    <a:lumMod val="85000"/>
                    <a:lumOff val="15000"/>
                  </a:schemeClr>
                </a:solidFill>
              </a:rPr>
              <a:t>Stop Start Continue</a:t>
            </a:r>
          </a:p>
        </p:txBody>
      </p:sp>
      <p:pic>
        <p:nvPicPr>
          <p:cNvPr id="8" name="Content Placeholder 7" descr="Graphical user interface&#10;&#10;Description automatically generated with medium confidence">
            <a:extLst>
              <a:ext uri="{FF2B5EF4-FFF2-40B4-BE49-F238E27FC236}">
                <a16:creationId xmlns:a16="http://schemas.microsoft.com/office/drawing/2014/main" id="{62C59F86-E860-6644-B132-2A289266B436}"/>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11301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ying a bow in an arrangment of presents">
            <a:extLst>
              <a:ext uri="{FF2B5EF4-FFF2-40B4-BE49-F238E27FC236}">
                <a16:creationId xmlns:a16="http://schemas.microsoft.com/office/drawing/2014/main" id="{C75AE19F-7E37-4BB2-A2DD-6DA1ABEA42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8B411-E711-4E40-A657-2756B79BE3D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78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website&#10;&#10;Description automatically generated">
            <a:extLst>
              <a:ext uri="{FF2B5EF4-FFF2-40B4-BE49-F238E27FC236}">
                <a16:creationId xmlns:a16="http://schemas.microsoft.com/office/drawing/2014/main" id="{B58AA94B-32A2-0149-91BE-C51A5D33660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A4AAC-C886-484E-BFCA-0A5FD7EAD1D8}"/>
              </a:ext>
            </a:extLst>
          </p:cNvPr>
          <p:cNvSpPr>
            <a:spLocks noGrp="1"/>
          </p:cNvSpPr>
          <p:nvPr>
            <p:ph type="title"/>
          </p:nvPr>
        </p:nvSpPr>
        <p:spPr>
          <a:xfrm>
            <a:off x="7531610" y="365125"/>
            <a:ext cx="3822189" cy="1899912"/>
          </a:xfrm>
        </p:spPr>
        <p:txBody>
          <a:bodyPr>
            <a:normAutofit/>
          </a:bodyPr>
          <a:lstStyle/>
          <a:p>
            <a:r>
              <a:rPr lang="en-US" sz="3100"/>
              <a:t>Project GN2 - Hospital Management System</a:t>
            </a:r>
          </a:p>
        </p:txBody>
      </p:sp>
      <p:graphicFrame>
        <p:nvGraphicFramePr>
          <p:cNvPr id="4" name="Content Placeholder 3">
            <a:extLst>
              <a:ext uri="{FF2B5EF4-FFF2-40B4-BE49-F238E27FC236}">
                <a16:creationId xmlns:a16="http://schemas.microsoft.com/office/drawing/2014/main" id="{1F084F61-5281-674E-8093-0C56B69D5B3A}"/>
              </a:ext>
            </a:extLst>
          </p:cNvPr>
          <p:cNvGraphicFramePr>
            <a:graphicFrameLocks noGrp="1"/>
          </p:cNvGraphicFramePr>
          <p:nvPr>
            <p:ph idx="1"/>
            <p:extLst>
              <p:ext uri="{D42A27DB-BD31-4B8C-83A1-F6EECF244321}">
                <p14:modId xmlns:p14="http://schemas.microsoft.com/office/powerpoint/2010/main" val="2204733087"/>
              </p:ext>
            </p:extLst>
          </p:nvPr>
        </p:nvGraphicFramePr>
        <p:xfrm>
          <a:off x="7531610" y="2434201"/>
          <a:ext cx="3822189" cy="37427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3471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indoor&#10;&#10;Description automatically generated">
            <a:extLst>
              <a:ext uri="{FF2B5EF4-FFF2-40B4-BE49-F238E27FC236}">
                <a16:creationId xmlns:a16="http://schemas.microsoft.com/office/drawing/2014/main" id="{0C03FFBA-F6EB-3C48-8355-1A4E780DD1E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12" name="Picture 11" descr="Large and small hands holding red heart">
            <a:extLst>
              <a:ext uri="{FF2B5EF4-FFF2-40B4-BE49-F238E27FC236}">
                <a16:creationId xmlns:a16="http://schemas.microsoft.com/office/drawing/2014/main" id="{DB27432B-290C-E348-B9F4-9323C9286CB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1"/>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8" name="Picture 7" descr="Person using iPad">
            <a:extLst>
              <a:ext uri="{FF2B5EF4-FFF2-40B4-BE49-F238E27FC236}">
                <a16:creationId xmlns:a16="http://schemas.microsoft.com/office/drawing/2014/main" id="{81385CCB-6792-B64B-B2C8-10083497394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1"/>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2" name="Title 1">
            <a:extLst>
              <a:ext uri="{FF2B5EF4-FFF2-40B4-BE49-F238E27FC236}">
                <a16:creationId xmlns:a16="http://schemas.microsoft.com/office/drawing/2014/main" id="{59EBACF9-2D92-5049-B2F0-1DA3B774CF99}"/>
              </a:ext>
            </a:extLst>
          </p:cNvPr>
          <p:cNvSpPr>
            <a:spLocks noGrp="1"/>
          </p:cNvSpPr>
          <p:nvPr>
            <p:ph type="title"/>
          </p:nvPr>
        </p:nvSpPr>
        <p:spPr>
          <a:xfrm>
            <a:off x="6343650" y="3996130"/>
            <a:ext cx="5505814" cy="1576910"/>
          </a:xfrm>
        </p:spPr>
        <p:txBody>
          <a:bodyPr vert="horz" lIns="91440" tIns="45720" rIns="91440" bIns="45720" rtlCol="0" anchor="b">
            <a:normAutofit/>
          </a:bodyPr>
          <a:lstStyle/>
          <a:p>
            <a:r>
              <a:rPr lang="en-US" kern="1200">
                <a:solidFill>
                  <a:schemeClr val="tx1"/>
                </a:solidFill>
                <a:latin typeface="+mj-lt"/>
                <a:ea typeface="+mj-ea"/>
                <a:cs typeface="+mj-cs"/>
              </a:rPr>
              <a:t>Purpose and Modules</a:t>
            </a:r>
          </a:p>
        </p:txBody>
      </p:sp>
    </p:spTree>
    <p:extLst>
      <p:ext uri="{BB962C8B-B14F-4D97-AF65-F5344CB8AC3E}">
        <p14:creationId xmlns:p14="http://schemas.microsoft.com/office/powerpoint/2010/main" val="37153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close-up of a person using a computer&#10;&#10;Description automatically generated with medium confidence">
            <a:extLst>
              <a:ext uri="{FF2B5EF4-FFF2-40B4-BE49-F238E27FC236}">
                <a16:creationId xmlns:a16="http://schemas.microsoft.com/office/drawing/2014/main" id="{5C2E059E-8F1B-8545-99E6-CB681C4756AF}"/>
              </a:ext>
            </a:extLst>
          </p:cNvPr>
          <p:cNvPicPr>
            <a:picLocks noChangeAspect="1"/>
          </p:cNvPicPr>
          <p:nvPr/>
        </p:nvPicPr>
        <p:blipFill rotWithShape="1">
          <a:blip r:embed="rId3" cstate="screen">
            <a:extLst>
              <a:ext uri="{28A0092B-C50C-407E-A947-70E740481C1C}">
                <a14:useLocalDpi xmlns:a14="http://schemas.microsoft.com/office/drawing/2010/main"/>
              </a:ext>
              <a:ext uri="{837473B0-CC2E-450A-ABE3-18F120FF3D39}">
                <a1611:picAttrSrcUrl xmlns:a1611="http://schemas.microsoft.com/office/drawing/2016/11/main" r:id="rId4"/>
              </a:ext>
            </a:extLst>
          </a:blip>
          <a:srcRect r="-1"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le 1">
            <a:extLst>
              <a:ext uri="{FF2B5EF4-FFF2-40B4-BE49-F238E27FC236}">
                <a16:creationId xmlns:a16="http://schemas.microsoft.com/office/drawing/2014/main" id="{FE7E975D-65DA-F74F-88C4-C152D284D1BD}"/>
              </a:ext>
            </a:extLst>
          </p:cNvPr>
          <p:cNvSpPr>
            <a:spLocks noGrp="1"/>
          </p:cNvSpPr>
          <p:nvPr>
            <p:ph type="title"/>
          </p:nvPr>
        </p:nvSpPr>
        <p:spPr>
          <a:xfrm>
            <a:off x="6343650" y="3962400"/>
            <a:ext cx="5505814" cy="1690409"/>
          </a:xfrm>
        </p:spPr>
        <p:txBody>
          <a:bodyPr vert="horz" lIns="91440" tIns="45720" rIns="91440" bIns="45720" rtlCol="0" anchor="b">
            <a:normAutofit/>
          </a:bodyPr>
          <a:lstStyle/>
          <a:p>
            <a:r>
              <a:rPr lang="en-US" kern="1200">
                <a:solidFill>
                  <a:schemeClr val="tx1"/>
                </a:solidFill>
                <a:latin typeface="+mj-lt"/>
                <a:ea typeface="+mj-ea"/>
                <a:cs typeface="+mj-cs"/>
              </a:rPr>
              <a:t>Approach</a:t>
            </a:r>
          </a:p>
        </p:txBody>
      </p:sp>
      <p:pic>
        <p:nvPicPr>
          <p:cNvPr id="12" name="Picture 11" descr="A group of people sitting around a table with laptops and tablets&#10;&#10;Description automatically generated with low confidence">
            <a:extLst>
              <a:ext uri="{FF2B5EF4-FFF2-40B4-BE49-F238E27FC236}">
                <a16:creationId xmlns:a16="http://schemas.microsoft.com/office/drawing/2014/main" id="{7C52E0D1-B9EC-8C49-9E1F-D41409112B81}"/>
              </a:ext>
            </a:extLst>
          </p:cNvPr>
          <p:cNvPicPr>
            <a:picLocks noChangeAspect="1"/>
          </p:cNvPicPr>
          <p:nvPr/>
        </p:nvPicPr>
        <p:blipFill rotWithShape="1">
          <a:blip r:embed="rId5" cstate="screen">
            <a:extLst>
              <a:ext uri="{28A0092B-C50C-407E-A947-70E740481C1C}">
                <a14:useLocalDpi xmlns:a14="http://schemas.microsoft.com/office/drawing/2010/main"/>
              </a:ext>
              <a:ext uri="{837473B0-CC2E-450A-ABE3-18F120FF3D39}">
                <a1611:picAttrSrcUrl xmlns:a1611="http://schemas.microsoft.com/office/drawing/2016/11/main" r:id="rId6"/>
              </a:ext>
            </a:extLst>
          </a:blip>
          <a:srcRect b="-2"/>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
        <p:nvSpPr>
          <p:cNvPr id="13" name="TextBox 12">
            <a:extLst>
              <a:ext uri="{FF2B5EF4-FFF2-40B4-BE49-F238E27FC236}">
                <a16:creationId xmlns:a16="http://schemas.microsoft.com/office/drawing/2014/main" id="{E6E7191D-2BD8-8C45-B1A1-B8C2103D79BA}"/>
              </a:ext>
            </a:extLst>
          </p:cNvPr>
          <p:cNvSpPr txBox="1"/>
          <p:nvPr/>
        </p:nvSpPr>
        <p:spPr>
          <a:xfrm>
            <a:off x="7533156" y="687070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duperrin.com/2020/04/03/qui-soccupe-des-collaborateurs-dans-lentreprise-differents-roles-differentes-approch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16" name="TextBox 15">
            <a:extLst>
              <a:ext uri="{FF2B5EF4-FFF2-40B4-BE49-F238E27FC236}">
                <a16:creationId xmlns:a16="http://schemas.microsoft.com/office/drawing/2014/main" id="{16D7FC62-032B-0442-932A-8806B23E54A5}"/>
              </a:ext>
            </a:extLst>
          </p:cNvPr>
          <p:cNvSpPr txBox="1"/>
          <p:nvPr/>
        </p:nvSpPr>
        <p:spPr>
          <a:xfrm>
            <a:off x="9865722" y="6870700"/>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news.uct.ac.za/campus/communications/updates/covid-19/-article/2020-03-31-new-ways-of-working-to-support-ucts-covid-19-respon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8355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Graphical user interface&#10;&#10;Description automatically generated">
            <a:extLst>
              <a:ext uri="{FF2B5EF4-FFF2-40B4-BE49-F238E27FC236}">
                <a16:creationId xmlns:a16="http://schemas.microsoft.com/office/drawing/2014/main" id="{49585433-4301-A447-A8D4-06BF83C99B53}"/>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4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CE14E652-9573-9E47-84F4-1F6801C1231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Planning &amp; Continuous Improvement</a:t>
            </a:r>
          </a:p>
        </p:txBody>
      </p:sp>
      <p:cxnSp>
        <p:nvCxnSpPr>
          <p:cNvPr id="51" name="Straight Connector 5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7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CFA088-EFA6-EB4F-9E24-B3555DEAA3A7}"/>
              </a:ext>
            </a:extLst>
          </p:cNvPr>
          <p:cNvSpPr>
            <a:spLocks noGrp="1"/>
          </p:cNvSpPr>
          <p:nvPr>
            <p:ph type="title"/>
          </p:nvPr>
        </p:nvSpPr>
        <p:spPr>
          <a:xfrm>
            <a:off x="841248" y="5010912"/>
            <a:ext cx="2889504" cy="1344168"/>
          </a:xfrm>
        </p:spPr>
        <p:txBody>
          <a:bodyPr anchor="ctr">
            <a:normAutofit/>
          </a:bodyPr>
          <a:lstStyle/>
          <a:p>
            <a:r>
              <a:rPr lang="en-US" sz="2600">
                <a:solidFill>
                  <a:schemeClr val="bg1"/>
                </a:solidFill>
              </a:rPr>
              <a:t>The Structure</a:t>
            </a:r>
          </a:p>
        </p:txBody>
      </p:sp>
      <p:pic>
        <p:nvPicPr>
          <p:cNvPr id="7" name="Picture 6" descr="Graphical user interface, text, application&#10;&#10;Description automatically generated">
            <a:extLst>
              <a:ext uri="{FF2B5EF4-FFF2-40B4-BE49-F238E27FC236}">
                <a16:creationId xmlns:a16="http://schemas.microsoft.com/office/drawing/2014/main" id="{4570DD09-EB01-8042-A24A-EF3A9E148497}"/>
              </a:ext>
            </a:extLst>
          </p:cNvPr>
          <p:cNvPicPr>
            <a:picLocks noChangeAspect="1"/>
          </p:cNvPicPr>
          <p:nvPr/>
        </p:nvPicPr>
        <p:blipFill>
          <a:blip r:embed="rId3"/>
          <a:stretch>
            <a:fillRect/>
          </a:stretch>
        </p:blipFill>
        <p:spPr>
          <a:xfrm>
            <a:off x="244324" y="707065"/>
            <a:ext cx="3571289" cy="3368183"/>
          </a:xfrm>
          <a:prstGeom prst="rect">
            <a:avLst/>
          </a:prstGeom>
        </p:spPr>
      </p:pic>
      <p:pic>
        <p:nvPicPr>
          <p:cNvPr id="5" name="Content Placeholder 4" descr="Graphical user interface, text&#10;&#10;Description automatically generated">
            <a:extLst>
              <a:ext uri="{FF2B5EF4-FFF2-40B4-BE49-F238E27FC236}">
                <a16:creationId xmlns:a16="http://schemas.microsoft.com/office/drawing/2014/main" id="{24C82CBA-BEFB-1547-BAF1-C2DA9D20DAD7}"/>
              </a:ext>
            </a:extLst>
          </p:cNvPr>
          <p:cNvPicPr>
            <a:picLocks noChangeAspect="1"/>
          </p:cNvPicPr>
          <p:nvPr/>
        </p:nvPicPr>
        <p:blipFill>
          <a:blip r:embed="rId4"/>
          <a:stretch>
            <a:fillRect/>
          </a:stretch>
        </p:blipFill>
        <p:spPr>
          <a:xfrm>
            <a:off x="4059936" y="59961"/>
            <a:ext cx="8038605" cy="4662391"/>
          </a:xfrm>
          <a:prstGeom prst="rect">
            <a:avLst/>
          </a:prstGeom>
        </p:spPr>
      </p:pic>
      <p:cxnSp>
        <p:nvCxnSpPr>
          <p:cNvPr id="18" name="Straight Connector 17">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FF5719FB-E99E-4780-A791-B9ED08CB1D13}"/>
              </a:ext>
            </a:extLst>
          </p:cNvPr>
          <p:cNvSpPr>
            <a:spLocks noGrp="1"/>
          </p:cNvSpPr>
          <p:nvPr>
            <p:ph idx="1"/>
          </p:nvPr>
        </p:nvSpPr>
        <p:spPr>
          <a:xfrm>
            <a:off x="4379976" y="5010912"/>
            <a:ext cx="6976872" cy="1344168"/>
          </a:xfrm>
        </p:spPr>
        <p:txBody>
          <a:bodyPr anchor="ctr">
            <a:normAutofit/>
          </a:bodyPr>
          <a:lstStyle/>
          <a:p>
            <a:pPr marL="0" indent="0">
              <a:buNone/>
            </a:pPr>
            <a:endParaRPr lang="en-US" sz="1700" dirty="0">
              <a:solidFill>
                <a:schemeClr val="bg1"/>
              </a:solidFill>
            </a:endParaRPr>
          </a:p>
        </p:txBody>
      </p:sp>
    </p:spTree>
    <p:extLst>
      <p:ext uri="{BB962C8B-B14F-4D97-AF65-F5344CB8AC3E}">
        <p14:creationId xmlns:p14="http://schemas.microsoft.com/office/powerpoint/2010/main" val="31311169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3B650D-0B32-5F40-9DA9-39F7F83443F1}"/>
              </a:ext>
            </a:extLst>
          </p:cNvPr>
          <p:cNvSpPr>
            <a:spLocks noGrp="1"/>
          </p:cNvSpPr>
          <p:nvPr>
            <p:ph type="title"/>
          </p:nvPr>
        </p:nvSpPr>
        <p:spPr>
          <a:xfrm>
            <a:off x="841248" y="5009083"/>
            <a:ext cx="2889504" cy="1345997"/>
          </a:xfrm>
        </p:spPr>
        <p:txBody>
          <a:bodyPr anchor="ctr">
            <a:normAutofit/>
          </a:bodyPr>
          <a:lstStyle/>
          <a:p>
            <a:r>
              <a:rPr lang="en-US" sz="2600">
                <a:solidFill>
                  <a:schemeClr val="bg1"/>
                </a:solidFill>
              </a:rPr>
              <a:t>Process Flow</a:t>
            </a: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BE51B9B-C4BE-4C4E-AB00-3348A7A313C0}"/>
              </a:ext>
            </a:extLst>
          </p:cNvPr>
          <p:cNvGraphicFramePr>
            <a:graphicFrameLocks noGrp="1"/>
          </p:cNvGraphicFramePr>
          <p:nvPr>
            <p:ph idx="1"/>
            <p:extLst>
              <p:ext uri="{D42A27DB-BD31-4B8C-83A1-F6EECF244321}">
                <p14:modId xmlns:p14="http://schemas.microsoft.com/office/powerpoint/2010/main" val="3749918244"/>
              </p:ext>
            </p:extLst>
          </p:nvPr>
        </p:nvGraphicFramePr>
        <p:xfrm>
          <a:off x="4379976" y="5009083"/>
          <a:ext cx="6976872" cy="1345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70896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C638A894-30AC-FC44-9CD1-15F9C624250C}"/>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827312" y="-930727"/>
            <a:ext cx="13846623" cy="7788727"/>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A52A-77D4-ED46-9656-E690266F345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Documentation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7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AE75-F5EA-0447-BEAB-D3E21E0742F3}"/>
              </a:ext>
            </a:extLst>
          </p:cNvPr>
          <p:cNvSpPr>
            <a:spLocks noGrp="1"/>
          </p:cNvSpPr>
          <p:nvPr>
            <p:ph type="title"/>
          </p:nvPr>
        </p:nvSpPr>
        <p:spPr/>
        <p:txBody>
          <a:bodyPr/>
          <a:lstStyle/>
          <a:p>
            <a:r>
              <a:rPr lang="en-US" dirty="0"/>
              <a:t>Present Project &amp; Website</a:t>
            </a:r>
          </a:p>
        </p:txBody>
      </p:sp>
      <p:sp>
        <p:nvSpPr>
          <p:cNvPr id="3" name="Content Placeholder 2">
            <a:extLst>
              <a:ext uri="{FF2B5EF4-FFF2-40B4-BE49-F238E27FC236}">
                <a16:creationId xmlns:a16="http://schemas.microsoft.com/office/drawing/2014/main" id="{CFE0C3A2-0EEA-894E-A5E9-998CBED466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9783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658</Words>
  <Application>Microsoft Office PowerPoint</Application>
  <PresentationFormat>Widescreen</PresentationFormat>
  <Paragraphs>83</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Hospital Management System</vt:lpstr>
      <vt:lpstr>Project GN2 - Hospital Management System</vt:lpstr>
      <vt:lpstr>Purpose and Modules</vt:lpstr>
      <vt:lpstr>Approach</vt:lpstr>
      <vt:lpstr>Planning &amp; Continuous Improvement</vt:lpstr>
      <vt:lpstr>The Structure</vt:lpstr>
      <vt:lpstr>Process Flow</vt:lpstr>
      <vt:lpstr>Documentation</vt:lpstr>
      <vt:lpstr>Present Project &amp; Website</vt:lpstr>
      <vt:lpstr>Challenges</vt:lpstr>
      <vt:lpstr>Lessons Learned</vt:lpstr>
      <vt:lpstr>Stop Start Continue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Laine</dc:creator>
  <cp:lastModifiedBy>George Okata</cp:lastModifiedBy>
  <cp:revision>19</cp:revision>
  <dcterms:created xsi:type="dcterms:W3CDTF">2021-08-01T09:15:52Z</dcterms:created>
  <dcterms:modified xsi:type="dcterms:W3CDTF">2021-08-03T17:44:30Z</dcterms:modified>
</cp:coreProperties>
</file>