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62" r:id="rId5"/>
    <p:sldId id="259" r:id="rId6"/>
    <p:sldId id="263" r:id="rId7"/>
    <p:sldId id="260" r:id="rId8"/>
    <p:sldId id="266" r:id="rId9"/>
    <p:sldId id="269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/>
    <p:restoredTop sz="94789"/>
  </p:normalViewPr>
  <p:slideViewPr>
    <p:cSldViewPr snapToGrid="0" snapToObjects="1">
      <p:cViewPr varScale="1">
        <p:scale>
          <a:sx n="89" d="100"/>
          <a:sy n="89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 Management System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Index.jsp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B9B6E5-0355-DD47-B2BF-92C95BA64132}"/>
              </a:ext>
            </a:extLst>
          </p:cNvPr>
          <p:cNvSpPr/>
          <p:nvPr/>
        </p:nvSpPr>
        <p:spPr>
          <a:xfrm>
            <a:off x="337157" y="2840390"/>
            <a:ext cx="2506055" cy="9457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CSS and Content completed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062F1B-556F-274D-BE67-357B847DFAFA}"/>
              </a:ext>
            </a:extLst>
          </p:cNvPr>
          <p:cNvSpPr txBox="1"/>
          <p:nvPr/>
        </p:nvSpPr>
        <p:spPr>
          <a:xfrm>
            <a:off x="10334436" y="184857"/>
            <a:ext cx="125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url.Register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204E5-1B0D-BA4D-A558-DAAC666B669A}"/>
              </a:ext>
            </a:extLst>
          </p:cNvPr>
          <p:cNvSpPr txBox="1"/>
          <p:nvPr/>
        </p:nvSpPr>
        <p:spPr>
          <a:xfrm>
            <a:off x="9353922" y="191785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</a:t>
            </a:r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url.Login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pic>
        <p:nvPicPr>
          <p:cNvPr id="24" name="Graphic 23" descr="Shield Tick with solid fill">
            <a:extLst>
              <a:ext uri="{FF2B5EF4-FFF2-40B4-BE49-F238E27FC236}">
                <a16:creationId xmlns:a16="http://schemas.microsoft.com/office/drawing/2014/main" id="{1BC8F40A-7306-7A45-B04E-AD674A28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005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3" y="1754144"/>
            <a:ext cx="8218913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6096000" y="1929749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record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30EC29-7FF5-BA4A-808F-7C6C38CE7950}"/>
              </a:ext>
            </a:extLst>
          </p:cNvPr>
          <p:cNvSpPr/>
          <p:nvPr/>
        </p:nvSpPr>
        <p:spPr>
          <a:xfrm>
            <a:off x="0" y="1914483"/>
            <a:ext cx="2646465" cy="9933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DisplayRecord.java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7D9FEF-CA9F-A449-B796-21378A1A7FB9}"/>
              </a:ext>
            </a:extLst>
          </p:cNvPr>
          <p:cNvSpPr/>
          <p:nvPr/>
        </p:nvSpPr>
        <p:spPr>
          <a:xfrm>
            <a:off x="80395" y="3143026"/>
            <a:ext cx="2473354" cy="7443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</a:t>
            </a:r>
            <a:r>
              <a:rPr lang="en-US" sz="1600" dirty="0" err="1"/>
              <a:t>displayRecordServlet.java</a:t>
            </a:r>
            <a:endParaRPr lang="en-US" sz="1600" dirty="0"/>
          </a:p>
          <a:p>
            <a:pPr algn="ctr"/>
            <a:r>
              <a:rPr lang="en-US" sz="1600" dirty="0"/>
              <a:t>Create </a:t>
            </a:r>
            <a:r>
              <a:rPr lang="en-US" sz="1600" dirty="0" err="1"/>
              <a:t>RecordQuery.java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7382B-783D-B944-A257-7E6CAD79FC06}"/>
              </a:ext>
            </a:extLst>
          </p:cNvPr>
          <p:cNvSpPr txBox="1"/>
          <p:nvPr/>
        </p:nvSpPr>
        <p:spPr>
          <a:xfrm>
            <a:off x="10814807" y="92197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4F08C0C5-7185-4541-81F9-D97A90AE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70557"/>
              </p:ext>
            </p:extLst>
          </p:nvPr>
        </p:nvGraphicFramePr>
        <p:xfrm>
          <a:off x="3434794" y="2640123"/>
          <a:ext cx="6533973" cy="20419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9791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769791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769791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3258648409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1376025209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1612898172"/>
                    </a:ext>
                  </a:extLst>
                </a:gridCol>
                <a:gridCol w="844920">
                  <a:extLst>
                    <a:ext uri="{9D8B030D-6E8A-4147-A177-3AD203B41FA5}">
                      <a16:colId xmlns:a16="http://schemas.microsoft.com/office/drawing/2014/main" val="2707565655"/>
                    </a:ext>
                  </a:extLst>
                </a:gridCol>
              </a:tblGrid>
              <a:tr h="225051">
                <a:tc>
                  <a:txBody>
                    <a:bodyPr/>
                    <a:lstStyle/>
                    <a:p>
                      <a:r>
                        <a:rPr lang="en-US" sz="1200" dirty="0"/>
                        <a:t>Patient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Booking Date?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66693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04803"/>
                  </a:ext>
                </a:extLst>
              </a:tr>
            </a:tbl>
          </a:graphicData>
        </a:graphic>
      </p:graphicFrame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2E2D3AA6-021C-A843-8264-B810E24B5FF8}"/>
              </a:ext>
            </a:extLst>
          </p:cNvPr>
          <p:cNvSpPr/>
          <p:nvPr/>
        </p:nvSpPr>
        <p:spPr>
          <a:xfrm>
            <a:off x="89532" y="5548303"/>
            <a:ext cx="4468436" cy="1102479"/>
          </a:xfrm>
          <a:prstGeom prst="wedgeRoundRectCallout">
            <a:avLst>
              <a:gd name="adj1" fmla="val 97896"/>
              <a:gd name="adj2" fmla="val -124978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populated from </a:t>
            </a:r>
            <a:r>
              <a:rPr lang="en-US" dirty="0" err="1"/>
              <a:t>patientaccess</a:t>
            </a:r>
            <a:r>
              <a:rPr lang="en-US" dirty="0"/>
              <a:t>(booking) and </a:t>
            </a:r>
            <a:r>
              <a:rPr lang="en-US" dirty="0" err="1"/>
              <a:t>doctoraccess</a:t>
            </a:r>
            <a:r>
              <a:rPr lang="en-US" dirty="0"/>
              <a:t>(consultation</a:t>
            </a:r>
          </a:p>
        </p:txBody>
      </p:sp>
      <p:pic>
        <p:nvPicPr>
          <p:cNvPr id="27" name="Graphic 26" descr="Construction Barricade with solid fill">
            <a:extLst>
              <a:ext uri="{FF2B5EF4-FFF2-40B4-BE49-F238E27FC236}">
                <a16:creationId xmlns:a16="http://schemas.microsoft.com/office/drawing/2014/main" id="{FB152512-C284-6F4B-BC3F-0ED1E097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0793" y="30490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769140" y="2821768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395817" y="1922215"/>
            <a:ext cx="89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Signout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1B51-4883-AD4B-9ED0-88A8A75B1338}"/>
              </a:ext>
            </a:extLst>
          </p:cNvPr>
          <p:cNvSpPr txBox="1"/>
          <p:nvPr/>
        </p:nvSpPr>
        <p:spPr>
          <a:xfrm>
            <a:off x="10507311" y="1053263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 </a:t>
            </a:r>
            <a:r>
              <a:rPr lang="en-US" sz="1400" dirty="0">
                <a:solidFill>
                  <a:schemeClr val="accent5"/>
                </a:solidFill>
              </a:rPr>
              <a:t>(button</a:t>
            </a:r>
            <a:r>
              <a:rPr lang="en-US" sz="1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3D9F-4ADE-254E-B387-9628DD1A8FA5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51C1-9F6B-3F41-9D2B-B0303F935BEF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EA809B-7174-2C4A-A2EB-C0B50945D8C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7686512-B7B0-D74C-A69A-155006B57B37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Sys out msg as on </a:t>
            </a:r>
            <a:r>
              <a:rPr lang="en-US" dirty="0" err="1"/>
              <a:t>index.jsp</a:t>
            </a:r>
            <a:endParaRPr lang="en-US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25E032FF-EE9D-0C42-B9BF-61D7E3A1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367" y="28504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660083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19656" y="1609120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Registration Form 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6151926" y="27838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055452" y="247312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660082" y="279277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660081" y="317997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6151926" y="3191088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6151925" y="353791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660081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6096000" y="46314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479570" y="1807295"/>
            <a:ext cx="2763693" cy="8644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Preg.jsp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PregServlet.java</a:t>
            </a:r>
            <a:r>
              <a:rPr lang="en-US" dirty="0"/>
              <a:t> created</a:t>
            </a:r>
          </a:p>
        </p:txBody>
      </p:sp>
      <p:pic>
        <p:nvPicPr>
          <p:cNvPr id="4" name="Graphic 3" descr="Shield Tick with solid fill">
            <a:extLst>
              <a:ext uri="{FF2B5EF4-FFF2-40B4-BE49-F238E27FC236}">
                <a16:creationId xmlns:a16="http://schemas.microsoft.com/office/drawing/2014/main" id="{3246B3D6-86AF-C043-892F-C96A7341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884488" y="283288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84487" y="1851038"/>
            <a:ext cx="16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register.jsp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6186324" y="3362871"/>
            <a:ext cx="8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884489" y="3371335"/>
            <a:ext cx="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884487" y="39834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9B70A1D-026B-414E-BD8B-271D0857CF97}"/>
              </a:ext>
            </a:extLst>
          </p:cNvPr>
          <p:cNvSpPr/>
          <p:nvPr/>
        </p:nvSpPr>
        <p:spPr>
          <a:xfrm>
            <a:off x="205430" y="1983580"/>
            <a:ext cx="2860646" cy="8493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register.jsp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RegisterServlet.java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000C72-256F-F341-A1E6-6332DFEC74BD}"/>
              </a:ext>
            </a:extLst>
          </p:cNvPr>
          <p:cNvSpPr/>
          <p:nvPr/>
        </p:nvSpPr>
        <p:spPr>
          <a:xfrm>
            <a:off x="5741367" y="3451013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9E44A-10A5-554F-AE3E-B5FA1341881B}"/>
              </a:ext>
            </a:extLst>
          </p:cNvPr>
          <p:cNvSpPr/>
          <p:nvPr/>
        </p:nvSpPr>
        <p:spPr>
          <a:xfrm>
            <a:off x="7087089" y="3439288"/>
            <a:ext cx="217714" cy="216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E077FC-5D2D-AF4A-8E96-8A5E65F8AAFB}"/>
              </a:ext>
            </a:extLst>
          </p:cNvPr>
          <p:cNvSpPr txBox="1"/>
          <p:nvPr/>
        </p:nvSpPr>
        <p:spPr>
          <a:xfrm>
            <a:off x="8777225" y="3377701"/>
            <a:ext cx="23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551C8C-DD5C-9E40-8724-B82553AE9BDD}"/>
              </a:ext>
            </a:extLst>
          </p:cNvPr>
          <p:cNvSpPr txBox="1"/>
          <p:nvPr/>
        </p:nvSpPr>
        <p:spPr>
          <a:xfrm>
            <a:off x="1455489" y="3371335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dreg.jsp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97BA1-1D22-3D4E-94C3-84671D1C49A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35829" y="3556001"/>
            <a:ext cx="12486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6CB32-6653-8D43-8A11-A4D6EE4908B8}"/>
              </a:ext>
            </a:extLst>
          </p:cNvPr>
          <p:cNvCxnSpPr>
            <a:cxnSpLocks/>
          </p:cNvCxnSpPr>
          <p:nvPr/>
        </p:nvCxnSpPr>
        <p:spPr>
          <a:xfrm>
            <a:off x="7394740" y="3556001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Graphic 15" descr="Shield Tick with solid fill">
            <a:extLst>
              <a:ext uri="{FF2B5EF4-FFF2-40B4-BE49-F238E27FC236}">
                <a16:creationId xmlns:a16="http://schemas.microsoft.com/office/drawing/2014/main" id="{CD1C5219-F4D4-164E-94FC-C73E18AD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5500280" y="314398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500280" y="207744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Plog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9385002-9D7E-E847-9649-04C758E51B57}"/>
              </a:ext>
            </a:extLst>
          </p:cNvPr>
          <p:cNvSpPr/>
          <p:nvPr/>
        </p:nvSpPr>
        <p:spPr>
          <a:xfrm>
            <a:off x="337158" y="1725765"/>
            <a:ext cx="2877530" cy="8745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plog.jsp</a:t>
            </a:r>
            <a:r>
              <a:rPr lang="en-US" dirty="0"/>
              <a:t> created</a:t>
            </a:r>
          </a:p>
          <a:p>
            <a:pPr algn="ctr"/>
            <a:r>
              <a:rPr lang="en-US" dirty="0"/>
              <a:t>Input form created</a:t>
            </a:r>
          </a:p>
          <a:p>
            <a:pPr algn="ctr"/>
            <a:r>
              <a:rPr lang="en-US" dirty="0" err="1"/>
              <a:t>PlogServlet.java</a:t>
            </a:r>
            <a:r>
              <a:rPr lang="en-US" dirty="0"/>
              <a:t> created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7DC47-7183-AF4F-87DB-7A8FDA582E7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694F83-7762-A549-B992-C46FDCAB6052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95173F6F-9727-6F45-BDFE-FD36780F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79115" y="2296612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04674" y="1563365"/>
            <a:ext cx="276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</a:t>
            </a:r>
            <a:r>
              <a:rPr lang="en-US" dirty="0">
                <a:solidFill>
                  <a:schemeClr val="accent5"/>
                </a:solidFill>
              </a:rPr>
              <a:t>(dreg)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8785768" y="227880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615032" y="2296612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7390399" y="230274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79113" y="3003466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7293923" y="304743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(password)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70958" y="3095799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8785768" y="3061406"/>
            <a:ext cx="193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cpassword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79116" y="3921978"/>
            <a:ext cx="6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21978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5CA872-7C1A-D34E-879B-53B2E3ADD914}"/>
              </a:ext>
            </a:extLst>
          </p:cNvPr>
          <p:cNvSpPr/>
          <p:nvPr/>
        </p:nvSpPr>
        <p:spPr>
          <a:xfrm>
            <a:off x="1149292" y="1602915"/>
            <a:ext cx="2399451" cy="17485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dreg.jsp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DregServlet.jsp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MyConnection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DoctorQuery.jsp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doctor.jsp</a:t>
            </a:r>
            <a:r>
              <a:rPr lang="en-US" sz="1600" dirty="0"/>
              <a:t> created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A77B0B-EF18-2B47-88EC-D02F15A6D52F}"/>
              </a:ext>
            </a:extLst>
          </p:cNvPr>
          <p:cNvSpPr txBox="1"/>
          <p:nvPr/>
        </p:nvSpPr>
        <p:spPr>
          <a:xfrm>
            <a:off x="1149292" y="4467248"/>
            <a:ext cx="28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45532B6-66C4-E740-A933-311E640504DE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3702815" y="3886873"/>
            <a:ext cx="400433" cy="1209307"/>
          </a:xfrm>
          <a:prstGeom prst="bentConnector2">
            <a:avLst/>
          </a:prstGeom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c 26" descr="Shield Tick with solid fill">
            <a:extLst>
              <a:ext uri="{FF2B5EF4-FFF2-40B4-BE49-F238E27FC236}">
                <a16:creationId xmlns:a16="http://schemas.microsoft.com/office/drawing/2014/main" id="{668F782B-9CD9-5B4B-94A4-2AD40D5E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78E20-B6F4-934A-87D5-C3BE6CF3CA60}"/>
              </a:ext>
            </a:extLst>
          </p:cNvPr>
          <p:cNvSpPr txBox="1"/>
          <p:nvPr/>
        </p:nvSpPr>
        <p:spPr>
          <a:xfrm>
            <a:off x="5439612" y="2107211"/>
            <a:ext cx="3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Login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dlog.jsp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C5D51-985D-4A44-82AC-426EC39A78B9}"/>
              </a:ext>
            </a:extLst>
          </p:cNvPr>
          <p:cNvSpPr txBox="1"/>
          <p:nvPr/>
        </p:nvSpPr>
        <p:spPr>
          <a:xfrm>
            <a:off x="5479357" y="3146754"/>
            <a:ext cx="21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ID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docid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E600D-E02E-7245-AF32-D7A76D212E33}"/>
              </a:ext>
            </a:extLst>
          </p:cNvPr>
          <p:cNvSpPr txBox="1"/>
          <p:nvPr/>
        </p:nvSpPr>
        <p:spPr>
          <a:xfrm>
            <a:off x="5500280" y="3560762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56CE85-F52F-3340-A57A-8E67DEF82D84}"/>
              </a:ext>
            </a:extLst>
          </p:cNvPr>
          <p:cNvSpPr txBox="1"/>
          <p:nvPr/>
        </p:nvSpPr>
        <p:spPr>
          <a:xfrm>
            <a:off x="5500280" y="394955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2C198-8901-E94B-B819-4E2F70B3EBCC}"/>
              </a:ext>
            </a:extLst>
          </p:cNvPr>
          <p:cNvSpPr txBox="1"/>
          <p:nvPr/>
        </p:nvSpPr>
        <p:spPr>
          <a:xfrm>
            <a:off x="7677121" y="3808544"/>
            <a:ext cx="239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Redirects to 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84E8A5-0BF9-B04B-98E7-3FC005596C4D}"/>
              </a:ext>
            </a:extLst>
          </p:cNvPr>
          <p:cNvCxnSpPr>
            <a:cxnSpLocks/>
          </p:cNvCxnSpPr>
          <p:nvPr/>
        </p:nvCxnSpPr>
        <p:spPr>
          <a:xfrm>
            <a:off x="6294636" y="4131710"/>
            <a:ext cx="12920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6204D97-1CDD-5E43-B41E-76FF633CB37C}"/>
              </a:ext>
            </a:extLst>
          </p:cNvPr>
          <p:cNvSpPr/>
          <p:nvPr/>
        </p:nvSpPr>
        <p:spPr>
          <a:xfrm>
            <a:off x="125427" y="1828901"/>
            <a:ext cx="2389445" cy="7215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dlog.jsp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/>
              <a:t>Input form created</a:t>
            </a:r>
          </a:p>
          <a:p>
            <a:pPr algn="ctr"/>
            <a:r>
              <a:rPr lang="en-US" sz="1600" dirty="0" err="1"/>
              <a:t>DllogServlet.java</a:t>
            </a:r>
            <a:r>
              <a:rPr lang="en-US" sz="1600" dirty="0"/>
              <a:t> created</a:t>
            </a:r>
          </a:p>
        </p:txBody>
      </p:sp>
      <p:pic>
        <p:nvPicPr>
          <p:cNvPr id="11" name="Graphic 10" descr="Shield Tick with solid fill">
            <a:extLst>
              <a:ext uri="{FF2B5EF4-FFF2-40B4-BE49-F238E27FC236}">
                <a16:creationId xmlns:a16="http://schemas.microsoft.com/office/drawing/2014/main" id="{1FDC78FB-62C4-144C-BCD6-F1DCBFBF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575" y="28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64715" y="258935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9968767" y="1137632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5029566" y="1857038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Bookings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149602" y="3030352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of Birth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5149601" y="3558037"/>
            <a:ext cx="157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Select doctor </a:t>
            </a:r>
            <a:r>
              <a:rPr lang="en-US" sz="1400" dirty="0"/>
              <a:t>- dropdown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5254507" y="3289894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4833410" y="4550201"/>
            <a:ext cx="204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5640445" y="4570150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27E93-0795-4049-92FC-32AB5BAA21E6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55557-3838-3047-964E-3F06034A40A5}"/>
              </a:ext>
            </a:extLst>
          </p:cNvPr>
          <p:cNvSpPr txBox="1"/>
          <p:nvPr/>
        </p:nvSpPr>
        <p:spPr>
          <a:xfrm>
            <a:off x="5445121" y="2535324"/>
            <a:ext cx="87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Phone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EE5F47A-7997-E344-9E49-CF9665371C6B}"/>
              </a:ext>
            </a:extLst>
          </p:cNvPr>
          <p:cNvSpPr/>
          <p:nvPr/>
        </p:nvSpPr>
        <p:spPr>
          <a:xfrm>
            <a:off x="1" y="1857038"/>
            <a:ext cx="2555306" cy="13772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patientAccess.jsp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PatientQuery.java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/>
              <a:t>Input form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3F0A8-A360-0845-AC8B-3FA164596CD2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84C24D5-5791-5C4A-96F3-AFB33EA610E9}"/>
              </a:ext>
            </a:extLst>
          </p:cNvPr>
          <p:cNvSpPr/>
          <p:nvPr/>
        </p:nvSpPr>
        <p:spPr>
          <a:xfrm>
            <a:off x="160860" y="3529109"/>
            <a:ext cx="2389445" cy="13772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page title</a:t>
            </a:r>
          </a:p>
          <a:p>
            <a:pPr algn="ctr"/>
            <a:r>
              <a:rPr lang="en-US" dirty="0"/>
              <a:t>Change input form</a:t>
            </a:r>
          </a:p>
          <a:p>
            <a:pPr algn="ctr"/>
            <a:r>
              <a:rPr lang="en-US" dirty="0"/>
              <a:t>Create </a:t>
            </a:r>
            <a:r>
              <a:rPr lang="en-US" dirty="0" err="1"/>
              <a:t>PAccessServlet.java</a:t>
            </a:r>
            <a:endParaRPr lang="en-US" dirty="0"/>
          </a:p>
        </p:txBody>
      </p:sp>
      <p:pic>
        <p:nvPicPr>
          <p:cNvPr id="31" name="Graphic 30" descr="Construction Barricade with solid fill">
            <a:extLst>
              <a:ext uri="{FF2B5EF4-FFF2-40B4-BE49-F238E27FC236}">
                <a16:creationId xmlns:a16="http://schemas.microsoft.com/office/drawing/2014/main" id="{CB483B2E-B1E2-3141-AA86-ACF45412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0793" y="3049017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7A4737-D0F1-424F-890A-6A5408356BF7}"/>
              </a:ext>
            </a:extLst>
          </p:cNvPr>
          <p:cNvSpPr txBox="1"/>
          <p:nvPr/>
        </p:nvSpPr>
        <p:spPr>
          <a:xfrm>
            <a:off x="5359413" y="2782838"/>
            <a:ext cx="157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7EA8D483-7AED-D34D-A7A7-7CC85A26619B}"/>
              </a:ext>
            </a:extLst>
          </p:cNvPr>
          <p:cNvSpPr/>
          <p:nvPr/>
        </p:nvSpPr>
        <p:spPr>
          <a:xfrm>
            <a:off x="3991474" y="5452426"/>
            <a:ext cx="4709794" cy="1102479"/>
          </a:xfrm>
          <a:prstGeom prst="wedgeRoundRectCallout">
            <a:avLst>
              <a:gd name="adj1" fmla="val -27669"/>
              <a:gd name="adj2" fmla="val -10035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onclick inserts to return writes </a:t>
            </a:r>
            <a:r>
              <a:rPr lang="en-US" dirty="0" err="1"/>
              <a:t>sout</a:t>
            </a:r>
            <a:r>
              <a:rPr lang="en-US" dirty="0"/>
              <a:t> to patient </a:t>
            </a:r>
            <a:r>
              <a:rPr lang="en-US" dirty="0" err="1"/>
              <a:t>confirning</a:t>
            </a:r>
            <a:r>
              <a:rPr lang="en-US" dirty="0"/>
              <a:t> details entered, if okay save to </a:t>
            </a:r>
            <a:r>
              <a:rPr lang="en-US" dirty="0" err="1"/>
              <a:t>record.java</a:t>
            </a:r>
            <a:r>
              <a:rPr lang="en-US" dirty="0"/>
              <a:t>. If not ok, return to </a:t>
            </a:r>
            <a:r>
              <a:rPr lang="en-US" dirty="0" err="1"/>
              <a:t>bookings.jsp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326664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5059610" y="3078179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5C55365-1102-FC4C-9592-6CF104CD54A1}"/>
              </a:ext>
            </a:extLst>
          </p:cNvPr>
          <p:cNvSpPr/>
          <p:nvPr/>
        </p:nvSpPr>
        <p:spPr>
          <a:xfrm>
            <a:off x="500743" y="2260744"/>
            <a:ext cx="1624268" cy="177785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Sys out msg as confirmation instead of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0EAEF-D43E-B440-B5B6-8470B7B2207B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503D0-DDA6-FB4E-9BF1-138981A08AEA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A5660-1758-D549-991F-15AD9432BA24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463F32-CE55-204D-89B2-605D13EC079D}"/>
              </a:ext>
            </a:extLst>
          </p:cNvPr>
          <p:cNvSpPr/>
          <p:nvPr/>
        </p:nvSpPr>
        <p:spPr>
          <a:xfrm>
            <a:off x="2125011" y="428839"/>
            <a:ext cx="1978903" cy="573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Patient </a:t>
            </a:r>
            <a:r>
              <a:rPr lang="en-US" dirty="0" err="1"/>
              <a:t>AccessServlet.java</a:t>
            </a:r>
            <a:endParaRPr lang="en-US" dirty="0"/>
          </a:p>
        </p:txBody>
      </p:sp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E673CE4A-C487-DF46-8AA7-D14AED288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367" y="2850449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5443C91-0262-2743-B258-30046A466EAF}"/>
              </a:ext>
            </a:extLst>
          </p:cNvPr>
          <p:cNvSpPr txBox="1"/>
          <p:nvPr/>
        </p:nvSpPr>
        <p:spPr>
          <a:xfrm>
            <a:off x="10552252" y="239069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3A95EB-1B0B-724E-B980-AD621E594C18}"/>
              </a:ext>
            </a:extLst>
          </p:cNvPr>
          <p:cNvSpPr txBox="1"/>
          <p:nvPr/>
        </p:nvSpPr>
        <p:spPr>
          <a:xfrm>
            <a:off x="5002268" y="1895020"/>
            <a:ext cx="268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Confirmation</a:t>
            </a:r>
          </a:p>
          <a:p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patientAccess.jsp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254167" y="531889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10086014" y="1097523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doctorAccess.jsp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5036886" y="1770686"/>
            <a:ext cx="276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Consultation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(</a:t>
            </a:r>
            <a:r>
              <a:rPr lang="en-US" sz="1200" dirty="0" err="1">
                <a:solidFill>
                  <a:schemeClr val="accent5"/>
                </a:solidFill>
              </a:rPr>
              <a:t>doctorAccess.jsp</a:t>
            </a:r>
            <a:r>
              <a:rPr lang="en-US" sz="1200" dirty="0">
                <a:solidFill>
                  <a:schemeClr val="accent5"/>
                </a:solidFill>
              </a:rPr>
              <a:t>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5005955" y="2450888"/>
            <a:ext cx="227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Select Patient  </a:t>
            </a:r>
            <a:r>
              <a:rPr lang="en-US" sz="1200" dirty="0"/>
              <a:t>(dropdown displays patient record in table)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9756396" y="2521194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5AAAA-F39E-0C42-A2FA-A5DC7AE22FEA}"/>
              </a:ext>
            </a:extLst>
          </p:cNvPr>
          <p:cNvSpPr txBox="1"/>
          <p:nvPr/>
        </p:nvSpPr>
        <p:spPr>
          <a:xfrm>
            <a:off x="587228" y="834694"/>
            <a:ext cx="173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index.jsp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A89CDF-A7EF-CE4B-B036-ACBEFDB2DDED}"/>
              </a:ext>
            </a:extLst>
          </p:cNvPr>
          <p:cNvSpPr txBox="1"/>
          <p:nvPr/>
        </p:nvSpPr>
        <p:spPr>
          <a:xfrm>
            <a:off x="3381812" y="1053263"/>
            <a:ext cx="29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bookings.jsp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16A298-3BEA-9B45-B29E-481CEAE303D9}"/>
              </a:ext>
            </a:extLst>
          </p:cNvPr>
          <p:cNvSpPr txBox="1"/>
          <p:nvPr/>
        </p:nvSpPr>
        <p:spPr>
          <a:xfrm>
            <a:off x="7108121" y="845256"/>
            <a:ext cx="286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displayRecord.jsp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67DAD-AE8D-2C40-AB4E-7F0F706C80F7}"/>
              </a:ext>
            </a:extLst>
          </p:cNvPr>
          <p:cNvSpPr txBox="1"/>
          <p:nvPr/>
        </p:nvSpPr>
        <p:spPr>
          <a:xfrm>
            <a:off x="6006516" y="461381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3216-8D28-8C46-8C83-58B81436E432}"/>
              </a:ext>
            </a:extLst>
          </p:cNvPr>
          <p:cNvSpPr txBox="1"/>
          <p:nvPr/>
        </p:nvSpPr>
        <p:spPr>
          <a:xfrm>
            <a:off x="7388602" y="4619739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8879453-DAFD-364B-BF32-3C5E5350F2E8}"/>
              </a:ext>
            </a:extLst>
          </p:cNvPr>
          <p:cNvSpPr/>
          <p:nvPr/>
        </p:nvSpPr>
        <p:spPr>
          <a:xfrm>
            <a:off x="1907573" y="252039"/>
            <a:ext cx="1624268" cy="5645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Created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2E056B-76E2-7F41-849B-C5A4F20A3582}"/>
              </a:ext>
            </a:extLst>
          </p:cNvPr>
          <p:cNvSpPr/>
          <p:nvPr/>
        </p:nvSpPr>
        <p:spPr>
          <a:xfrm>
            <a:off x="1824057" y="906603"/>
            <a:ext cx="1621021" cy="601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</a:t>
            </a:r>
            <a:r>
              <a:rPr lang="en-US" dirty="0" err="1"/>
              <a:t>DoctorServlet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38BC2-5B41-9344-BAD5-7D561D3917F1}"/>
              </a:ext>
            </a:extLst>
          </p:cNvPr>
          <p:cNvSpPr txBox="1"/>
          <p:nvPr/>
        </p:nvSpPr>
        <p:spPr>
          <a:xfrm>
            <a:off x="10765572" y="223578"/>
            <a:ext cx="107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(</a:t>
            </a:r>
            <a:r>
              <a:rPr lang="en-US" sz="1400" dirty="0" err="1">
                <a:solidFill>
                  <a:schemeClr val="accent5"/>
                </a:solidFill>
              </a:rPr>
              <a:t>url.signout</a:t>
            </a:r>
            <a:r>
              <a:rPr lang="en-US" sz="1400" dirty="0">
                <a:solidFill>
                  <a:schemeClr val="accent5"/>
                </a:solidFill>
              </a:rPr>
              <a:t>)</a:t>
            </a:r>
            <a:endParaRPr lang="en-US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7E08B4-CC8D-474F-8D2A-8BF6D321CC20}"/>
              </a:ext>
            </a:extLst>
          </p:cNvPr>
          <p:cNvSpPr/>
          <p:nvPr/>
        </p:nvSpPr>
        <p:spPr>
          <a:xfrm>
            <a:off x="82931" y="3426428"/>
            <a:ext cx="2389445" cy="137723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page title</a:t>
            </a:r>
          </a:p>
          <a:p>
            <a:pPr algn="ctr"/>
            <a:r>
              <a:rPr lang="en-US" dirty="0"/>
              <a:t>Change input form</a:t>
            </a:r>
          </a:p>
          <a:p>
            <a:pPr algn="ctr"/>
            <a:r>
              <a:rPr lang="en-US" dirty="0"/>
              <a:t>complete </a:t>
            </a:r>
            <a:r>
              <a:rPr lang="en-US" dirty="0" err="1"/>
              <a:t>DAccessServlet.java</a:t>
            </a:r>
            <a:endParaRPr lang="en-US" dirty="0"/>
          </a:p>
        </p:txBody>
      </p:sp>
      <p:pic>
        <p:nvPicPr>
          <p:cNvPr id="31" name="Graphic 30" descr="Construction Barricade with solid fill">
            <a:extLst>
              <a:ext uri="{FF2B5EF4-FFF2-40B4-BE49-F238E27FC236}">
                <a16:creationId xmlns:a16="http://schemas.microsoft.com/office/drawing/2014/main" id="{59B42CD6-6E01-914C-9E45-4D6D23ED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0281" y="176893"/>
            <a:ext cx="914400" cy="9144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7C2B212-1C90-7047-9FD8-8FA23622BF02}"/>
              </a:ext>
            </a:extLst>
          </p:cNvPr>
          <p:cNvSpPr/>
          <p:nvPr/>
        </p:nvSpPr>
        <p:spPr>
          <a:xfrm>
            <a:off x="1" y="1857038"/>
            <a:ext cx="2555306" cy="13772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doctorAccess.jsp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Record.java</a:t>
            </a:r>
            <a:r>
              <a:rPr lang="en-US" sz="1600" dirty="0"/>
              <a:t> created</a:t>
            </a:r>
          </a:p>
          <a:p>
            <a:pPr algn="ctr"/>
            <a:r>
              <a:rPr lang="en-US" sz="1600" dirty="0" err="1"/>
              <a:t>ConsultationQuery.java</a:t>
            </a:r>
            <a:r>
              <a:rPr lang="en-US" sz="1600" dirty="0"/>
              <a:t> created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F90B1501-0FF8-B141-8AB5-1ADEB1DB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10643"/>
              </p:ext>
            </p:extLst>
          </p:nvPr>
        </p:nvGraphicFramePr>
        <p:xfrm>
          <a:off x="3434793" y="2910410"/>
          <a:ext cx="5162113" cy="8025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9791">
                  <a:extLst>
                    <a:ext uri="{9D8B030D-6E8A-4147-A177-3AD203B41FA5}">
                      <a16:colId xmlns:a16="http://schemas.microsoft.com/office/drawing/2014/main" val="484706619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82939911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930562621"/>
                    </a:ext>
                  </a:extLst>
                </a:gridCol>
                <a:gridCol w="1382740">
                  <a:extLst>
                    <a:ext uri="{9D8B030D-6E8A-4147-A177-3AD203B41FA5}">
                      <a16:colId xmlns:a16="http://schemas.microsoft.com/office/drawing/2014/main" val="2014208457"/>
                    </a:ext>
                  </a:extLst>
                </a:gridCol>
              </a:tblGrid>
              <a:tr h="225051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61114"/>
                  </a:ext>
                </a:extLst>
              </a:tr>
              <a:tr h="5282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363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106F317-70FA-4F4C-87E7-B184F50DB146}"/>
              </a:ext>
            </a:extLst>
          </p:cNvPr>
          <p:cNvSpPr/>
          <p:nvPr/>
        </p:nvSpPr>
        <p:spPr>
          <a:xfrm>
            <a:off x="3424447" y="3791341"/>
            <a:ext cx="2554022" cy="668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Prescribe Treatment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7FE78C-4D0A-B644-81B4-CAD0B5E96E9F}"/>
              </a:ext>
            </a:extLst>
          </p:cNvPr>
          <p:cNvSpPr/>
          <p:nvPr/>
        </p:nvSpPr>
        <p:spPr>
          <a:xfrm>
            <a:off x="5951430" y="3791341"/>
            <a:ext cx="2645476" cy="668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Prescribe Test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779956-C330-B646-A7B4-6534E69B3058}"/>
              </a:ext>
            </a:extLst>
          </p:cNvPr>
          <p:cNvSpPr/>
          <p:nvPr/>
        </p:nvSpPr>
        <p:spPr>
          <a:xfrm>
            <a:off x="9825968" y="3981249"/>
            <a:ext cx="1830535" cy="1102479"/>
          </a:xfrm>
          <a:prstGeom prst="wedgeRoundRectCallout">
            <a:avLst>
              <a:gd name="adj1" fmla="val -169729"/>
              <a:gd name="adj2" fmla="val -110722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from patient booking (</a:t>
            </a:r>
            <a:r>
              <a:rPr lang="en-US" dirty="0" err="1"/>
              <a:t>record.java</a:t>
            </a:r>
            <a:r>
              <a:rPr lang="en-US" dirty="0"/>
              <a:t>)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267CA8B-E08F-2440-B349-9A19426F44EB}"/>
              </a:ext>
            </a:extLst>
          </p:cNvPr>
          <p:cNvSpPr/>
          <p:nvPr/>
        </p:nvSpPr>
        <p:spPr>
          <a:xfrm>
            <a:off x="2719707" y="5472817"/>
            <a:ext cx="1688810" cy="1102479"/>
          </a:xfrm>
          <a:prstGeom prst="wedgeRoundRectCallout">
            <a:avLst>
              <a:gd name="adj1" fmla="val 156851"/>
              <a:gd name="adj2" fmla="val -102946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updates </a:t>
            </a:r>
            <a:r>
              <a:rPr lang="en-US" dirty="0" err="1"/>
              <a:t>record.java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</TotalTime>
  <Words>618</Words>
  <Application>Microsoft Macintosh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Joan Laine</cp:lastModifiedBy>
  <cp:revision>42</cp:revision>
  <dcterms:created xsi:type="dcterms:W3CDTF">2021-07-02T15:15:37Z</dcterms:created>
  <dcterms:modified xsi:type="dcterms:W3CDTF">2021-07-22T07:13:01Z</dcterms:modified>
</cp:coreProperties>
</file>