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4" r:id="rId4"/>
    <p:sldId id="262" r:id="rId5"/>
    <p:sldId id="259" r:id="rId6"/>
    <p:sldId id="263" r:id="rId7"/>
    <p:sldId id="264" r:id="rId8"/>
    <p:sldId id="265" r:id="rId9"/>
    <p:sldId id="260" r:id="rId10"/>
    <p:sldId id="266" r:id="rId11"/>
    <p:sldId id="269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88AA"/>
    <a:srgbClr val="F4DDBE"/>
    <a:srgbClr val="2E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7"/>
    <p:restoredTop sz="94789"/>
  </p:normalViewPr>
  <p:slideViewPr>
    <p:cSldViewPr snapToGrid="0" snapToObjects="1">
      <p:cViewPr varScale="1">
        <p:scale>
          <a:sx n="117" d="100"/>
          <a:sy n="117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EDB7-56A8-2349-876A-7A08DF43D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4DA8C-B60D-A641-85FC-6D1D92C64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633A2-670C-FD48-947A-60133209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10982-FBCD-7E49-B28B-0D04459A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C0BA0-96A5-CC4E-9F5F-6DEB078B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6B54-A4FF-2242-8B1B-97DB0E53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695CD-C08C-1F4A-B410-937C31BE2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B18CB-DAED-224A-AA1F-139C3FBE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54392-47CF-9F4B-BBAA-3B4AF4D7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7AD35-736E-5248-90FC-94B57866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8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0BBF3-C26B-4C48-99A2-B58D18F34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B06C6-D6F3-2A4F-90F7-7B221D100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42B25-7B5E-A745-92AC-892C42E2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D556F-EC4A-6342-AF39-7385E095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5E6EB-6823-0E40-BB5F-43B7B14A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4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C01A-4EEB-CE4D-8D1A-3B54AFF3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3E920-5A9C-584F-87F6-3CA406350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282CB-06AA-FA4A-8B5B-98B29D53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07C5-900C-F045-93B1-0E85F21D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691EF-35D8-0F4F-87E9-8F2EC955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8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02F8-44DD-2249-8D55-989C28BA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CF212-BABB-7644-8884-1DEDFBF04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B4136-A48B-3643-B3AA-205A66DD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EF5F0-1345-9744-B28C-12D1EF69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7041C-7F70-E547-8B73-F7EE42A0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3F70-DDF2-8649-A338-AF6B6557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ABB2-15E5-D94E-9B54-1CAA8BC21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F1FA1-998A-FB45-8C71-77C41938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E29E6-6811-9541-A8AA-4E5A4C25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3CE9E-5799-B548-B91D-46B3CBB8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1E61D-F1BF-3749-88BB-671FB890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0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17C6-F562-F445-8C1E-3E84AFE7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62938-068F-DF4F-AC60-839D1FD1F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A0C3F-D3BA-0B42-B15F-1AFC88DA0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81E4B-8B35-3649-AB9D-CC467EDBD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2409B-2E19-0549-8FC7-862B02F83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DA84C1-6838-0149-8D75-EE094431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7087F-4AD2-F34F-BE09-C591698A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AE99F-E8B3-324E-8F6C-EA26AEEF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7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D4CF-D5AB-0546-A2C3-E04FCAFE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793B5-80DF-3C4A-B735-234020F6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FF260-5343-0641-9BD4-9D72BED3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1FCC8-E360-7C4A-8BB1-B41FD96F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1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3CD5B-3BB0-034B-8907-D12BDFE2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D32F7-F21C-9640-A476-86FE494E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033D9-5D99-604C-B7D1-2E7D5D54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7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63A3-7C3B-DC46-9D94-7D81C518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B47AC-FB37-FE46-9916-02D1D7459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63ABD-B245-A149-B474-F186EEBEC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0E60C-8269-4840-9D78-5ADA4297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72896-D520-CE4C-BE24-23846064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5CE77-638E-6E42-B0F8-4195E8FF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8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B4D-8EFA-A046-8818-15E7F9B6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F0BE4-D75C-244C-9730-35C38253F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6397B-7715-484B-A6D1-096C55A49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21AA2-CA7E-A64B-9318-698C19EF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8410A-0F9A-A24F-B0A5-CAA99A45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9E20B-EF31-4443-BEA5-2DCE5F88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5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63C8C-1885-E747-8A4C-4D23C3258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1F7F5-B9B5-5B42-A594-A91367EBF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A1ADB-0C3E-0D4D-BEEB-48565B7FB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4D100-F615-184E-A0AE-323F58089210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92001-327B-044F-9765-2EC2BDC20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D5C5B-8714-0A40-9AE6-1F777EC45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6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604007" y="1820411"/>
            <a:ext cx="4001549" cy="33807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43281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6E7B0-7FC8-5A45-A350-6AFE042386A6}"/>
              </a:ext>
            </a:extLst>
          </p:cNvPr>
          <p:cNvSpPr txBox="1"/>
          <p:nvPr/>
        </p:nvSpPr>
        <p:spPr>
          <a:xfrm>
            <a:off x="8858774" y="360728"/>
            <a:ext cx="847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Doctor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1ABC0-D1E7-F742-896A-6B71F1AC645C}"/>
              </a:ext>
            </a:extLst>
          </p:cNvPr>
          <p:cNvSpPr txBox="1"/>
          <p:nvPr/>
        </p:nvSpPr>
        <p:spPr>
          <a:xfrm>
            <a:off x="763398" y="2155970"/>
            <a:ext cx="433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of the Hospital (about us)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7298422" y="2181138"/>
            <a:ext cx="3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of a Hospital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7143225" y="1806627"/>
            <a:ext cx="4001549" cy="33807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189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Hospital Management System</a:t>
            </a:r>
          </a:p>
          <a:p>
            <a:r>
              <a:rPr lang="en-US" dirty="0">
                <a:solidFill>
                  <a:schemeClr val="accent5"/>
                </a:solidFill>
              </a:rPr>
              <a:t>Index/Home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ECD80-62F3-A940-97BD-1DA72C2F2807}"/>
              </a:ext>
            </a:extLst>
          </p:cNvPr>
          <p:cNvSpPr txBox="1"/>
          <p:nvPr/>
        </p:nvSpPr>
        <p:spPr>
          <a:xfrm>
            <a:off x="10490433" y="360728"/>
            <a:ext cx="847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</a:t>
            </a:r>
          </a:p>
          <a:p>
            <a:r>
              <a:rPr lang="en-US" sz="1600" dirty="0"/>
              <a:t>Access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5B9B6E5-0355-DD47-B2BF-92C95BA64132}"/>
              </a:ext>
            </a:extLst>
          </p:cNvPr>
          <p:cNvSpPr/>
          <p:nvPr/>
        </p:nvSpPr>
        <p:spPr>
          <a:xfrm>
            <a:off x="1946246" y="360728"/>
            <a:ext cx="1624268" cy="5645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completed</a:t>
            </a:r>
          </a:p>
        </p:txBody>
      </p:sp>
    </p:spTree>
    <p:extLst>
      <p:ext uri="{BB962C8B-B14F-4D97-AF65-F5344CB8AC3E}">
        <p14:creationId xmlns:p14="http://schemas.microsoft.com/office/powerpoint/2010/main" val="376782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326664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6E7B0-7FC8-5A45-A350-6AFE042386A6}"/>
              </a:ext>
            </a:extLst>
          </p:cNvPr>
          <p:cNvSpPr txBox="1"/>
          <p:nvPr/>
        </p:nvSpPr>
        <p:spPr>
          <a:xfrm>
            <a:off x="8858774" y="360728"/>
            <a:ext cx="2860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Hi, (patient 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1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Access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689EE-3C59-2445-89B7-7E7BC7106C27}"/>
              </a:ext>
            </a:extLst>
          </p:cNvPr>
          <p:cNvSpPr txBox="1"/>
          <p:nvPr/>
        </p:nvSpPr>
        <p:spPr>
          <a:xfrm>
            <a:off x="4769140" y="1993154"/>
            <a:ext cx="276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confirmation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FA3CFC-E9F0-1D4D-B22F-9E62711B9D7A}"/>
              </a:ext>
            </a:extLst>
          </p:cNvPr>
          <p:cNvSpPr txBox="1"/>
          <p:nvPr/>
        </p:nvSpPr>
        <p:spPr>
          <a:xfrm>
            <a:off x="4960340" y="3049604"/>
            <a:ext cx="227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 of Booking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5C55365-1102-FC4C-9592-6CF104CD54A1}"/>
              </a:ext>
            </a:extLst>
          </p:cNvPr>
          <p:cNvSpPr/>
          <p:nvPr/>
        </p:nvSpPr>
        <p:spPr>
          <a:xfrm>
            <a:off x="500743" y="2260744"/>
            <a:ext cx="1624268" cy="177785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Sys out msg as confirmation instead of page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324474-B682-3E4E-AC46-33E4744CB1CC}"/>
              </a:ext>
            </a:extLst>
          </p:cNvPr>
          <p:cNvSpPr txBox="1"/>
          <p:nvPr/>
        </p:nvSpPr>
        <p:spPr>
          <a:xfrm>
            <a:off x="10507311" y="1053263"/>
            <a:ext cx="107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 </a:t>
            </a:r>
            <a:r>
              <a:rPr lang="en-US" sz="1400" dirty="0">
                <a:solidFill>
                  <a:schemeClr val="accent5"/>
                </a:solidFill>
              </a:rPr>
              <a:t>(button</a:t>
            </a:r>
            <a:r>
              <a:rPr lang="en-US" sz="1400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40EAEF-D43E-B440-B5B6-8470B7B2207B}"/>
              </a:ext>
            </a:extLst>
          </p:cNvPr>
          <p:cNvSpPr txBox="1"/>
          <p:nvPr/>
        </p:nvSpPr>
        <p:spPr>
          <a:xfrm>
            <a:off x="587228" y="834694"/>
            <a:ext cx="173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index.jsp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1503D0-DDA6-FB4E-9BF1-138981A08AEA}"/>
              </a:ext>
            </a:extLst>
          </p:cNvPr>
          <p:cNvSpPr txBox="1"/>
          <p:nvPr/>
        </p:nvSpPr>
        <p:spPr>
          <a:xfrm>
            <a:off x="3381812" y="1053263"/>
            <a:ext cx="296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bookings.jsp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8A5660-1758-D549-991F-15AD9432BA24}"/>
              </a:ext>
            </a:extLst>
          </p:cNvPr>
          <p:cNvSpPr txBox="1"/>
          <p:nvPr/>
        </p:nvSpPr>
        <p:spPr>
          <a:xfrm>
            <a:off x="7108121" y="845256"/>
            <a:ext cx="286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displayRecord.jsp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013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6E7B0-7FC8-5A45-A350-6AFE042386A6}"/>
              </a:ext>
            </a:extLst>
          </p:cNvPr>
          <p:cNvSpPr txBox="1"/>
          <p:nvPr/>
        </p:nvSpPr>
        <p:spPr>
          <a:xfrm>
            <a:off x="8858774" y="360728"/>
            <a:ext cx="2860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Hi, (Doctor 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1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Access</a:t>
            </a:r>
          </a:p>
          <a:p>
            <a:r>
              <a:rPr lang="en-US" dirty="0"/>
              <a:t>(</a:t>
            </a:r>
            <a:r>
              <a:rPr lang="en-US" dirty="0" err="1">
                <a:solidFill>
                  <a:schemeClr val="accent5"/>
                </a:solidFill>
              </a:rPr>
              <a:t>doctorAccess.jsp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689EE-3C59-2445-89B7-7E7BC7106C27}"/>
              </a:ext>
            </a:extLst>
          </p:cNvPr>
          <p:cNvSpPr txBox="1"/>
          <p:nvPr/>
        </p:nvSpPr>
        <p:spPr>
          <a:xfrm>
            <a:off x="4917139" y="1810648"/>
            <a:ext cx="276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Notification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FA3CFC-E9F0-1D4D-B22F-9E62711B9D7A}"/>
              </a:ext>
            </a:extLst>
          </p:cNvPr>
          <p:cNvSpPr txBox="1"/>
          <p:nvPr/>
        </p:nvSpPr>
        <p:spPr>
          <a:xfrm>
            <a:off x="3148318" y="2378384"/>
            <a:ext cx="227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 of Booking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A802C5-ED52-3745-8A57-7A1ED52EC361}"/>
              </a:ext>
            </a:extLst>
          </p:cNvPr>
          <p:cNvSpPr txBox="1"/>
          <p:nvPr/>
        </p:nvSpPr>
        <p:spPr>
          <a:xfrm>
            <a:off x="9756396" y="2521194"/>
            <a:ext cx="2764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Historical Patient Record (list in descending order (date))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33286C-DE33-084A-845F-303A3F7EBA69}"/>
              </a:ext>
            </a:extLst>
          </p:cNvPr>
          <p:cNvSpPr txBox="1"/>
          <p:nvPr/>
        </p:nvSpPr>
        <p:spPr>
          <a:xfrm>
            <a:off x="3148319" y="2770572"/>
            <a:ext cx="162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Patient 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5E8B0C-A499-6345-B1D0-D0628D278091}"/>
              </a:ext>
            </a:extLst>
          </p:cNvPr>
          <p:cNvSpPr txBox="1"/>
          <p:nvPr/>
        </p:nvSpPr>
        <p:spPr>
          <a:xfrm>
            <a:off x="3148318" y="3025594"/>
            <a:ext cx="162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Patient 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259806-BC09-0F41-95A3-6BFC5076EE89}"/>
              </a:ext>
            </a:extLst>
          </p:cNvPr>
          <p:cNvSpPr txBox="1"/>
          <p:nvPr/>
        </p:nvSpPr>
        <p:spPr>
          <a:xfrm>
            <a:off x="3148318" y="3293142"/>
            <a:ext cx="162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Problem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B8D09B-FF36-B142-AB9A-77915E7DAE15}"/>
              </a:ext>
            </a:extLst>
          </p:cNvPr>
          <p:cNvSpPr txBox="1"/>
          <p:nvPr/>
        </p:nvSpPr>
        <p:spPr>
          <a:xfrm>
            <a:off x="3148318" y="3588393"/>
            <a:ext cx="162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B5B87F-31B5-B24D-A222-2DEEC2EADBB1}"/>
              </a:ext>
            </a:extLst>
          </p:cNvPr>
          <p:cNvSpPr txBox="1"/>
          <p:nvPr/>
        </p:nvSpPr>
        <p:spPr>
          <a:xfrm>
            <a:off x="6952025" y="2375552"/>
            <a:ext cx="2271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Record (button (optional))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C2EBFD-19F1-C246-A950-3FA6E50E8BC7}"/>
              </a:ext>
            </a:extLst>
          </p:cNvPr>
          <p:cNvSpPr txBox="1"/>
          <p:nvPr/>
        </p:nvSpPr>
        <p:spPr>
          <a:xfrm>
            <a:off x="10507311" y="1053263"/>
            <a:ext cx="107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 </a:t>
            </a:r>
            <a:r>
              <a:rPr lang="en-US" sz="1400" dirty="0">
                <a:solidFill>
                  <a:schemeClr val="accent5"/>
                </a:solidFill>
              </a:rPr>
              <a:t>(button</a:t>
            </a:r>
            <a:r>
              <a:rPr lang="en-US" sz="1400" dirty="0"/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85AAAA-F39E-0C42-A2FA-A5DC7AE22FEA}"/>
              </a:ext>
            </a:extLst>
          </p:cNvPr>
          <p:cNvSpPr txBox="1"/>
          <p:nvPr/>
        </p:nvSpPr>
        <p:spPr>
          <a:xfrm>
            <a:off x="587228" y="834694"/>
            <a:ext cx="173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index.jsp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89CDF-A7EF-CE4B-B036-ACBEFDB2DDED}"/>
              </a:ext>
            </a:extLst>
          </p:cNvPr>
          <p:cNvSpPr txBox="1"/>
          <p:nvPr/>
        </p:nvSpPr>
        <p:spPr>
          <a:xfrm>
            <a:off x="3381812" y="1053263"/>
            <a:ext cx="296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bookings.jsp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16A298-3BEA-9B45-B29E-481CEAE303D9}"/>
              </a:ext>
            </a:extLst>
          </p:cNvPr>
          <p:cNvSpPr txBox="1"/>
          <p:nvPr/>
        </p:nvSpPr>
        <p:spPr>
          <a:xfrm>
            <a:off x="7108121" y="845256"/>
            <a:ext cx="286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displayRecord.jsp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8C6572-0FC7-BC4D-828D-BB3EABF06B11}"/>
              </a:ext>
            </a:extLst>
          </p:cNvPr>
          <p:cNvSpPr txBox="1"/>
          <p:nvPr/>
        </p:nvSpPr>
        <p:spPr>
          <a:xfrm>
            <a:off x="6975095" y="3194031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Prescribe Treatment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767DAD-AE8D-2C40-AB4E-7F0F706C80F7}"/>
              </a:ext>
            </a:extLst>
          </p:cNvPr>
          <p:cNvSpPr txBox="1"/>
          <p:nvPr/>
        </p:nvSpPr>
        <p:spPr>
          <a:xfrm>
            <a:off x="4191699" y="4587325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Update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953216-8D28-8C46-8C83-58B81436E432}"/>
              </a:ext>
            </a:extLst>
          </p:cNvPr>
          <p:cNvSpPr txBox="1"/>
          <p:nvPr/>
        </p:nvSpPr>
        <p:spPr>
          <a:xfrm>
            <a:off x="6715105" y="4560296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Cancel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B5AFA2-280A-1E4E-84DB-06C9BFDC7D25}"/>
              </a:ext>
            </a:extLst>
          </p:cNvPr>
          <p:cNvSpPr txBox="1"/>
          <p:nvPr/>
        </p:nvSpPr>
        <p:spPr>
          <a:xfrm>
            <a:off x="6978895" y="3702741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Prescribe Test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7343E2F-EABD-C648-B133-6AF34A833C5C}"/>
              </a:ext>
            </a:extLst>
          </p:cNvPr>
          <p:cNvSpPr/>
          <p:nvPr/>
        </p:nvSpPr>
        <p:spPr>
          <a:xfrm>
            <a:off x="2213425" y="2738266"/>
            <a:ext cx="934892" cy="1376324"/>
          </a:xfrm>
          <a:prstGeom prst="leftBrace">
            <a:avLst>
              <a:gd name="adj1" fmla="val 8333"/>
              <a:gd name="adj2" fmla="val 481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FD12BDF-CB90-2A4F-AC56-1105302D36E5}"/>
              </a:ext>
            </a:extLst>
          </p:cNvPr>
          <p:cNvSpPr/>
          <p:nvPr/>
        </p:nvSpPr>
        <p:spPr>
          <a:xfrm>
            <a:off x="524291" y="2726067"/>
            <a:ext cx="1624268" cy="8748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from patient booking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8879453-DAFD-364B-BF32-3C5E5350F2E8}"/>
              </a:ext>
            </a:extLst>
          </p:cNvPr>
          <p:cNvSpPr/>
          <p:nvPr/>
        </p:nvSpPr>
        <p:spPr>
          <a:xfrm>
            <a:off x="1946246" y="360728"/>
            <a:ext cx="1624268" cy="5645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completed</a:t>
            </a:r>
          </a:p>
        </p:txBody>
      </p:sp>
    </p:spTree>
    <p:extLst>
      <p:ext uri="{BB962C8B-B14F-4D97-AF65-F5344CB8AC3E}">
        <p14:creationId xmlns:p14="http://schemas.microsoft.com/office/powerpoint/2010/main" val="202425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5457825" y="273675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record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displayRecord.Jsp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B1B51-4883-AD4B-9ED0-88A8A75B1338}"/>
              </a:ext>
            </a:extLst>
          </p:cNvPr>
          <p:cNvSpPr txBox="1"/>
          <p:nvPr/>
        </p:nvSpPr>
        <p:spPr>
          <a:xfrm>
            <a:off x="10507311" y="1053263"/>
            <a:ext cx="107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 </a:t>
            </a:r>
            <a:r>
              <a:rPr lang="en-US" sz="1400" dirty="0">
                <a:solidFill>
                  <a:schemeClr val="accent5"/>
                </a:solidFill>
              </a:rPr>
              <a:t>(button</a:t>
            </a:r>
            <a:r>
              <a:rPr lang="en-US" sz="14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C63D9F-4ADE-254E-B387-9628DD1A8FA5}"/>
              </a:ext>
            </a:extLst>
          </p:cNvPr>
          <p:cNvSpPr txBox="1"/>
          <p:nvPr/>
        </p:nvSpPr>
        <p:spPr>
          <a:xfrm>
            <a:off x="587228" y="834694"/>
            <a:ext cx="173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index.jsp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0A51C1-9F6B-3F41-9D2B-B0303F935BEF}"/>
              </a:ext>
            </a:extLst>
          </p:cNvPr>
          <p:cNvSpPr txBox="1"/>
          <p:nvPr/>
        </p:nvSpPr>
        <p:spPr>
          <a:xfrm>
            <a:off x="3381812" y="1053263"/>
            <a:ext cx="296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bookings.jsp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EA809B-7174-2C4A-A2EB-C0B50945D8C9}"/>
              </a:ext>
            </a:extLst>
          </p:cNvPr>
          <p:cNvSpPr txBox="1"/>
          <p:nvPr/>
        </p:nvSpPr>
        <p:spPr>
          <a:xfrm>
            <a:off x="7108121" y="845256"/>
            <a:ext cx="286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displayRecord.jsp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A50BC34-E605-2F42-89C4-23E67B8E2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87504"/>
              </p:ext>
            </p:extLst>
          </p:nvPr>
        </p:nvGraphicFramePr>
        <p:xfrm>
          <a:off x="2646465" y="2751685"/>
          <a:ext cx="755874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791">
                  <a:extLst>
                    <a:ext uri="{9D8B030D-6E8A-4147-A177-3AD203B41FA5}">
                      <a16:colId xmlns:a16="http://schemas.microsoft.com/office/drawing/2014/main" val="484706619"/>
                    </a:ext>
                  </a:extLst>
                </a:gridCol>
                <a:gridCol w="1259791">
                  <a:extLst>
                    <a:ext uri="{9D8B030D-6E8A-4147-A177-3AD203B41FA5}">
                      <a16:colId xmlns:a16="http://schemas.microsoft.com/office/drawing/2014/main" val="82939911"/>
                    </a:ext>
                  </a:extLst>
                </a:gridCol>
                <a:gridCol w="1259791">
                  <a:extLst>
                    <a:ext uri="{9D8B030D-6E8A-4147-A177-3AD203B41FA5}">
                      <a16:colId xmlns:a16="http://schemas.microsoft.com/office/drawing/2014/main" val="930562621"/>
                    </a:ext>
                  </a:extLst>
                </a:gridCol>
                <a:gridCol w="1259791">
                  <a:extLst>
                    <a:ext uri="{9D8B030D-6E8A-4147-A177-3AD203B41FA5}">
                      <a16:colId xmlns:a16="http://schemas.microsoft.com/office/drawing/2014/main" val="2014208457"/>
                    </a:ext>
                  </a:extLst>
                </a:gridCol>
                <a:gridCol w="1259791">
                  <a:extLst>
                    <a:ext uri="{9D8B030D-6E8A-4147-A177-3AD203B41FA5}">
                      <a16:colId xmlns:a16="http://schemas.microsoft.com/office/drawing/2014/main" val="1722441425"/>
                    </a:ext>
                  </a:extLst>
                </a:gridCol>
                <a:gridCol w="1259791">
                  <a:extLst>
                    <a:ext uri="{9D8B030D-6E8A-4147-A177-3AD203B41FA5}">
                      <a16:colId xmlns:a16="http://schemas.microsoft.com/office/drawing/2014/main" val="1412462380"/>
                    </a:ext>
                  </a:extLst>
                </a:gridCol>
              </a:tblGrid>
              <a:tr h="328824">
                <a:tc>
                  <a:txBody>
                    <a:bodyPr/>
                    <a:lstStyle/>
                    <a:p>
                      <a:r>
                        <a:rPr lang="en-US" dirty="0" err="1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761114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43636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73873"/>
                  </a:ext>
                </a:extLst>
              </a:tr>
              <a:tr h="32882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80452"/>
                  </a:ext>
                </a:extLst>
              </a:tr>
            </a:tbl>
          </a:graphicData>
        </a:graphic>
      </p:graphicFrame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530EC29-7FF5-BA4A-808F-7C6C38CE7950}"/>
              </a:ext>
            </a:extLst>
          </p:cNvPr>
          <p:cNvSpPr/>
          <p:nvPr/>
        </p:nvSpPr>
        <p:spPr>
          <a:xfrm>
            <a:off x="1946246" y="360728"/>
            <a:ext cx="1624268" cy="5645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completed</a:t>
            </a:r>
          </a:p>
        </p:txBody>
      </p:sp>
    </p:spTree>
    <p:extLst>
      <p:ext uri="{BB962C8B-B14F-4D97-AF65-F5344CB8AC3E}">
        <p14:creationId xmlns:p14="http://schemas.microsoft.com/office/powerpoint/2010/main" val="2821977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242FB-1453-5E4A-B9AC-9E4ACD40FBE2}"/>
              </a:ext>
            </a:extLst>
          </p:cNvPr>
          <p:cNvSpPr txBox="1"/>
          <p:nvPr/>
        </p:nvSpPr>
        <p:spPr>
          <a:xfrm>
            <a:off x="4769140" y="2821768"/>
            <a:ext cx="2292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You have now signed 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5747207" y="273675"/>
            <a:ext cx="89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Signout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B1B51-4883-AD4B-9ED0-88A8A75B1338}"/>
              </a:ext>
            </a:extLst>
          </p:cNvPr>
          <p:cNvSpPr txBox="1"/>
          <p:nvPr/>
        </p:nvSpPr>
        <p:spPr>
          <a:xfrm>
            <a:off x="10507311" y="1053263"/>
            <a:ext cx="107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 </a:t>
            </a:r>
            <a:r>
              <a:rPr lang="en-US" sz="1400" dirty="0">
                <a:solidFill>
                  <a:schemeClr val="accent5"/>
                </a:solidFill>
              </a:rPr>
              <a:t>(button</a:t>
            </a:r>
            <a:r>
              <a:rPr lang="en-US" sz="14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C63D9F-4ADE-254E-B387-9628DD1A8FA5}"/>
              </a:ext>
            </a:extLst>
          </p:cNvPr>
          <p:cNvSpPr txBox="1"/>
          <p:nvPr/>
        </p:nvSpPr>
        <p:spPr>
          <a:xfrm>
            <a:off x="587228" y="834694"/>
            <a:ext cx="173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index.jsp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0A51C1-9F6B-3F41-9D2B-B0303F935BEF}"/>
              </a:ext>
            </a:extLst>
          </p:cNvPr>
          <p:cNvSpPr txBox="1"/>
          <p:nvPr/>
        </p:nvSpPr>
        <p:spPr>
          <a:xfrm>
            <a:off x="3381812" y="1053263"/>
            <a:ext cx="296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bookings.jsp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EA809B-7174-2C4A-A2EB-C0B50945D8C9}"/>
              </a:ext>
            </a:extLst>
          </p:cNvPr>
          <p:cNvSpPr txBox="1"/>
          <p:nvPr/>
        </p:nvSpPr>
        <p:spPr>
          <a:xfrm>
            <a:off x="7108121" y="845256"/>
            <a:ext cx="286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displayRecord.jsp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7686512-B7B0-D74C-A69A-155006B57B37}"/>
              </a:ext>
            </a:extLst>
          </p:cNvPr>
          <p:cNvSpPr/>
          <p:nvPr/>
        </p:nvSpPr>
        <p:spPr>
          <a:xfrm>
            <a:off x="500743" y="2260744"/>
            <a:ext cx="1624268" cy="177785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Sys out msg as on </a:t>
            </a:r>
            <a:r>
              <a:rPr lang="en-US" dirty="0" err="1"/>
              <a:t>index.jsp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0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138567" y="180363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624530" y="552625"/>
            <a:ext cx="3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Registration Form 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preg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F66FF6-9688-F14C-A3A0-A2E5F5319C55}"/>
              </a:ext>
            </a:extLst>
          </p:cNvPr>
          <p:cNvSpPr txBox="1"/>
          <p:nvPr/>
        </p:nvSpPr>
        <p:spPr>
          <a:xfrm>
            <a:off x="5630410" y="2114353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C1F0F-6AA2-E744-B308-37DC8D85EFF6}"/>
              </a:ext>
            </a:extLst>
          </p:cNvPr>
          <p:cNvSpPr txBox="1"/>
          <p:nvPr/>
        </p:nvSpPr>
        <p:spPr>
          <a:xfrm>
            <a:off x="5533936" y="180363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of Birth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7B125-2B81-CB49-83E6-E47220CB05E7}"/>
              </a:ext>
            </a:extLst>
          </p:cNvPr>
          <p:cNvSpPr txBox="1"/>
          <p:nvPr/>
        </p:nvSpPr>
        <p:spPr>
          <a:xfrm>
            <a:off x="4138566" y="2123286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EFAF5-9A8D-FB4F-BDB8-84E019352950}"/>
              </a:ext>
            </a:extLst>
          </p:cNvPr>
          <p:cNvSpPr txBox="1"/>
          <p:nvPr/>
        </p:nvSpPr>
        <p:spPr>
          <a:xfrm>
            <a:off x="4138565" y="2510488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number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5EDB9-9F80-4C49-9743-25BDD1E44106}"/>
              </a:ext>
            </a:extLst>
          </p:cNvPr>
          <p:cNvSpPr txBox="1"/>
          <p:nvPr/>
        </p:nvSpPr>
        <p:spPr>
          <a:xfrm>
            <a:off x="5630410" y="2521600"/>
            <a:ext cx="149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2D112B-2E54-6446-8979-DE283D516A84}"/>
              </a:ext>
            </a:extLst>
          </p:cNvPr>
          <p:cNvSpPr txBox="1"/>
          <p:nvPr/>
        </p:nvSpPr>
        <p:spPr>
          <a:xfrm>
            <a:off x="5630409" y="2868430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Password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0E859A-28A0-1F4A-A457-42E172A49F05}"/>
              </a:ext>
            </a:extLst>
          </p:cNvPr>
          <p:cNvSpPr txBox="1"/>
          <p:nvPr/>
        </p:nvSpPr>
        <p:spPr>
          <a:xfrm>
            <a:off x="4138565" y="3961917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1717F7-45A9-AC40-B063-715261DA0080}"/>
              </a:ext>
            </a:extLst>
          </p:cNvPr>
          <p:cNvSpPr txBox="1"/>
          <p:nvPr/>
        </p:nvSpPr>
        <p:spPr>
          <a:xfrm>
            <a:off x="5574484" y="3961917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 Form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9B70A1D-026B-414E-BD8B-271D0857CF97}"/>
              </a:ext>
            </a:extLst>
          </p:cNvPr>
          <p:cNvSpPr/>
          <p:nvPr/>
        </p:nvSpPr>
        <p:spPr>
          <a:xfrm>
            <a:off x="1946246" y="360728"/>
            <a:ext cx="1624268" cy="5645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completed</a:t>
            </a:r>
          </a:p>
        </p:txBody>
      </p:sp>
    </p:spTree>
    <p:extLst>
      <p:ext uri="{BB962C8B-B14F-4D97-AF65-F5344CB8AC3E}">
        <p14:creationId xmlns:p14="http://schemas.microsoft.com/office/powerpoint/2010/main" val="405961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176169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138567" y="180363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624530" y="552625"/>
            <a:ext cx="3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register.jsp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F66FF6-9688-F14C-A3A0-A2E5F5319C55}"/>
              </a:ext>
            </a:extLst>
          </p:cNvPr>
          <p:cNvSpPr txBox="1"/>
          <p:nvPr/>
        </p:nvSpPr>
        <p:spPr>
          <a:xfrm>
            <a:off x="5630410" y="2114353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C1F0F-6AA2-E744-B308-37DC8D85EFF6}"/>
              </a:ext>
            </a:extLst>
          </p:cNvPr>
          <p:cNvSpPr txBox="1"/>
          <p:nvPr/>
        </p:nvSpPr>
        <p:spPr>
          <a:xfrm>
            <a:off x="5533936" y="180363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of Birth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7B125-2B81-CB49-83E6-E47220CB05E7}"/>
              </a:ext>
            </a:extLst>
          </p:cNvPr>
          <p:cNvSpPr txBox="1"/>
          <p:nvPr/>
        </p:nvSpPr>
        <p:spPr>
          <a:xfrm>
            <a:off x="4138566" y="2123286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EFAF5-9A8D-FB4F-BDB8-84E019352950}"/>
              </a:ext>
            </a:extLst>
          </p:cNvPr>
          <p:cNvSpPr txBox="1"/>
          <p:nvPr/>
        </p:nvSpPr>
        <p:spPr>
          <a:xfrm>
            <a:off x="4138565" y="2510488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number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5EDB9-9F80-4C49-9743-25BDD1E44106}"/>
              </a:ext>
            </a:extLst>
          </p:cNvPr>
          <p:cNvSpPr txBox="1"/>
          <p:nvPr/>
        </p:nvSpPr>
        <p:spPr>
          <a:xfrm>
            <a:off x="5630410" y="2521600"/>
            <a:ext cx="149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2D112B-2E54-6446-8979-DE283D516A84}"/>
              </a:ext>
            </a:extLst>
          </p:cNvPr>
          <p:cNvSpPr txBox="1"/>
          <p:nvPr/>
        </p:nvSpPr>
        <p:spPr>
          <a:xfrm>
            <a:off x="5630409" y="2868430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Password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0E859A-28A0-1F4A-A457-42E172A49F05}"/>
              </a:ext>
            </a:extLst>
          </p:cNvPr>
          <p:cNvSpPr txBox="1"/>
          <p:nvPr/>
        </p:nvSpPr>
        <p:spPr>
          <a:xfrm>
            <a:off x="4138565" y="3961917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1717F7-45A9-AC40-B063-715261DA0080}"/>
              </a:ext>
            </a:extLst>
          </p:cNvPr>
          <p:cNvSpPr txBox="1"/>
          <p:nvPr/>
        </p:nvSpPr>
        <p:spPr>
          <a:xfrm>
            <a:off x="5574484" y="3961917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 Form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9B70A1D-026B-414E-BD8B-271D0857CF97}"/>
              </a:ext>
            </a:extLst>
          </p:cNvPr>
          <p:cNvSpPr/>
          <p:nvPr/>
        </p:nvSpPr>
        <p:spPr>
          <a:xfrm>
            <a:off x="1946246" y="360728"/>
            <a:ext cx="1624268" cy="5645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3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176169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235041" y="2521600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836252" y="223618"/>
            <a:ext cx="2403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Login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Plog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5EDB9-9F80-4C49-9743-25BDD1E44106}"/>
              </a:ext>
            </a:extLst>
          </p:cNvPr>
          <p:cNvSpPr txBox="1"/>
          <p:nvPr/>
        </p:nvSpPr>
        <p:spPr>
          <a:xfrm>
            <a:off x="5630410" y="2521600"/>
            <a:ext cx="149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FDE0C1-BE1C-694A-9960-25E962EC4680}"/>
              </a:ext>
            </a:extLst>
          </p:cNvPr>
          <p:cNvSpPr txBox="1"/>
          <p:nvPr/>
        </p:nvSpPr>
        <p:spPr>
          <a:xfrm>
            <a:off x="7122255" y="2521600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6EDEAE-94C2-A744-A35A-F177077B31BF}"/>
              </a:ext>
            </a:extLst>
          </p:cNvPr>
          <p:cNvSpPr txBox="1"/>
          <p:nvPr/>
        </p:nvSpPr>
        <p:spPr>
          <a:xfrm>
            <a:off x="5574484" y="3013611"/>
            <a:ext cx="139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Forgotten password?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9385002-9D7E-E847-9649-04C758E51B57}"/>
              </a:ext>
            </a:extLst>
          </p:cNvPr>
          <p:cNvSpPr/>
          <p:nvPr/>
        </p:nvSpPr>
        <p:spPr>
          <a:xfrm>
            <a:off x="1946246" y="360728"/>
            <a:ext cx="1624268" cy="5645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completed</a:t>
            </a:r>
          </a:p>
        </p:txBody>
      </p:sp>
    </p:spTree>
    <p:extLst>
      <p:ext uri="{BB962C8B-B14F-4D97-AF65-F5344CB8AC3E}">
        <p14:creationId xmlns:p14="http://schemas.microsoft.com/office/powerpoint/2010/main" val="357265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176169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138567" y="180363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836252" y="223618"/>
            <a:ext cx="2403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 form Doctor </a:t>
            </a:r>
            <a:r>
              <a:rPr lang="en-US" dirty="0">
                <a:solidFill>
                  <a:schemeClr val="accent5"/>
                </a:solidFill>
              </a:rPr>
              <a:t>(dreg)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F66FF6-9688-F14C-A3A0-A2E5F5319C55}"/>
              </a:ext>
            </a:extLst>
          </p:cNvPr>
          <p:cNvSpPr txBox="1"/>
          <p:nvPr/>
        </p:nvSpPr>
        <p:spPr>
          <a:xfrm>
            <a:off x="5615032" y="216179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Degree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C1F0F-6AA2-E744-B308-37DC8D85EFF6}"/>
              </a:ext>
            </a:extLst>
          </p:cNvPr>
          <p:cNvSpPr txBox="1"/>
          <p:nvPr/>
        </p:nvSpPr>
        <p:spPr>
          <a:xfrm>
            <a:off x="5574484" y="180363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Number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7B125-2B81-CB49-83E6-E47220CB05E7}"/>
              </a:ext>
            </a:extLst>
          </p:cNvPr>
          <p:cNvSpPr txBox="1"/>
          <p:nvPr/>
        </p:nvSpPr>
        <p:spPr>
          <a:xfrm>
            <a:off x="4138566" y="2123286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EFAF5-9A8D-FB4F-BDB8-84E019352950}"/>
              </a:ext>
            </a:extLst>
          </p:cNvPr>
          <p:cNvSpPr txBox="1"/>
          <p:nvPr/>
        </p:nvSpPr>
        <p:spPr>
          <a:xfrm>
            <a:off x="4138565" y="2510488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number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5EDB9-9F80-4C49-9743-25BDD1E44106}"/>
              </a:ext>
            </a:extLst>
          </p:cNvPr>
          <p:cNvSpPr txBox="1"/>
          <p:nvPr/>
        </p:nvSpPr>
        <p:spPr>
          <a:xfrm>
            <a:off x="4138565" y="3105775"/>
            <a:ext cx="149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2FA334-5015-B643-AE0D-B3BD6EAB3E14}"/>
              </a:ext>
            </a:extLst>
          </p:cNvPr>
          <p:cNvSpPr txBox="1"/>
          <p:nvPr/>
        </p:nvSpPr>
        <p:spPr>
          <a:xfrm>
            <a:off x="5630410" y="2602821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648C3C-2930-4A41-98CC-A51D8EC07A6F}"/>
              </a:ext>
            </a:extLst>
          </p:cNvPr>
          <p:cNvSpPr txBox="1"/>
          <p:nvPr/>
        </p:nvSpPr>
        <p:spPr>
          <a:xfrm>
            <a:off x="5582172" y="3090299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Password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3B2A10-CA1F-CD46-AF9C-5DFE17751BDB}"/>
              </a:ext>
            </a:extLst>
          </p:cNvPr>
          <p:cNvSpPr txBox="1"/>
          <p:nvPr/>
        </p:nvSpPr>
        <p:spPr>
          <a:xfrm>
            <a:off x="4138565" y="3961917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FEA6E7-6A11-D548-A117-0F0EE3A5492C}"/>
              </a:ext>
            </a:extLst>
          </p:cNvPr>
          <p:cNvSpPr txBox="1"/>
          <p:nvPr/>
        </p:nvSpPr>
        <p:spPr>
          <a:xfrm>
            <a:off x="5574484" y="3961917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 Form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E5CA872-7C1A-D34E-879B-53B2E3ADD914}"/>
              </a:ext>
            </a:extLst>
          </p:cNvPr>
          <p:cNvSpPr/>
          <p:nvPr/>
        </p:nvSpPr>
        <p:spPr>
          <a:xfrm>
            <a:off x="1946246" y="360728"/>
            <a:ext cx="1624268" cy="5645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completed</a:t>
            </a:r>
          </a:p>
        </p:txBody>
      </p:sp>
    </p:spTree>
    <p:extLst>
      <p:ext uri="{BB962C8B-B14F-4D97-AF65-F5344CB8AC3E}">
        <p14:creationId xmlns:p14="http://schemas.microsoft.com/office/powerpoint/2010/main" val="405731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176169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235041" y="2521600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5EDB9-9F80-4C49-9743-25BDD1E44106}"/>
              </a:ext>
            </a:extLst>
          </p:cNvPr>
          <p:cNvSpPr txBox="1"/>
          <p:nvPr/>
        </p:nvSpPr>
        <p:spPr>
          <a:xfrm>
            <a:off x="5630410" y="2521600"/>
            <a:ext cx="149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FDE0C1-BE1C-694A-9960-25E962EC4680}"/>
              </a:ext>
            </a:extLst>
          </p:cNvPr>
          <p:cNvSpPr txBox="1"/>
          <p:nvPr/>
        </p:nvSpPr>
        <p:spPr>
          <a:xfrm>
            <a:off x="7122255" y="2521600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6EDEAE-94C2-A744-A35A-F177077B31BF}"/>
              </a:ext>
            </a:extLst>
          </p:cNvPr>
          <p:cNvSpPr txBox="1"/>
          <p:nvPr/>
        </p:nvSpPr>
        <p:spPr>
          <a:xfrm>
            <a:off x="5574484" y="3013611"/>
            <a:ext cx="139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Forgotten password?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10380D-7300-5743-BB94-B2992B45E42B}"/>
              </a:ext>
            </a:extLst>
          </p:cNvPr>
          <p:cNvSpPr txBox="1"/>
          <p:nvPr/>
        </p:nvSpPr>
        <p:spPr>
          <a:xfrm>
            <a:off x="6859398" y="3008325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D78E20-B6F4-934A-87D5-C3BE6CF3CA60}"/>
              </a:ext>
            </a:extLst>
          </p:cNvPr>
          <p:cNvSpPr txBox="1"/>
          <p:nvPr/>
        </p:nvSpPr>
        <p:spPr>
          <a:xfrm>
            <a:off x="4624530" y="552625"/>
            <a:ext cx="3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 login Form 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dlog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D4C24AA-9968-C54C-8123-4B71251F8682}"/>
              </a:ext>
            </a:extLst>
          </p:cNvPr>
          <p:cNvSpPr/>
          <p:nvPr/>
        </p:nvSpPr>
        <p:spPr>
          <a:xfrm>
            <a:off x="1946246" y="360728"/>
            <a:ext cx="1624268" cy="5645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completed</a:t>
            </a:r>
          </a:p>
        </p:txBody>
      </p:sp>
    </p:spTree>
    <p:extLst>
      <p:ext uri="{BB962C8B-B14F-4D97-AF65-F5344CB8AC3E}">
        <p14:creationId xmlns:p14="http://schemas.microsoft.com/office/powerpoint/2010/main" val="240227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176169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952998" y="2782669"/>
            <a:ext cx="216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number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836252" y="223618"/>
            <a:ext cx="2403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Forgotten Password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1C97D4-7A20-8041-B716-528967B1043D}"/>
              </a:ext>
            </a:extLst>
          </p:cNvPr>
          <p:cNvSpPr txBox="1"/>
          <p:nvPr/>
        </p:nvSpPr>
        <p:spPr>
          <a:xfrm>
            <a:off x="2306972" y="2505670"/>
            <a:ext cx="2169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phone number to receive link to reset password: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24BBC-5F0B-7243-B3D8-D68B6C1E9D98}"/>
              </a:ext>
            </a:extLst>
          </p:cNvPr>
          <p:cNvSpPr txBox="1"/>
          <p:nvPr/>
        </p:nvSpPr>
        <p:spPr>
          <a:xfrm>
            <a:off x="7122952" y="2782669"/>
            <a:ext cx="216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CB3ABB2-4629-FC45-A8CA-9329765D22FE}"/>
              </a:ext>
            </a:extLst>
          </p:cNvPr>
          <p:cNvSpPr/>
          <p:nvPr/>
        </p:nvSpPr>
        <p:spPr>
          <a:xfrm>
            <a:off x="1946246" y="360728"/>
            <a:ext cx="1624268" cy="5645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incomplete</a:t>
            </a:r>
          </a:p>
        </p:txBody>
      </p:sp>
    </p:spTree>
    <p:extLst>
      <p:ext uri="{BB962C8B-B14F-4D97-AF65-F5344CB8AC3E}">
        <p14:creationId xmlns:p14="http://schemas.microsoft.com/office/powerpoint/2010/main" val="303618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176169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476926" y="2505670"/>
            <a:ext cx="216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password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836252" y="223618"/>
            <a:ext cx="2403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 Password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1C97D4-7A20-8041-B716-528967B1043D}"/>
              </a:ext>
            </a:extLst>
          </p:cNvPr>
          <p:cNvSpPr txBox="1"/>
          <p:nvPr/>
        </p:nvSpPr>
        <p:spPr>
          <a:xfrm>
            <a:off x="2306972" y="2505670"/>
            <a:ext cx="216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 Password: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24BBC-5F0B-7243-B3D8-D68B6C1E9D98}"/>
              </a:ext>
            </a:extLst>
          </p:cNvPr>
          <p:cNvSpPr txBox="1"/>
          <p:nvPr/>
        </p:nvSpPr>
        <p:spPr>
          <a:xfrm>
            <a:off x="4476926" y="3545401"/>
            <a:ext cx="216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(button)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E07BA4-E848-F846-BAA2-36F7EE2FB257}"/>
              </a:ext>
            </a:extLst>
          </p:cNvPr>
          <p:cNvSpPr txBox="1"/>
          <p:nvPr/>
        </p:nvSpPr>
        <p:spPr>
          <a:xfrm>
            <a:off x="4476926" y="2963175"/>
            <a:ext cx="216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password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F3BB925-828F-E14C-B67E-45575F26CDA0}"/>
              </a:ext>
            </a:extLst>
          </p:cNvPr>
          <p:cNvSpPr/>
          <p:nvPr/>
        </p:nvSpPr>
        <p:spPr>
          <a:xfrm>
            <a:off x="1946246" y="360728"/>
            <a:ext cx="1624268" cy="5645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incomplete</a:t>
            </a:r>
          </a:p>
        </p:txBody>
      </p:sp>
    </p:spTree>
    <p:extLst>
      <p:ext uri="{BB962C8B-B14F-4D97-AF65-F5344CB8AC3E}">
        <p14:creationId xmlns:p14="http://schemas.microsoft.com/office/powerpoint/2010/main" val="45979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64715" y="258935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6E7B0-7FC8-5A45-A350-6AFE042386A6}"/>
              </a:ext>
            </a:extLst>
          </p:cNvPr>
          <p:cNvSpPr txBox="1"/>
          <p:nvPr/>
        </p:nvSpPr>
        <p:spPr>
          <a:xfrm>
            <a:off x="9204121" y="317545"/>
            <a:ext cx="2860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Hi, (patient 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242FB-1453-5E4A-B9AC-9E4ACD40FBE2}"/>
              </a:ext>
            </a:extLst>
          </p:cNvPr>
          <p:cNvSpPr txBox="1"/>
          <p:nvPr/>
        </p:nvSpPr>
        <p:spPr>
          <a:xfrm>
            <a:off x="10507311" y="1053263"/>
            <a:ext cx="107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 </a:t>
            </a:r>
            <a:r>
              <a:rPr lang="en-US" sz="1400" dirty="0">
                <a:solidFill>
                  <a:schemeClr val="accent5"/>
                </a:solidFill>
              </a:rPr>
              <a:t>(button</a:t>
            </a:r>
            <a:r>
              <a:rPr lang="en-US" sz="1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587228" y="834694"/>
            <a:ext cx="173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index.jsp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5612833" y="1857038"/>
            <a:ext cx="21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Access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patientAccess.jsp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E9F10F-C850-0B40-ADEF-4FB1BB68B7A2}"/>
              </a:ext>
            </a:extLst>
          </p:cNvPr>
          <p:cNvSpPr txBox="1"/>
          <p:nvPr/>
        </p:nvSpPr>
        <p:spPr>
          <a:xfrm>
            <a:off x="3381812" y="1053263"/>
            <a:ext cx="296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bookings.jsp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DB5F45-DED0-5547-8911-09307E015ECE}"/>
              </a:ext>
            </a:extLst>
          </p:cNvPr>
          <p:cNvSpPr txBox="1"/>
          <p:nvPr/>
        </p:nvSpPr>
        <p:spPr>
          <a:xfrm>
            <a:off x="424343" y="3576970"/>
            <a:ext cx="1777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View your record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689EE-3C59-2445-89B7-7E7BC7106C27}"/>
              </a:ext>
            </a:extLst>
          </p:cNvPr>
          <p:cNvSpPr txBox="1"/>
          <p:nvPr/>
        </p:nvSpPr>
        <p:spPr>
          <a:xfrm>
            <a:off x="5535884" y="3234270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Date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7232E0-FEEC-D142-B64A-BEAAED46A0D3}"/>
              </a:ext>
            </a:extLst>
          </p:cNvPr>
          <p:cNvSpPr txBox="1"/>
          <p:nvPr/>
        </p:nvSpPr>
        <p:spPr>
          <a:xfrm>
            <a:off x="7866707" y="3213680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doctor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10F3D3-03EA-A746-8500-CA622E5CAC69}"/>
              </a:ext>
            </a:extLst>
          </p:cNvPr>
          <p:cNvSpPr txBox="1"/>
          <p:nvPr/>
        </p:nvSpPr>
        <p:spPr>
          <a:xfrm>
            <a:off x="3052182" y="3207638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C432AD-33FD-344C-A624-A462B6AC87FB}"/>
              </a:ext>
            </a:extLst>
          </p:cNvPr>
          <p:cNvSpPr txBox="1"/>
          <p:nvPr/>
        </p:nvSpPr>
        <p:spPr>
          <a:xfrm>
            <a:off x="4588930" y="4334503"/>
            <a:ext cx="204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25D049-2947-0045-BEF4-4ACD313D6965}"/>
              </a:ext>
            </a:extLst>
          </p:cNvPr>
          <p:cNvSpPr txBox="1"/>
          <p:nvPr/>
        </p:nvSpPr>
        <p:spPr>
          <a:xfrm>
            <a:off x="6707596" y="4354632"/>
            <a:ext cx="10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627E93-0795-4049-92FC-32AB5BAA21E6}"/>
              </a:ext>
            </a:extLst>
          </p:cNvPr>
          <p:cNvSpPr txBox="1"/>
          <p:nvPr/>
        </p:nvSpPr>
        <p:spPr>
          <a:xfrm>
            <a:off x="7108121" y="845256"/>
            <a:ext cx="286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displayRecord.jsp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755557-3838-3047-964E-3F06034A40A5}"/>
              </a:ext>
            </a:extLst>
          </p:cNvPr>
          <p:cNvSpPr txBox="1"/>
          <p:nvPr/>
        </p:nvSpPr>
        <p:spPr>
          <a:xfrm>
            <a:off x="3052182" y="2650174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number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DDC63A-D45C-A248-A2EF-977CF0B9A286}"/>
              </a:ext>
            </a:extLst>
          </p:cNvPr>
          <p:cNvSpPr txBox="1"/>
          <p:nvPr/>
        </p:nvSpPr>
        <p:spPr>
          <a:xfrm>
            <a:off x="5618170" y="2636790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DOB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EE5F47A-7997-E344-9E49-CF9665371C6B}"/>
              </a:ext>
            </a:extLst>
          </p:cNvPr>
          <p:cNvSpPr/>
          <p:nvPr/>
        </p:nvSpPr>
        <p:spPr>
          <a:xfrm>
            <a:off x="3143675" y="1928642"/>
            <a:ext cx="1624268" cy="5645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completed</a:t>
            </a:r>
          </a:p>
        </p:txBody>
      </p:sp>
    </p:spTree>
    <p:extLst>
      <p:ext uri="{BB962C8B-B14F-4D97-AF65-F5344CB8AC3E}">
        <p14:creationId xmlns:p14="http://schemas.microsoft.com/office/powerpoint/2010/main" val="360079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5555</TotalTime>
  <Words>468</Words>
  <Application>Microsoft Macintosh PowerPoint</Application>
  <PresentationFormat>Widescreen</PresentationFormat>
  <Paragraphs>184</Paragraphs>
  <Slides>13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Naqash Bhatti</dc:creator>
  <cp:lastModifiedBy>Joan Laine</cp:lastModifiedBy>
  <cp:revision>27</cp:revision>
  <dcterms:created xsi:type="dcterms:W3CDTF">2021-07-02T15:15:37Z</dcterms:created>
  <dcterms:modified xsi:type="dcterms:W3CDTF">2021-07-09T16:31:10Z</dcterms:modified>
</cp:coreProperties>
</file>