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60" r:id="rId5"/>
    <p:sldId id="261" r:id="rId6"/>
    <p:sldId id="264" r:id="rId7"/>
    <p:sldId id="265"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F8"/>
    <a:srgbClr val="FFE812"/>
    <a:srgbClr val="FFB412"/>
    <a:srgbClr val="E80002"/>
    <a:srgbClr val="4779D3"/>
    <a:srgbClr val="BBD4FF"/>
    <a:srgbClr val="AF62C4"/>
    <a:srgbClr val="BCE3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33391-DFF1-472C-B248-40CA9137121C}" v="2" dt="2019-09-19T14:21:55.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0"/>
    <p:restoredTop sz="89314" autoAdjust="0"/>
  </p:normalViewPr>
  <p:slideViewPr>
    <p:cSldViewPr snapToGrid="0" snapToObjects="1">
      <p:cViewPr varScale="1">
        <p:scale>
          <a:sx n="102" d="100"/>
          <a:sy n="102" d="100"/>
        </p:scale>
        <p:origin x="7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ead Impey" userId="f8e641c3-5d1a-4d3d-bbe1-b7958aaec15b" providerId="ADAL" clId="{06633391-DFF1-472C-B248-40CA9137121C}"/>
    <pc:docChg chg="undo custSel modSld">
      <pc:chgData name="Sinead Impey" userId="f8e641c3-5d1a-4d3d-bbe1-b7958aaec15b" providerId="ADAL" clId="{06633391-DFF1-472C-B248-40CA9137121C}" dt="2019-09-19T14:25:43.583" v="517" actId="20577"/>
      <pc:docMkLst>
        <pc:docMk/>
      </pc:docMkLst>
      <pc:sldChg chg="addSp modSp">
        <pc:chgData name="Sinead Impey" userId="f8e641c3-5d1a-4d3d-bbe1-b7958aaec15b" providerId="ADAL" clId="{06633391-DFF1-472C-B248-40CA9137121C}" dt="2019-09-19T14:25:43.583" v="517" actId="20577"/>
        <pc:sldMkLst>
          <pc:docMk/>
          <pc:sldMk cId="3503845665" sldId="257"/>
        </pc:sldMkLst>
        <pc:spChg chg="mod">
          <ac:chgData name="Sinead Impey" userId="f8e641c3-5d1a-4d3d-bbe1-b7958aaec15b" providerId="ADAL" clId="{06633391-DFF1-472C-B248-40CA9137121C}" dt="2019-09-19T14:21:38.796" v="504" actId="1076"/>
          <ac:spMkLst>
            <pc:docMk/>
            <pc:sldMk cId="3503845665" sldId="257"/>
            <ac:spMk id="13" creationId="{00000000-0000-0000-0000-000000000000}"/>
          </ac:spMkLst>
        </pc:spChg>
        <pc:spChg chg="mod">
          <ac:chgData name="Sinead Impey" userId="f8e641c3-5d1a-4d3d-bbe1-b7958aaec15b" providerId="ADAL" clId="{06633391-DFF1-472C-B248-40CA9137121C}" dt="2019-09-19T14:00:48.790" v="279" actId="20577"/>
          <ac:spMkLst>
            <pc:docMk/>
            <pc:sldMk cId="3503845665" sldId="257"/>
            <ac:spMk id="25" creationId="{00000000-0000-0000-0000-000000000000}"/>
          </ac:spMkLst>
        </pc:spChg>
        <pc:spChg chg="mod">
          <ac:chgData name="Sinead Impey" userId="f8e641c3-5d1a-4d3d-bbe1-b7958aaec15b" providerId="ADAL" clId="{06633391-DFF1-472C-B248-40CA9137121C}" dt="2019-09-19T13:49:58.996" v="24" actId="20577"/>
          <ac:spMkLst>
            <pc:docMk/>
            <pc:sldMk cId="3503845665" sldId="257"/>
            <ac:spMk id="27" creationId="{00000000-0000-0000-0000-000000000000}"/>
          </ac:spMkLst>
        </pc:spChg>
        <pc:spChg chg="mod">
          <ac:chgData name="Sinead Impey" userId="f8e641c3-5d1a-4d3d-bbe1-b7958aaec15b" providerId="ADAL" clId="{06633391-DFF1-472C-B248-40CA9137121C}" dt="2019-09-19T14:21:34.468" v="502" actId="1076"/>
          <ac:spMkLst>
            <pc:docMk/>
            <pc:sldMk cId="3503845665" sldId="257"/>
            <ac:spMk id="52" creationId="{00000000-0000-0000-0000-000000000000}"/>
          </ac:spMkLst>
        </pc:spChg>
        <pc:spChg chg="mod">
          <ac:chgData name="Sinead Impey" userId="f8e641c3-5d1a-4d3d-bbe1-b7958aaec15b" providerId="ADAL" clId="{06633391-DFF1-472C-B248-40CA9137121C}" dt="2019-09-19T14:25:37.178" v="513" actId="20577"/>
          <ac:spMkLst>
            <pc:docMk/>
            <pc:sldMk cId="3503845665" sldId="257"/>
            <ac:spMk id="55" creationId="{00000000-0000-0000-0000-000000000000}"/>
          </ac:spMkLst>
        </pc:spChg>
        <pc:spChg chg="mod">
          <ac:chgData name="Sinead Impey" userId="f8e641c3-5d1a-4d3d-bbe1-b7958aaec15b" providerId="ADAL" clId="{06633391-DFF1-472C-B248-40CA9137121C}" dt="2019-09-19T14:21:22.237" v="497" actId="1076"/>
          <ac:spMkLst>
            <pc:docMk/>
            <pc:sldMk cId="3503845665" sldId="257"/>
            <ac:spMk id="79" creationId="{00000000-0000-0000-0000-000000000000}"/>
          </ac:spMkLst>
        </pc:spChg>
        <pc:spChg chg="mod">
          <ac:chgData name="Sinead Impey" userId="f8e641c3-5d1a-4d3d-bbe1-b7958aaec15b" providerId="ADAL" clId="{06633391-DFF1-472C-B248-40CA9137121C}" dt="2019-09-19T14:21:07.459" v="495" actId="20577"/>
          <ac:spMkLst>
            <pc:docMk/>
            <pc:sldMk cId="3503845665" sldId="257"/>
            <ac:spMk id="92" creationId="{00000000-0000-0000-0000-000000000000}"/>
          </ac:spMkLst>
        </pc:spChg>
        <pc:spChg chg="mod">
          <ac:chgData name="Sinead Impey" userId="f8e641c3-5d1a-4d3d-bbe1-b7958aaec15b" providerId="ADAL" clId="{06633391-DFF1-472C-B248-40CA9137121C}" dt="2019-09-19T13:56:20.912" v="217" actId="20577"/>
          <ac:spMkLst>
            <pc:docMk/>
            <pc:sldMk cId="3503845665" sldId="257"/>
            <ac:spMk id="105" creationId="{00000000-0000-0000-0000-000000000000}"/>
          </ac:spMkLst>
        </pc:spChg>
        <pc:spChg chg="mod">
          <ac:chgData name="Sinead Impey" userId="f8e641c3-5d1a-4d3d-bbe1-b7958aaec15b" providerId="ADAL" clId="{06633391-DFF1-472C-B248-40CA9137121C}" dt="2019-09-19T14:02:18.708" v="337" actId="20577"/>
          <ac:spMkLst>
            <pc:docMk/>
            <pc:sldMk cId="3503845665" sldId="257"/>
            <ac:spMk id="110" creationId="{755FC0CC-52DD-420A-B62E-6C09A6D42A49}"/>
          </ac:spMkLst>
        </pc:spChg>
        <pc:spChg chg="mod">
          <ac:chgData name="Sinead Impey" userId="f8e641c3-5d1a-4d3d-bbe1-b7958aaec15b" providerId="ADAL" clId="{06633391-DFF1-472C-B248-40CA9137121C}" dt="2019-09-19T14:20:48.072" v="487" actId="20577"/>
          <ac:spMkLst>
            <pc:docMk/>
            <pc:sldMk cId="3503845665" sldId="257"/>
            <ac:spMk id="111" creationId="{9A40AB23-307F-40F5-B1BA-82255446FA35}"/>
          </ac:spMkLst>
        </pc:spChg>
        <pc:spChg chg="mod">
          <ac:chgData name="Sinead Impey" userId="f8e641c3-5d1a-4d3d-bbe1-b7958aaec15b" providerId="ADAL" clId="{06633391-DFF1-472C-B248-40CA9137121C}" dt="2019-09-19T14:06:20.646" v="376" actId="20577"/>
          <ac:spMkLst>
            <pc:docMk/>
            <pc:sldMk cId="3503845665" sldId="257"/>
            <ac:spMk id="125" creationId="{00000000-0000-0000-0000-000000000000}"/>
          </ac:spMkLst>
        </pc:spChg>
        <pc:spChg chg="mod">
          <ac:chgData name="Sinead Impey" userId="f8e641c3-5d1a-4d3d-bbe1-b7958aaec15b" providerId="ADAL" clId="{06633391-DFF1-472C-B248-40CA9137121C}" dt="2019-09-19T14:25:43.583" v="517" actId="20577"/>
          <ac:spMkLst>
            <pc:docMk/>
            <pc:sldMk cId="3503845665" sldId="257"/>
            <ac:spMk id="171" creationId="{00000000-0000-0000-0000-000000000000}"/>
          </ac:spMkLst>
        </pc:spChg>
        <pc:grpChg chg="mod">
          <ac:chgData name="Sinead Impey" userId="f8e641c3-5d1a-4d3d-bbe1-b7958aaec15b" providerId="ADAL" clId="{06633391-DFF1-472C-B248-40CA9137121C}" dt="2019-09-19T13:56:36.049" v="220" actId="14100"/>
          <ac:grpSpMkLst>
            <pc:docMk/>
            <pc:sldMk cId="3503845665" sldId="257"/>
            <ac:grpSpMk id="26" creationId="{00000000-0000-0000-0000-000000000000}"/>
          </ac:grpSpMkLst>
        </pc:grpChg>
        <pc:grpChg chg="mod">
          <ac:chgData name="Sinead Impey" userId="f8e641c3-5d1a-4d3d-bbe1-b7958aaec15b" providerId="ADAL" clId="{06633391-DFF1-472C-B248-40CA9137121C}" dt="2019-09-19T14:21:43.154" v="505" actId="1076"/>
          <ac:grpSpMkLst>
            <pc:docMk/>
            <pc:sldMk cId="3503845665" sldId="257"/>
            <ac:grpSpMk id="50" creationId="{00000000-0000-0000-0000-000000000000}"/>
          </ac:grpSpMkLst>
        </pc:grpChg>
        <pc:grpChg chg="mod">
          <ac:chgData name="Sinead Impey" userId="f8e641c3-5d1a-4d3d-bbe1-b7958aaec15b" providerId="ADAL" clId="{06633391-DFF1-472C-B248-40CA9137121C}" dt="2019-09-19T14:21:30.438" v="500" actId="1076"/>
          <ac:grpSpMkLst>
            <pc:docMk/>
            <pc:sldMk cId="3503845665" sldId="257"/>
            <ac:grpSpMk id="78" creationId="{00000000-0000-0000-0000-000000000000}"/>
          </ac:grpSpMkLst>
        </pc:grpChg>
        <pc:grpChg chg="mod">
          <ac:chgData name="Sinead Impey" userId="f8e641c3-5d1a-4d3d-bbe1-b7958aaec15b" providerId="ADAL" clId="{06633391-DFF1-472C-B248-40CA9137121C}" dt="2019-09-19T13:56:28.551" v="218" actId="14100"/>
          <ac:grpSpMkLst>
            <pc:docMk/>
            <pc:sldMk cId="3503845665" sldId="257"/>
            <ac:grpSpMk id="102" creationId="{00000000-0000-0000-0000-000000000000}"/>
          </ac:grpSpMkLst>
        </pc:grpChg>
        <pc:grpChg chg="mod">
          <ac:chgData name="Sinead Impey" userId="f8e641c3-5d1a-4d3d-bbe1-b7958aaec15b" providerId="ADAL" clId="{06633391-DFF1-472C-B248-40CA9137121C}" dt="2019-09-19T14:21:46.653" v="506" actId="14100"/>
          <ac:grpSpMkLst>
            <pc:docMk/>
            <pc:sldMk cId="3503845665" sldId="257"/>
            <ac:grpSpMk id="108" creationId="{10E95551-9F53-4CDC-9694-71909CD92474}"/>
          </ac:grpSpMkLst>
        </pc:grpChg>
        <pc:cxnChg chg="mod">
          <ac:chgData name="Sinead Impey" userId="f8e641c3-5d1a-4d3d-bbe1-b7958aaec15b" providerId="ADAL" clId="{06633391-DFF1-472C-B248-40CA9137121C}" dt="2019-09-19T14:21:46.653" v="506" actId="14100"/>
          <ac:cxnSpMkLst>
            <pc:docMk/>
            <pc:sldMk cId="3503845665" sldId="257"/>
            <ac:cxnSpMk id="112" creationId="{ECFAB8C6-30E2-496A-99CA-5305DE66509C}"/>
          </ac:cxnSpMkLst>
        </pc:cxnChg>
        <pc:cxnChg chg="add mod">
          <ac:chgData name="Sinead Impey" userId="f8e641c3-5d1a-4d3d-bbe1-b7958aaec15b" providerId="ADAL" clId="{06633391-DFF1-472C-B248-40CA9137121C}" dt="2019-09-19T14:22:06.133" v="510" actId="14100"/>
          <ac:cxnSpMkLst>
            <pc:docMk/>
            <pc:sldMk cId="3503845665" sldId="257"/>
            <ac:cxnSpMk id="115" creationId="{67F05F33-C125-4E18-9D29-B8D1C91B15DB}"/>
          </ac:cxnSpMkLst>
        </pc:cxnChg>
        <pc:cxnChg chg="mod">
          <ac:chgData name="Sinead Impey" userId="f8e641c3-5d1a-4d3d-bbe1-b7958aaec15b" providerId="ADAL" clId="{06633391-DFF1-472C-B248-40CA9137121C}" dt="2019-09-19T14:21:53.823" v="507" actId="14100"/>
          <ac:cxnSpMkLst>
            <pc:docMk/>
            <pc:sldMk cId="3503845665" sldId="257"/>
            <ac:cxnSpMk id="116" creationId="{00000000-0000-0000-0000-000000000000}"/>
          </ac:cxnSpMkLst>
        </pc:cxnChg>
        <pc:cxnChg chg="mod">
          <ac:chgData name="Sinead Impey" userId="f8e641c3-5d1a-4d3d-bbe1-b7958aaec15b" providerId="ADAL" clId="{06633391-DFF1-472C-B248-40CA9137121C}" dt="2019-09-19T13:56:43.484" v="222" actId="14100"/>
          <ac:cxnSpMkLst>
            <pc:docMk/>
            <pc:sldMk cId="3503845665" sldId="257"/>
            <ac:cxnSpMk id="127" creationId="{CBA7B514-3851-47C0-9B86-E3029E3AEDDD}"/>
          </ac:cxnSpMkLst>
        </pc:cxnChg>
        <pc:cxnChg chg="mod">
          <ac:chgData name="Sinead Impey" userId="f8e641c3-5d1a-4d3d-bbe1-b7958aaec15b" providerId="ADAL" clId="{06633391-DFF1-472C-B248-40CA9137121C}" dt="2019-09-19T14:21:30.438" v="500" actId="1076"/>
          <ac:cxnSpMkLst>
            <pc:docMk/>
            <pc:sldMk cId="3503845665" sldId="257"/>
            <ac:cxnSpMk id="128" creationId="{121D7417-FC12-406D-90D6-68FA32119252}"/>
          </ac:cxnSpMkLst>
        </pc:cxnChg>
        <pc:cxnChg chg="mod">
          <ac:chgData name="Sinead Impey" userId="f8e641c3-5d1a-4d3d-bbe1-b7958aaec15b" providerId="ADAL" clId="{06633391-DFF1-472C-B248-40CA9137121C}" dt="2019-09-19T14:21:30.438" v="500" actId="1076"/>
          <ac:cxnSpMkLst>
            <pc:docMk/>
            <pc:sldMk cId="3503845665" sldId="257"/>
            <ac:cxnSpMk id="130" creationId="{344C8D46-C845-46FA-9918-C1BBBB4770DD}"/>
          </ac:cxnSpMkLst>
        </pc:cxnChg>
      </pc:sldChg>
    </pc:docChg>
  </pc:docChgLst>
  <pc:docChgLst>
    <pc:chgData name="Sinead Impey" userId="f8e641c3-5d1a-4d3d-bbe1-b7958aaec15b" providerId="ADAL" clId="{932D746D-B934-4982-875A-19F3998D48BB}"/>
    <pc:docChg chg="undo custSel modSld">
      <pc:chgData name="Sinead Impey" userId="f8e641c3-5d1a-4d3d-bbe1-b7958aaec15b" providerId="ADAL" clId="{932D746D-B934-4982-875A-19F3998D48BB}" dt="2019-09-04T16:56:19.758" v="449" actId="20577"/>
      <pc:docMkLst>
        <pc:docMk/>
      </pc:docMkLst>
      <pc:sldChg chg="addSp modSp">
        <pc:chgData name="Sinead Impey" userId="f8e641c3-5d1a-4d3d-bbe1-b7958aaec15b" providerId="ADAL" clId="{932D746D-B934-4982-875A-19F3998D48BB}" dt="2019-09-04T16:56:19.758" v="449" actId="20577"/>
        <pc:sldMkLst>
          <pc:docMk/>
          <pc:sldMk cId="3503845665" sldId="257"/>
        </pc:sldMkLst>
        <pc:spChg chg="mod ord">
          <ac:chgData name="Sinead Impey" userId="f8e641c3-5d1a-4d3d-bbe1-b7958aaec15b" providerId="ADAL" clId="{932D746D-B934-4982-875A-19F3998D48BB}" dt="2019-09-04T16:55:20.194" v="394" actId="167"/>
          <ac:spMkLst>
            <pc:docMk/>
            <pc:sldMk cId="3503845665" sldId="257"/>
            <ac:spMk id="12" creationId="{00000000-0000-0000-0000-000000000000}"/>
          </ac:spMkLst>
        </pc:spChg>
        <pc:spChg chg="mod ord">
          <ac:chgData name="Sinead Impey" userId="f8e641c3-5d1a-4d3d-bbe1-b7958aaec15b" providerId="ADAL" clId="{932D746D-B934-4982-875A-19F3998D48BB}" dt="2019-09-04T16:55:20.194" v="394" actId="167"/>
          <ac:spMkLst>
            <pc:docMk/>
            <pc:sldMk cId="3503845665" sldId="257"/>
            <ac:spMk id="13" creationId="{00000000-0000-0000-0000-000000000000}"/>
          </ac:spMkLst>
        </pc:spChg>
        <pc:spChg chg="ord">
          <ac:chgData name="Sinead Impey" userId="f8e641c3-5d1a-4d3d-bbe1-b7958aaec15b" providerId="ADAL" clId="{932D746D-B934-4982-875A-19F3998D48BB}" dt="2019-09-04T16:55:20.194" v="394" actId="167"/>
          <ac:spMkLst>
            <pc:docMk/>
            <pc:sldMk cId="3503845665" sldId="257"/>
            <ac:spMk id="14" creationId="{00000000-0000-0000-0000-000000000000}"/>
          </ac:spMkLst>
        </pc:spChg>
        <pc:spChg chg="ord">
          <ac:chgData name="Sinead Impey" userId="f8e641c3-5d1a-4d3d-bbe1-b7958aaec15b" providerId="ADAL" clId="{932D746D-B934-4982-875A-19F3998D48BB}" dt="2019-09-04T16:55:20.194" v="394" actId="167"/>
          <ac:spMkLst>
            <pc:docMk/>
            <pc:sldMk cId="3503845665" sldId="257"/>
            <ac:spMk id="15" creationId="{00000000-0000-0000-0000-000000000000}"/>
          </ac:spMkLst>
        </pc:spChg>
        <pc:spChg chg="mod">
          <ac:chgData name="Sinead Impey" userId="f8e641c3-5d1a-4d3d-bbe1-b7958aaec15b" providerId="ADAL" clId="{932D746D-B934-4982-875A-19F3998D48BB}" dt="2019-09-04T16:56:19.758" v="449" actId="20577"/>
          <ac:spMkLst>
            <pc:docMk/>
            <pc:sldMk cId="3503845665" sldId="257"/>
            <ac:spMk id="37" creationId="{00000000-0000-0000-0000-000000000000}"/>
          </ac:spMkLst>
        </pc:spChg>
        <pc:spChg chg="mod">
          <ac:chgData name="Sinead Impey" userId="f8e641c3-5d1a-4d3d-bbe1-b7958aaec15b" providerId="ADAL" clId="{932D746D-B934-4982-875A-19F3998D48BB}" dt="2019-09-04T16:47:39.020" v="183" actId="20577"/>
          <ac:spMkLst>
            <pc:docMk/>
            <pc:sldMk cId="3503845665" sldId="257"/>
            <ac:spMk id="45" creationId="{00000000-0000-0000-0000-000000000000}"/>
          </ac:spMkLst>
        </pc:spChg>
        <pc:spChg chg="mod">
          <ac:chgData name="Sinead Impey" userId="f8e641c3-5d1a-4d3d-bbe1-b7958aaec15b" providerId="ADAL" clId="{932D746D-B934-4982-875A-19F3998D48BB}" dt="2019-09-04T16:51:18.501" v="270" actId="14100"/>
          <ac:spMkLst>
            <pc:docMk/>
            <pc:sldMk cId="3503845665" sldId="257"/>
            <ac:spMk id="51" creationId="{00000000-0000-0000-0000-000000000000}"/>
          </ac:spMkLst>
        </pc:spChg>
        <pc:spChg chg="mod">
          <ac:chgData name="Sinead Impey" userId="f8e641c3-5d1a-4d3d-bbe1-b7958aaec15b" providerId="ADAL" clId="{932D746D-B934-4982-875A-19F3998D48BB}" dt="2019-09-04T16:51:14.049" v="269" actId="14100"/>
          <ac:spMkLst>
            <pc:docMk/>
            <pc:sldMk cId="3503845665" sldId="257"/>
            <ac:spMk id="52" creationId="{00000000-0000-0000-0000-000000000000}"/>
          </ac:spMkLst>
        </pc:spChg>
        <pc:spChg chg="mod">
          <ac:chgData name="Sinead Impey" userId="f8e641c3-5d1a-4d3d-bbe1-b7958aaec15b" providerId="ADAL" clId="{932D746D-B934-4982-875A-19F3998D48BB}" dt="2019-09-04T16:47:45.238" v="187" actId="20577"/>
          <ac:spMkLst>
            <pc:docMk/>
            <pc:sldMk cId="3503845665" sldId="257"/>
            <ac:spMk id="85" creationId="{00000000-0000-0000-0000-000000000000}"/>
          </ac:spMkLst>
        </pc:spChg>
        <pc:spChg chg="mod">
          <ac:chgData name="Sinead Impey" userId="f8e641c3-5d1a-4d3d-bbe1-b7958aaec15b" providerId="ADAL" clId="{932D746D-B934-4982-875A-19F3998D48BB}" dt="2019-09-04T16:47:35.459" v="181" actId="20577"/>
          <ac:spMkLst>
            <pc:docMk/>
            <pc:sldMk cId="3503845665" sldId="257"/>
            <ac:spMk id="100" creationId="{A64F447D-16BD-402A-9770-E122B909DAD5}"/>
          </ac:spMkLst>
        </pc:spChg>
        <pc:spChg chg="mod">
          <ac:chgData name="Sinead Impey" userId="f8e641c3-5d1a-4d3d-bbe1-b7958aaec15b" providerId="ADAL" clId="{932D746D-B934-4982-875A-19F3998D48BB}" dt="2019-09-04T16:51:24.859" v="272" actId="14100"/>
          <ac:spMkLst>
            <pc:docMk/>
            <pc:sldMk cId="3503845665" sldId="257"/>
            <ac:spMk id="109" creationId="{E0B19C40-78A0-4606-9A74-D6FE77E01514}"/>
          </ac:spMkLst>
        </pc:spChg>
        <pc:spChg chg="mod">
          <ac:chgData name="Sinead Impey" userId="f8e641c3-5d1a-4d3d-bbe1-b7958aaec15b" providerId="ADAL" clId="{932D746D-B934-4982-875A-19F3998D48BB}" dt="2019-09-04T16:51:21.266" v="271" actId="14100"/>
          <ac:spMkLst>
            <pc:docMk/>
            <pc:sldMk cId="3503845665" sldId="257"/>
            <ac:spMk id="110" creationId="{755FC0CC-52DD-420A-B62E-6C09A6D42A49}"/>
          </ac:spMkLst>
        </pc:spChg>
        <pc:spChg chg="mod">
          <ac:chgData name="Sinead Impey" userId="f8e641c3-5d1a-4d3d-bbe1-b7958aaec15b" providerId="ADAL" clId="{932D746D-B934-4982-875A-19F3998D48BB}" dt="2019-09-04T16:49:55.693" v="237" actId="255"/>
          <ac:spMkLst>
            <pc:docMk/>
            <pc:sldMk cId="3503845665" sldId="257"/>
            <ac:spMk id="111" creationId="{9A40AB23-307F-40F5-B1BA-82255446FA35}"/>
          </ac:spMkLst>
        </pc:spChg>
        <pc:spChg chg="mod">
          <ac:chgData name="Sinead Impey" userId="f8e641c3-5d1a-4d3d-bbe1-b7958aaec15b" providerId="ADAL" clId="{932D746D-B934-4982-875A-19F3998D48BB}" dt="2019-08-23T13:18:42.256" v="47" actId="14100"/>
          <ac:spMkLst>
            <pc:docMk/>
            <pc:sldMk cId="3503845665" sldId="257"/>
            <ac:spMk id="123" creationId="{00000000-0000-0000-0000-000000000000}"/>
          </ac:spMkLst>
        </pc:spChg>
        <pc:spChg chg="mod">
          <ac:chgData name="Sinead Impey" userId="f8e641c3-5d1a-4d3d-bbe1-b7958aaec15b" providerId="ADAL" clId="{932D746D-B934-4982-875A-19F3998D48BB}" dt="2019-09-04T16:47:42.426" v="185" actId="20577"/>
          <ac:spMkLst>
            <pc:docMk/>
            <pc:sldMk cId="3503845665" sldId="257"/>
            <ac:spMk id="125" creationId="{00000000-0000-0000-0000-000000000000}"/>
          </ac:spMkLst>
        </pc:spChg>
        <pc:spChg chg="mod">
          <ac:chgData name="Sinead Impey" userId="f8e641c3-5d1a-4d3d-bbe1-b7958aaec15b" providerId="ADAL" clId="{932D746D-B934-4982-875A-19F3998D48BB}" dt="2019-09-04T16:54:35.814" v="386" actId="20577"/>
          <ac:spMkLst>
            <pc:docMk/>
            <pc:sldMk cId="3503845665" sldId="257"/>
            <ac:spMk id="131" creationId="{A4C56D85-1093-4185-A02E-2B6DD1900F22}"/>
          </ac:spMkLst>
        </pc:spChg>
        <pc:grpChg chg="mod">
          <ac:chgData name="Sinead Impey" userId="f8e641c3-5d1a-4d3d-bbe1-b7958aaec15b" providerId="ADAL" clId="{932D746D-B934-4982-875A-19F3998D48BB}" dt="2019-09-04T16:47:02.185" v="132" actId="1038"/>
          <ac:grpSpMkLst>
            <pc:docMk/>
            <pc:sldMk cId="3503845665" sldId="257"/>
            <ac:grpSpMk id="17" creationId="{00000000-0000-0000-0000-000000000000}"/>
          </ac:grpSpMkLst>
        </pc:grpChg>
        <pc:grpChg chg="mod">
          <ac:chgData name="Sinead Impey" userId="f8e641c3-5d1a-4d3d-bbe1-b7958aaec15b" providerId="ADAL" clId="{932D746D-B934-4982-875A-19F3998D48BB}" dt="2019-09-04T16:50:37.058" v="259" actId="1076"/>
          <ac:grpSpMkLst>
            <pc:docMk/>
            <pc:sldMk cId="3503845665" sldId="257"/>
            <ac:grpSpMk id="50" creationId="{00000000-0000-0000-0000-000000000000}"/>
          </ac:grpSpMkLst>
        </pc:grpChg>
        <pc:grpChg chg="mod">
          <ac:chgData name="Sinead Impey" userId="f8e641c3-5d1a-4d3d-bbe1-b7958aaec15b" providerId="ADAL" clId="{932D746D-B934-4982-875A-19F3998D48BB}" dt="2019-09-04T16:50:22.405" v="255" actId="1038"/>
          <ac:grpSpMkLst>
            <pc:docMk/>
            <pc:sldMk cId="3503845665" sldId="257"/>
            <ac:grpSpMk id="78" creationId="{00000000-0000-0000-0000-000000000000}"/>
          </ac:grpSpMkLst>
        </pc:grpChg>
        <pc:grpChg chg="mod">
          <ac:chgData name="Sinead Impey" userId="f8e641c3-5d1a-4d3d-bbe1-b7958aaec15b" providerId="ADAL" clId="{932D746D-B934-4982-875A-19F3998D48BB}" dt="2019-09-04T16:47:02.185" v="132" actId="1038"/>
          <ac:grpSpMkLst>
            <pc:docMk/>
            <pc:sldMk cId="3503845665" sldId="257"/>
            <ac:grpSpMk id="81" creationId="{00000000-0000-0000-0000-000000000000}"/>
          </ac:grpSpMkLst>
        </pc:grpChg>
        <pc:grpChg chg="mod">
          <ac:chgData name="Sinead Impey" userId="f8e641c3-5d1a-4d3d-bbe1-b7958aaec15b" providerId="ADAL" clId="{932D746D-B934-4982-875A-19F3998D48BB}" dt="2019-09-04T16:53:13.474" v="308" actId="1038"/>
          <ac:grpSpMkLst>
            <pc:docMk/>
            <pc:sldMk cId="3503845665" sldId="257"/>
            <ac:grpSpMk id="88" creationId="{668EE90E-D843-44BC-8773-6CC12D3AB77E}"/>
          </ac:grpSpMkLst>
        </pc:grpChg>
        <pc:grpChg chg="mod">
          <ac:chgData name="Sinead Impey" userId="f8e641c3-5d1a-4d3d-bbe1-b7958aaec15b" providerId="ADAL" clId="{932D746D-B934-4982-875A-19F3998D48BB}" dt="2019-09-04T16:50:22.405" v="255" actId="1038"/>
          <ac:grpSpMkLst>
            <pc:docMk/>
            <pc:sldMk cId="3503845665" sldId="257"/>
            <ac:grpSpMk id="89" creationId="{00000000-0000-0000-0000-000000000000}"/>
          </ac:grpSpMkLst>
        </pc:grpChg>
        <pc:grpChg chg="add mod">
          <ac:chgData name="Sinead Impey" userId="f8e641c3-5d1a-4d3d-bbe1-b7958aaec15b" providerId="ADAL" clId="{932D746D-B934-4982-875A-19F3998D48BB}" dt="2019-09-04T16:47:24.774" v="135" actId="14100"/>
          <ac:grpSpMkLst>
            <pc:docMk/>
            <pc:sldMk cId="3503845665" sldId="257"/>
            <ac:grpSpMk id="98" creationId="{C5313C84-C0A3-4759-A0E7-5159E98A7A4B}"/>
          </ac:grpSpMkLst>
        </pc:grpChg>
        <pc:grpChg chg="add mod">
          <ac:chgData name="Sinead Impey" userId="f8e641c3-5d1a-4d3d-bbe1-b7958aaec15b" providerId="ADAL" clId="{932D746D-B934-4982-875A-19F3998D48BB}" dt="2019-09-04T16:50:54.554" v="263" actId="14100"/>
          <ac:grpSpMkLst>
            <pc:docMk/>
            <pc:sldMk cId="3503845665" sldId="257"/>
            <ac:grpSpMk id="108" creationId="{10E95551-9F53-4CDC-9694-71909CD92474}"/>
          </ac:grpSpMkLst>
        </pc:grpChg>
        <pc:grpChg chg="mod">
          <ac:chgData name="Sinead Impey" userId="f8e641c3-5d1a-4d3d-bbe1-b7958aaec15b" providerId="ADAL" clId="{932D746D-B934-4982-875A-19F3998D48BB}" dt="2019-09-04T16:47:02.185" v="132" actId="1038"/>
          <ac:grpSpMkLst>
            <pc:docMk/>
            <pc:sldMk cId="3503845665" sldId="257"/>
            <ac:grpSpMk id="122" creationId="{00000000-0000-0000-0000-000000000000}"/>
          </ac:grpSpMkLst>
        </pc:grpChg>
        <pc:grpChg chg="add mod">
          <ac:chgData name="Sinead Impey" userId="f8e641c3-5d1a-4d3d-bbe1-b7958aaec15b" providerId="ADAL" clId="{932D746D-B934-4982-875A-19F3998D48BB}" dt="2019-09-04T16:54:19.568" v="317" actId="14100"/>
          <ac:grpSpMkLst>
            <pc:docMk/>
            <pc:sldMk cId="3503845665" sldId="257"/>
            <ac:grpSpMk id="124" creationId="{D4E19277-CE26-4425-AC1B-F71769C88805}"/>
          </ac:grpSpMkLst>
        </pc:grpChg>
        <pc:grpChg chg="mod">
          <ac:chgData name="Sinead Impey" userId="f8e641c3-5d1a-4d3d-bbe1-b7958aaec15b" providerId="ADAL" clId="{932D746D-B934-4982-875A-19F3998D48BB}" dt="2019-09-04T16:55:38.846" v="400" actId="1038"/>
          <ac:grpSpMkLst>
            <pc:docMk/>
            <pc:sldMk cId="3503845665" sldId="257"/>
            <ac:grpSpMk id="145" creationId="{5240213F-AFE5-4E7E-AB35-0CC6186360EF}"/>
          </ac:grpSpMkLst>
        </pc:grpChg>
        <pc:grpChg chg="mod">
          <ac:chgData name="Sinead Impey" userId="f8e641c3-5d1a-4d3d-bbe1-b7958aaec15b" providerId="ADAL" clId="{932D746D-B934-4982-875A-19F3998D48BB}" dt="2019-09-04T16:52:43.137" v="282" actId="14100"/>
          <ac:grpSpMkLst>
            <pc:docMk/>
            <pc:sldMk cId="3503845665" sldId="257"/>
            <ac:grpSpMk id="183" creationId="{00000000-0000-0000-0000-000000000000}"/>
          </ac:grpSpMkLst>
        </pc:grpChg>
        <pc:grpChg chg="mod">
          <ac:chgData name="Sinead Impey" userId="f8e641c3-5d1a-4d3d-bbe1-b7958aaec15b" providerId="ADAL" clId="{932D746D-B934-4982-875A-19F3998D48BB}" dt="2019-09-04T16:55:27.864" v="397" actId="1038"/>
          <ac:grpSpMkLst>
            <pc:docMk/>
            <pc:sldMk cId="3503845665" sldId="257"/>
            <ac:grpSpMk id="185" creationId="{00000000-0000-0000-0000-000000000000}"/>
          </ac:grpSpMkLst>
        </pc:grpChg>
        <pc:cxnChg chg="mod">
          <ac:chgData name="Sinead Impey" userId="f8e641c3-5d1a-4d3d-bbe1-b7958aaec15b" providerId="ADAL" clId="{932D746D-B934-4982-875A-19F3998D48BB}" dt="2019-09-04T16:52:47.152" v="284" actId="14100"/>
          <ac:cxnSpMkLst>
            <pc:docMk/>
            <pc:sldMk cId="3503845665" sldId="257"/>
            <ac:cxnSpMk id="84" creationId="{00000000-0000-0000-0000-000000000000}"/>
          </ac:cxnSpMkLst>
        </pc:cxnChg>
        <pc:cxnChg chg="mod">
          <ac:chgData name="Sinead Impey" userId="f8e641c3-5d1a-4d3d-bbe1-b7958aaec15b" providerId="ADAL" clId="{932D746D-B934-4982-875A-19F3998D48BB}" dt="2019-09-04T16:53:55.339" v="314" actId="14100"/>
          <ac:cxnSpMkLst>
            <pc:docMk/>
            <pc:sldMk cId="3503845665" sldId="257"/>
            <ac:cxnSpMk id="94" creationId="{2AE3DB88-8433-4245-B182-5480744D9D8B}"/>
          </ac:cxnSpMkLst>
        </pc:cxnChg>
        <pc:cxnChg chg="add mod">
          <ac:chgData name="Sinead Impey" userId="f8e641c3-5d1a-4d3d-bbe1-b7958aaec15b" providerId="ADAL" clId="{932D746D-B934-4982-875A-19F3998D48BB}" dt="2019-09-04T16:47:02.185" v="132" actId="1038"/>
          <ac:cxnSpMkLst>
            <pc:docMk/>
            <pc:sldMk cId="3503845665" sldId="257"/>
            <ac:cxnSpMk id="95" creationId="{F8298C85-60F1-44C9-9EE8-D255E51C4A72}"/>
          </ac:cxnSpMkLst>
        </pc:cxnChg>
        <pc:cxnChg chg="add mod">
          <ac:chgData name="Sinead Impey" userId="f8e641c3-5d1a-4d3d-bbe1-b7958aaec15b" providerId="ADAL" clId="{932D746D-B934-4982-875A-19F3998D48BB}" dt="2019-09-04T16:46:20.820" v="118" actId="1037"/>
          <ac:cxnSpMkLst>
            <pc:docMk/>
            <pc:sldMk cId="3503845665" sldId="257"/>
            <ac:cxnSpMk id="96" creationId="{FE7AB02A-3195-4AE5-A5D9-60BA9976F853}"/>
          </ac:cxnSpMkLst>
        </pc:cxnChg>
        <pc:cxnChg chg="add mod">
          <ac:chgData name="Sinead Impey" userId="f8e641c3-5d1a-4d3d-bbe1-b7958aaec15b" providerId="ADAL" clId="{932D746D-B934-4982-875A-19F3998D48BB}" dt="2019-08-23T13:17:51.393" v="9" actId="14100"/>
          <ac:cxnSpMkLst>
            <pc:docMk/>
            <pc:sldMk cId="3503845665" sldId="257"/>
            <ac:cxnSpMk id="97" creationId="{7408E439-B23D-4FC8-B52C-518CE72C9295}"/>
          </ac:cxnSpMkLst>
        </pc:cxnChg>
        <pc:cxnChg chg="add mod">
          <ac:chgData name="Sinead Impey" userId="f8e641c3-5d1a-4d3d-bbe1-b7958aaec15b" providerId="ADAL" clId="{932D746D-B934-4982-875A-19F3998D48BB}" dt="2019-09-04T16:48:09.779" v="193" actId="14100"/>
          <ac:cxnSpMkLst>
            <pc:docMk/>
            <pc:sldMk cId="3503845665" sldId="257"/>
            <ac:cxnSpMk id="101" creationId="{47011E9F-B10B-40F3-B8B6-78498D7C52D8}"/>
          </ac:cxnSpMkLst>
        </pc:cxnChg>
        <pc:cxnChg chg="add mod">
          <ac:chgData name="Sinead Impey" userId="f8e641c3-5d1a-4d3d-bbe1-b7958aaec15b" providerId="ADAL" clId="{932D746D-B934-4982-875A-19F3998D48BB}" dt="2019-09-04T16:51:34.888" v="275" actId="14100"/>
          <ac:cxnSpMkLst>
            <pc:docMk/>
            <pc:sldMk cId="3503845665" sldId="257"/>
            <ac:cxnSpMk id="112" creationId="{ECFAB8C6-30E2-496A-99CA-5305DE66509C}"/>
          </ac:cxnSpMkLst>
        </pc:cxnChg>
        <pc:cxnChg chg="mod">
          <ac:chgData name="Sinead Impey" userId="f8e641c3-5d1a-4d3d-bbe1-b7958aaec15b" providerId="ADAL" clId="{932D746D-B934-4982-875A-19F3998D48BB}" dt="2019-09-04T16:51:18.501" v="270" actId="14100"/>
          <ac:cxnSpMkLst>
            <pc:docMk/>
            <pc:sldMk cId="3503845665" sldId="257"/>
            <ac:cxnSpMk id="116" creationId="{00000000-0000-0000-0000-000000000000}"/>
          </ac:cxnSpMkLst>
        </pc:cxnChg>
        <pc:cxnChg chg="mod">
          <ac:chgData name="Sinead Impey" userId="f8e641c3-5d1a-4d3d-bbe1-b7958aaec15b" providerId="ADAL" clId="{932D746D-B934-4982-875A-19F3998D48BB}" dt="2019-09-04T16:53:41.920" v="311" actId="14100"/>
          <ac:cxnSpMkLst>
            <pc:docMk/>
            <pc:sldMk cId="3503845665" sldId="257"/>
            <ac:cxnSpMk id="128" creationId="{121D7417-FC12-406D-90D6-68FA32119252}"/>
          </ac:cxnSpMkLst>
        </pc:cxnChg>
        <pc:cxnChg chg="mod">
          <ac:chgData name="Sinead Impey" userId="f8e641c3-5d1a-4d3d-bbe1-b7958aaec15b" providerId="ADAL" clId="{932D746D-B934-4982-875A-19F3998D48BB}" dt="2019-09-04T16:53:47.935" v="313" actId="14100"/>
          <ac:cxnSpMkLst>
            <pc:docMk/>
            <pc:sldMk cId="3503845665" sldId="257"/>
            <ac:cxnSpMk id="130" creationId="{344C8D46-C845-46FA-9918-C1BBBB4770DD}"/>
          </ac:cxnSpMkLst>
        </pc:cxnChg>
        <pc:cxnChg chg="add mod ord">
          <ac:chgData name="Sinead Impey" userId="f8e641c3-5d1a-4d3d-bbe1-b7958aaec15b" providerId="ADAL" clId="{932D746D-B934-4982-875A-19F3998D48BB}" dt="2019-09-04T16:55:10.884" v="393" actId="167"/>
          <ac:cxnSpMkLst>
            <pc:docMk/>
            <pc:sldMk cId="3503845665" sldId="257"/>
            <ac:cxnSpMk id="132" creationId="{74AE45F6-3613-45C2-B4AD-28BAF061E37D}"/>
          </ac:cxnSpMkLst>
        </pc:cxnChg>
        <pc:cxnChg chg="mod">
          <ac:chgData name="Sinead Impey" userId="f8e641c3-5d1a-4d3d-bbe1-b7958aaec15b" providerId="ADAL" clId="{932D746D-B934-4982-875A-19F3998D48BB}" dt="2019-09-04T16:55:38.846" v="400" actId="1038"/>
          <ac:cxnSpMkLst>
            <pc:docMk/>
            <pc:sldMk cId="3503845665" sldId="257"/>
            <ac:cxnSpMk id="152" creationId="{061703A4-57D9-4464-A502-0ACB2919F90F}"/>
          </ac:cxnSpMkLst>
        </pc:cxnChg>
        <pc:cxnChg chg="mod">
          <ac:chgData name="Sinead Impey" userId="f8e641c3-5d1a-4d3d-bbe1-b7958aaec15b" providerId="ADAL" clId="{932D746D-B934-4982-875A-19F3998D48BB}" dt="2019-09-04T16:50:22.405" v="255" actId="1038"/>
          <ac:cxnSpMkLst>
            <pc:docMk/>
            <pc:sldMk cId="3503845665" sldId="257"/>
            <ac:cxnSpMk id="163" creationId="{00000000-0000-0000-0000-000000000000}"/>
          </ac:cxnSpMkLst>
        </pc:cxnChg>
        <pc:cxnChg chg="mod">
          <ac:chgData name="Sinead Impey" userId="f8e641c3-5d1a-4d3d-bbe1-b7958aaec15b" providerId="ADAL" clId="{932D746D-B934-4982-875A-19F3998D48BB}" dt="2019-09-04T16:55:27.864" v="397" actId="1038"/>
          <ac:cxnSpMkLst>
            <pc:docMk/>
            <pc:sldMk cId="3503845665" sldId="257"/>
            <ac:cxnSpMk id="205" creationId="{00000000-0000-0000-0000-000000000000}"/>
          </ac:cxnSpMkLst>
        </pc:cxnChg>
        <pc:cxnChg chg="mod">
          <ac:chgData name="Sinead Impey" userId="f8e641c3-5d1a-4d3d-bbe1-b7958aaec15b" providerId="ADAL" clId="{932D746D-B934-4982-875A-19F3998D48BB}" dt="2019-09-04T16:52:50.464" v="285" actId="14100"/>
          <ac:cxnSpMkLst>
            <pc:docMk/>
            <pc:sldMk cId="3503845665" sldId="257"/>
            <ac:cxnSpMk id="21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56772-E36A-B14F-BFD9-E9E98C672CAC}" type="datetimeFigureOut">
              <a:rPr lang="en-US" smtClean="0"/>
              <a:t>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CB52E-4463-C745-82CE-BA0B33D132EE}" type="slidenum">
              <a:rPr lang="en-US" smtClean="0"/>
              <a:t>‹#›</a:t>
            </a:fld>
            <a:endParaRPr lang="en-US"/>
          </a:p>
        </p:txBody>
      </p:sp>
    </p:spTree>
    <p:extLst>
      <p:ext uri="{BB962C8B-B14F-4D97-AF65-F5344CB8AC3E}">
        <p14:creationId xmlns:p14="http://schemas.microsoft.com/office/powerpoint/2010/main" val="213633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1</a:t>
            </a:fld>
            <a:endParaRPr lang="en-US"/>
          </a:p>
        </p:txBody>
      </p:sp>
    </p:spTree>
    <p:extLst>
      <p:ext uri="{BB962C8B-B14F-4D97-AF65-F5344CB8AC3E}">
        <p14:creationId xmlns:p14="http://schemas.microsoft.com/office/powerpoint/2010/main" val="292132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BAD847-F813-A34B-8E91-49A12FC3D00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796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89901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78487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986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AD847-F813-A34B-8E91-49A12FC3D00D}"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03303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AD847-F813-A34B-8E91-49A12FC3D00D}"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202102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AD847-F813-A34B-8E91-49A12FC3D00D}" type="datetimeFigureOut">
              <a:rPr lang="en-US" smtClean="0"/>
              <a:t>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5925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AD847-F813-A34B-8E91-49A12FC3D00D}" type="datetimeFigureOut">
              <a:rPr lang="en-US" smtClean="0"/>
              <a:t>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36282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AD847-F813-A34B-8E91-49A12FC3D00D}" type="datetimeFigureOut">
              <a:rPr lang="en-US" smtClean="0"/>
              <a:t>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203207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63195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55567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AD847-F813-A34B-8E91-49A12FC3D00D}" type="datetimeFigureOut">
              <a:rPr lang="en-US" smtClean="0"/>
              <a:t>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DCE31-0E64-0042-AC5D-E3472A81D91E}" type="slidenum">
              <a:rPr lang="en-US" smtClean="0"/>
              <a:t>‹#›</a:t>
            </a:fld>
            <a:endParaRPr lang="en-US"/>
          </a:p>
        </p:txBody>
      </p:sp>
    </p:spTree>
    <p:extLst>
      <p:ext uri="{BB962C8B-B14F-4D97-AF65-F5344CB8AC3E}">
        <p14:creationId xmlns:p14="http://schemas.microsoft.com/office/powerpoint/2010/main" val="62801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dev.oraclize.it/" TargetMode="External"/><Relationship Id="rId3" Type="http://schemas.openxmlformats.org/officeDocument/2006/relationships/hyperlink" Target="https://old.qtum.org/user/pages/03.tech/01.white-papers/Qtum%20Whitepaper.pdf" TargetMode="External"/><Relationship Id="rId7" Type="http://schemas.openxmlformats.org/officeDocument/2006/relationships/hyperlink" Target="https://ieeexplore-ieee-org.elib.tcd.ie/document/8756348" TargetMode="External"/><Relationship Id="rId2" Type="http://schemas.openxmlformats.org/officeDocument/2006/relationships/hyperlink" Target="http://solidity.readthedocs.io/en/develop/" TargetMode="External"/><Relationship Id="rId1" Type="http://schemas.openxmlformats.org/officeDocument/2006/relationships/slideLayout" Target="../slideLayouts/slideLayout2.xml"/><Relationship Id="rId6" Type="http://schemas.openxmlformats.org/officeDocument/2006/relationships/hyperlink" Target="https://ieeexplore-ieee-org.elib.tcd.ie/document/8740823" TargetMode="External"/><Relationship Id="rId5" Type="http://schemas.openxmlformats.org/officeDocument/2006/relationships/hyperlink" Target="https://ieeexplore-ieee-org.elib.tcd.ie/document/8746079" TargetMode="External"/><Relationship Id="rId4" Type="http://schemas.openxmlformats.org/officeDocument/2006/relationships/hyperlink" Target="https://bitcoin.org/en/bitcoin-core/hel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469687"/>
              </p:ext>
            </p:extLst>
          </p:nvPr>
        </p:nvGraphicFramePr>
        <p:xfrm>
          <a:off x="0" y="-9427"/>
          <a:ext cx="12192000" cy="6794817"/>
        </p:xfrm>
        <a:graphic>
          <a:graphicData uri="http://schemas.openxmlformats.org/drawingml/2006/table">
            <a:tbl>
              <a:tblPr firstRow="1" bandRow="1">
                <a:tableStyleId>{5C22544A-7EE6-4342-B048-85BDC9FD1C3A}</a:tableStyleId>
              </a:tblPr>
              <a:tblGrid>
                <a:gridCol w="2699342">
                  <a:extLst>
                    <a:ext uri="{9D8B030D-6E8A-4147-A177-3AD203B41FA5}">
                      <a16:colId xmlns:a16="http://schemas.microsoft.com/office/drawing/2014/main" val="3459969510"/>
                    </a:ext>
                  </a:extLst>
                </a:gridCol>
                <a:gridCol w="2478855">
                  <a:extLst>
                    <a:ext uri="{9D8B030D-6E8A-4147-A177-3AD203B41FA5}">
                      <a16:colId xmlns:a16="http://schemas.microsoft.com/office/drawing/2014/main" val="3838873854"/>
                    </a:ext>
                  </a:extLst>
                </a:gridCol>
                <a:gridCol w="2767743">
                  <a:extLst>
                    <a:ext uri="{9D8B030D-6E8A-4147-A177-3AD203B41FA5}">
                      <a16:colId xmlns:a16="http://schemas.microsoft.com/office/drawing/2014/main" val="2645063215"/>
                    </a:ext>
                  </a:extLst>
                </a:gridCol>
                <a:gridCol w="4246060">
                  <a:extLst>
                    <a:ext uri="{9D8B030D-6E8A-4147-A177-3AD203B41FA5}">
                      <a16:colId xmlns:a16="http://schemas.microsoft.com/office/drawing/2014/main" val="4238468920"/>
                    </a:ext>
                  </a:extLst>
                </a:gridCol>
              </a:tblGrid>
              <a:tr h="273378">
                <a:tc>
                  <a:txBody>
                    <a:bodyPr/>
                    <a:lstStyle/>
                    <a:p>
                      <a:r>
                        <a:rPr lang="en-IE" sz="1200" dirty="0"/>
                        <a:t>Student Name: George </a:t>
                      </a:r>
                      <a:r>
                        <a:rPr lang="en-IE" sz="1200" dirty="0" err="1"/>
                        <a:t>Chavady</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 19305272</a:t>
                      </a:r>
                    </a:p>
                  </a:txBody>
                  <a:tcPr>
                    <a:lnB w="12700" cap="flat" cmpd="sng" algn="ctr">
                      <a:solidFill>
                        <a:schemeClr val="tx1"/>
                      </a:solidFill>
                      <a:prstDash val="solid"/>
                      <a:round/>
                      <a:headEnd type="none" w="med" len="med"/>
                      <a:tailEnd type="none" w="med" len="med"/>
                    </a:lnB>
                  </a:tcPr>
                </a:tc>
                <a:tc>
                  <a:txBody>
                    <a:bodyPr/>
                    <a:lstStyle/>
                    <a:p>
                      <a:r>
                        <a:rPr lang="en-IE" sz="1200" dirty="0"/>
                        <a:t>Stream: M.Sc. Computer Science I.S.</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Donal </a:t>
                      </a:r>
                      <a:r>
                        <a:rPr lang="en-IE" sz="1200" dirty="0" err="1"/>
                        <a:t>O'Mahony</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485457">
                <a:tc gridSpan="4">
                  <a:txBody>
                    <a:bodyPr/>
                    <a:lstStyle/>
                    <a:p>
                      <a:pPr marL="228600" indent="-228600" algn="just">
                        <a:buAutoNum type="arabicPeriod"/>
                      </a:pPr>
                      <a:r>
                        <a:rPr lang="en-IE" sz="1200" b="1" dirty="0"/>
                        <a:t>Research Question/Aim:</a:t>
                      </a:r>
                    </a:p>
                    <a:p>
                      <a:pPr marL="0" indent="0" algn="just">
                        <a:buNone/>
                      </a:pPr>
                      <a:r>
                        <a:rPr lang="en-IE" sz="1200" b="0" dirty="0"/>
                        <a:t>To implement an Oracle system for the QTUM blockchain considering aspects of security and 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2281083">
                <a:tc gridSpan="2">
                  <a:txBody>
                    <a:bodyPr/>
                    <a:lstStyle/>
                    <a:p>
                      <a:pPr algn="just"/>
                      <a:r>
                        <a:rPr lang="en-IE" sz="1200" b="1" dirty="0"/>
                        <a:t>2. Research</a:t>
                      </a:r>
                      <a:r>
                        <a:rPr lang="en-IE" sz="1200" b="1" baseline="0" dirty="0"/>
                        <a:t> Objectives</a:t>
                      </a:r>
                    </a:p>
                    <a:p>
                      <a:pPr marL="171450" indent="-171450" algn="just">
                        <a:buFont typeface="Arial" panose="020B0604020202020204" pitchFamily="34" charset="0"/>
                        <a:buChar char="•"/>
                      </a:pPr>
                      <a:r>
                        <a:rPr lang="en-US" sz="1200" b="0" dirty="0"/>
                        <a:t>Understanding Bit-Coin core </a:t>
                      </a:r>
                    </a:p>
                    <a:p>
                      <a:pPr marL="171450" indent="-171450" algn="just">
                        <a:buFont typeface="Arial" panose="020B0604020202020204" pitchFamily="34" charset="0"/>
                        <a:buChar char="•"/>
                      </a:pPr>
                      <a:r>
                        <a:rPr lang="en-US" sz="1200" b="0" dirty="0"/>
                        <a:t>UTXO model</a:t>
                      </a:r>
                    </a:p>
                    <a:p>
                      <a:pPr marL="171450" indent="-171450" algn="just">
                        <a:buFont typeface="Arial" panose="020B0604020202020204" pitchFamily="34" charset="0"/>
                        <a:buChar char="•"/>
                      </a:pPr>
                      <a:r>
                        <a:rPr lang="en-US" sz="1200" b="0" dirty="0"/>
                        <a:t>Proof-of-stake consensus algorithm</a:t>
                      </a:r>
                    </a:p>
                    <a:p>
                      <a:pPr marL="171450" indent="-171450" algn="just">
                        <a:buFont typeface="Arial" panose="020B0604020202020204" pitchFamily="34" charset="0"/>
                        <a:buChar char="•"/>
                      </a:pPr>
                      <a:r>
                        <a:rPr lang="en-US" sz="1200" b="0" dirty="0"/>
                        <a:t>Ethereum smart contract</a:t>
                      </a:r>
                    </a:p>
                    <a:p>
                      <a:pPr marL="171450" indent="-171450" algn="just">
                        <a:buFont typeface="Arial" panose="020B0604020202020204" pitchFamily="34" charset="0"/>
                        <a:buChar char="•"/>
                      </a:pPr>
                      <a:r>
                        <a:rPr lang="en-US" sz="1200" b="0" dirty="0"/>
                        <a:t>Examine work on Oracles – principally on the Ethereum blockchain</a:t>
                      </a:r>
                    </a:p>
                    <a:p>
                      <a:pPr marL="171450" indent="-171450" algn="just">
                        <a:buFont typeface="Arial" panose="020B0604020202020204" pitchFamily="34" charset="0"/>
                        <a:buChar char="•"/>
                      </a:pPr>
                      <a:r>
                        <a:rPr lang="en-US" sz="1200" b="0" dirty="0"/>
                        <a:t>Research on QTUM blockchain eco-system</a:t>
                      </a:r>
                    </a:p>
                    <a:p>
                      <a:pPr marL="171450" indent="-171450" algn="just">
                        <a:buFont typeface="Arial" panose="020B0604020202020204" pitchFamily="34" charset="0"/>
                        <a:buChar char="•"/>
                      </a:pPr>
                      <a:r>
                        <a:rPr lang="en-US" sz="1200" b="0" dirty="0"/>
                        <a:t>QTUM vs Ethereum</a:t>
                      </a:r>
                    </a:p>
                    <a:p>
                      <a:pPr marL="171450" indent="-171450" algn="just">
                        <a:buFont typeface="Arial" panose="020B0604020202020204" pitchFamily="34" charset="0"/>
                        <a:buChar char="•"/>
                      </a:pPr>
                      <a:r>
                        <a:rPr lang="en-US" sz="1200" b="0" dirty="0"/>
                        <a:t>Information Logistics Orchestration</a:t>
                      </a:r>
                    </a:p>
                    <a:p>
                      <a:pPr marL="171450" indent="-171450" algn="just">
                        <a:buFont typeface="Arial" panose="020B0604020202020204" pitchFamily="34" charset="0"/>
                        <a:buChar char="•"/>
                      </a:pPr>
                      <a:r>
                        <a:rPr lang="en-US" sz="1200" b="0" dirty="0"/>
                        <a:t>Ways of implementing an oracle system to allow smart contracts to access information from the outside world for the QTUM eco-system.</a:t>
                      </a:r>
                    </a:p>
                    <a:p>
                      <a:pPr marL="171450" indent="-171450" algn="just">
                        <a:buFont typeface="Arial" panose="020B0604020202020204" pitchFamily="34" charset="0"/>
                        <a:buChar char="•"/>
                      </a:pPr>
                      <a:r>
                        <a:rPr lang="en-US" sz="1200" b="0" dirty="0"/>
                        <a:t>Aspects related to security and integrity of the oracle system and information logistics orchestration with the smart contracts.</a:t>
                      </a:r>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200" b="1" dirty="0"/>
                        <a:t>3. Approach/Method</a:t>
                      </a:r>
                      <a:r>
                        <a:rPr lang="en-IE" sz="1200" b="1" baseline="0" dirty="0"/>
                        <a:t> to achieve objectives</a:t>
                      </a:r>
                    </a:p>
                    <a:p>
                      <a:pPr marL="171450" indent="-171450">
                        <a:buFont typeface="Arial" panose="020B0604020202020204" pitchFamily="34" charset="0"/>
                        <a:buChar char="•"/>
                      </a:pPr>
                      <a:r>
                        <a:rPr lang="en-IE" sz="1200" b="0" baseline="0" dirty="0"/>
                        <a:t>Literature review of various topics on Bit-Coin and bitcoin core.</a:t>
                      </a:r>
                    </a:p>
                    <a:p>
                      <a:pPr marL="171450" indent="-171450">
                        <a:buFont typeface="Arial" panose="020B0604020202020204" pitchFamily="34" charset="0"/>
                        <a:buChar char="•"/>
                      </a:pPr>
                      <a:r>
                        <a:rPr lang="en-IE" sz="1200" b="0" baseline="0" dirty="0"/>
                        <a:t>Understand the state of the art technologies in blockchain.</a:t>
                      </a:r>
                    </a:p>
                    <a:p>
                      <a:pPr marL="171450" indent="-171450">
                        <a:buFont typeface="Arial" panose="020B0604020202020204" pitchFamily="34" charset="0"/>
                        <a:buChar char="•"/>
                      </a:pPr>
                      <a:r>
                        <a:rPr lang="en-IE" sz="1200" b="0" baseline="0" dirty="0"/>
                        <a:t>Read literature on Ethereum smart contract.</a:t>
                      </a:r>
                    </a:p>
                    <a:p>
                      <a:pPr marL="171450" indent="-171450">
                        <a:buFont typeface="Arial" panose="020B0604020202020204" pitchFamily="34" charset="0"/>
                        <a:buChar char="•"/>
                      </a:pPr>
                      <a:r>
                        <a:rPr lang="en-IE" sz="1200" b="0" baseline="0" dirty="0"/>
                        <a:t>Understand UTXO model by reading literature.</a:t>
                      </a:r>
                    </a:p>
                    <a:p>
                      <a:pPr marL="171450" indent="-171450">
                        <a:buFont typeface="Arial" panose="020B0604020202020204" pitchFamily="34" charset="0"/>
                        <a:buChar char="•"/>
                      </a:pPr>
                      <a:r>
                        <a:rPr lang="en-IE" sz="1200" b="0" baseline="0" dirty="0"/>
                        <a:t>Read and understand information available on the QTUM blockchain ecosystem</a:t>
                      </a:r>
                    </a:p>
                    <a:p>
                      <a:pPr marL="171450" indent="-171450">
                        <a:buFont typeface="Arial" panose="020B0604020202020204" pitchFamily="34" charset="0"/>
                        <a:buChar char="•"/>
                      </a:pPr>
                      <a:r>
                        <a:rPr lang="en-IE" sz="1200" b="0" baseline="0" dirty="0"/>
                        <a:t>Research on methods that could help automate cross-organisational information logistics.</a:t>
                      </a:r>
                    </a:p>
                    <a:p>
                      <a:pPr marL="171450" indent="-171450">
                        <a:buFont typeface="Arial" panose="020B0604020202020204" pitchFamily="34" charset="0"/>
                        <a:buChar char="•"/>
                      </a:pPr>
                      <a:r>
                        <a:rPr lang="en-IE" sz="1200" b="0" baseline="0" dirty="0"/>
                        <a:t>Usage of lite wallets.</a:t>
                      </a:r>
                    </a:p>
                    <a:p>
                      <a:pPr marL="171450" indent="-171450">
                        <a:buFont typeface="Arial" panose="020B0604020202020204" pitchFamily="34" charset="0"/>
                        <a:buChar char="•"/>
                      </a:pPr>
                      <a:r>
                        <a:rPr lang="en-IE" sz="1200" b="0" baseline="0" dirty="0"/>
                        <a:t>Use of Solidity (An OOP language, used for implementing smart contracts. It targets the Ethereum Virtual Machine)</a:t>
                      </a:r>
                    </a:p>
                    <a:p>
                      <a:pPr marL="171450" indent="-171450">
                        <a:buFont typeface="Arial" panose="020B0604020202020204" pitchFamily="34" charset="0"/>
                        <a:buChar char="•"/>
                      </a:pPr>
                      <a:r>
                        <a:rPr lang="en-IE" sz="1200" b="0" baseline="0" dirty="0"/>
                        <a:t>Read literature on Oracle implementation in Ethereum blockchain.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943144">
                <a:tc gridSpan="4">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E" sz="1200" b="1" dirty="0"/>
                        <a:t>4. Evaluation</a:t>
                      </a:r>
                    </a:p>
                    <a:p>
                      <a:pPr marL="0" marR="0" indent="0" algn="just" defTabSz="914400" rtl="0" eaLnBrk="1" fontAlgn="auto" latinLnBrk="0" hangingPunct="1">
                        <a:lnSpc>
                          <a:spcPct val="100000"/>
                        </a:lnSpc>
                        <a:spcBef>
                          <a:spcPts val="0"/>
                        </a:spcBef>
                        <a:spcAft>
                          <a:spcPts val="0"/>
                        </a:spcAft>
                        <a:buClrTx/>
                        <a:buSzTx/>
                        <a:buFontTx/>
                        <a:buNone/>
                        <a:tabLst/>
                        <a:defRPr/>
                      </a:pPr>
                      <a:r>
                        <a:rPr lang="en-IE" sz="1200" b="0" dirty="0"/>
                        <a:t>Ask - </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Is there a logical flow in the  literature review done?</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Does the knowledge gained and the literature review help us fulfil our aim/goal?</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Have we been able to achieve our aim/goal? i.e., Have we implemented a system that communicates with a smart contract  from the outside world?</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Is the Oracle system secure?</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sz="1200" b="0" dirty="0"/>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sz="1200" b="0" dirty="0"/>
                        <a:t>Methods:</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Unit testing</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Integration testing</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System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351753">
                <a:tc gridSpan="4">
                  <a:txBody>
                    <a:bodyPr/>
                    <a:lstStyle/>
                    <a:p>
                      <a:pPr algn="just"/>
                      <a:r>
                        <a:rPr lang="en-IE" sz="1200" b="1" baseline="0" dirty="0"/>
                        <a:t>5. Contribution</a:t>
                      </a:r>
                      <a:endParaRPr lang="en-IE" sz="1200" b="1"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200" b="0" dirty="0"/>
                        <a:t>Review of the various blockchain technologies. E.g., UTXO, Proof of Work, Proof of Stake, QTUM eco-system etc.</a:t>
                      </a:r>
                    </a:p>
                    <a:p>
                      <a:pPr marL="171450" indent="-171450" algn="just">
                        <a:buFont typeface="Arial" panose="020B0604020202020204" pitchFamily="34" charset="0"/>
                        <a:buChar char="•"/>
                      </a:pPr>
                      <a:r>
                        <a:rPr lang="en-IE" sz="1200" b="0" dirty="0"/>
                        <a:t>Create an application that acts as an oracle provider to smart contract/contracts.</a:t>
                      </a:r>
                    </a:p>
                    <a:p>
                      <a:pPr marL="171450" indent="-171450" algn="just">
                        <a:buFont typeface="Arial" panose="020B0604020202020204" pitchFamily="34" charset="0"/>
                        <a:buChar char="•"/>
                      </a:pPr>
                      <a:r>
                        <a:rPr lang="en-IE" sz="1200" b="0" dirty="0"/>
                        <a:t>Discusses aspects of security and integrity in the oracle systems.</a:t>
                      </a:r>
                    </a:p>
                    <a:p>
                      <a:pPr marL="171450" indent="-171450" algn="just">
                        <a:buFont typeface="Arial" panose="020B0604020202020204" pitchFamily="34" charset="0"/>
                        <a:buChar char="•"/>
                      </a:pPr>
                      <a:endParaRPr lang="en-IE" sz="1200" b="0" dirty="0"/>
                    </a:p>
                    <a:p>
                      <a:pPr marL="171450" indent="-171450" algn="just">
                        <a:buFont typeface="Arial" panose="020B0604020202020204" pitchFamily="34" charset="0"/>
                        <a:buChar char="•"/>
                      </a:pPr>
                      <a:endParaRPr lang="en-IE" sz="1200" b="0" dirty="0"/>
                    </a:p>
                    <a:p>
                      <a:pPr algn="just"/>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Tree>
    <p:extLst>
      <p:ext uri="{BB962C8B-B14F-4D97-AF65-F5344CB8AC3E}">
        <p14:creationId xmlns:p14="http://schemas.microsoft.com/office/powerpoint/2010/main" val="25834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D59E01-0AD0-46AD-9048-7EAD483C9EA3}"/>
              </a:ext>
            </a:extLst>
          </p:cNvPr>
          <p:cNvGraphicFramePr>
            <a:graphicFrameLocks noGrp="1"/>
          </p:cNvGraphicFramePr>
          <p:nvPr>
            <p:extLst>
              <p:ext uri="{D42A27DB-BD31-4B8C-83A1-F6EECF244321}">
                <p14:modId xmlns:p14="http://schemas.microsoft.com/office/powerpoint/2010/main" val="885807540"/>
              </p:ext>
            </p:extLst>
          </p:nvPr>
        </p:nvGraphicFramePr>
        <p:xfrm>
          <a:off x="0" y="0"/>
          <a:ext cx="12191998" cy="8061318"/>
        </p:xfrm>
        <a:graphic>
          <a:graphicData uri="http://schemas.openxmlformats.org/drawingml/2006/table">
            <a:tbl>
              <a:tblPr firstRow="1" bandRow="1">
                <a:tableStyleId>{5C22544A-7EE6-4342-B048-85BDC9FD1C3A}</a:tableStyleId>
              </a:tblPr>
              <a:tblGrid>
                <a:gridCol w="2721513">
                  <a:extLst>
                    <a:ext uri="{9D8B030D-6E8A-4147-A177-3AD203B41FA5}">
                      <a16:colId xmlns:a16="http://schemas.microsoft.com/office/drawing/2014/main" val="2252084927"/>
                    </a:ext>
                  </a:extLst>
                </a:gridCol>
                <a:gridCol w="2499215">
                  <a:extLst>
                    <a:ext uri="{9D8B030D-6E8A-4147-A177-3AD203B41FA5}">
                      <a16:colId xmlns:a16="http://schemas.microsoft.com/office/drawing/2014/main" val="3014651246"/>
                    </a:ext>
                  </a:extLst>
                </a:gridCol>
                <a:gridCol w="2790476">
                  <a:extLst>
                    <a:ext uri="{9D8B030D-6E8A-4147-A177-3AD203B41FA5}">
                      <a16:colId xmlns:a16="http://schemas.microsoft.com/office/drawing/2014/main" val="2846418665"/>
                    </a:ext>
                  </a:extLst>
                </a:gridCol>
                <a:gridCol w="4180794">
                  <a:extLst>
                    <a:ext uri="{9D8B030D-6E8A-4147-A177-3AD203B41FA5}">
                      <a16:colId xmlns:a16="http://schemas.microsoft.com/office/drawing/2014/main" val="1308949079"/>
                    </a:ext>
                  </a:extLst>
                </a:gridCol>
              </a:tblGrid>
              <a:tr h="288918">
                <a:tc>
                  <a:txBody>
                    <a:bodyPr/>
                    <a:lstStyle/>
                    <a:p>
                      <a:r>
                        <a:rPr lang="en-IE" sz="1200" dirty="0"/>
                        <a:t>Student Name: George </a:t>
                      </a:r>
                      <a:r>
                        <a:rPr lang="en-IE" sz="1200" dirty="0" err="1"/>
                        <a:t>Chavady</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 19305272</a:t>
                      </a:r>
                    </a:p>
                  </a:txBody>
                  <a:tcPr>
                    <a:lnB w="12700" cap="flat" cmpd="sng" algn="ctr">
                      <a:solidFill>
                        <a:schemeClr val="tx1"/>
                      </a:solidFill>
                      <a:prstDash val="solid"/>
                      <a:round/>
                      <a:headEnd type="none" w="med" len="med"/>
                      <a:tailEnd type="none" w="med" len="med"/>
                    </a:lnB>
                  </a:tcPr>
                </a:tc>
                <a:tc>
                  <a:txBody>
                    <a:bodyPr/>
                    <a:lstStyle/>
                    <a:p>
                      <a:r>
                        <a:rPr lang="en-IE" sz="1200" dirty="0"/>
                        <a:t>Stream: M.Sc. Computer Science I.S.</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Donal </a:t>
                      </a:r>
                      <a:r>
                        <a:rPr lang="en-IE" sz="1200" dirty="0" err="1"/>
                        <a:t>O'Mahony</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783821"/>
                  </a:ext>
                </a:extLst>
              </a:tr>
              <a:tr h="6569082">
                <a:tc gridSpan="4">
                  <a:txBody>
                    <a:bodyPr/>
                    <a:lstStyle/>
                    <a:p>
                      <a:pPr marL="228600" indent="-228600" algn="just">
                        <a:buFont typeface="+mj-lt"/>
                        <a:buAutoNum type="arabicPeriod" startAt="2"/>
                      </a:pPr>
                      <a:r>
                        <a:rPr lang="en-IE" sz="1200" b="1" dirty="0"/>
                        <a:t>Motivation Statement:</a:t>
                      </a:r>
                    </a:p>
                    <a:p>
                      <a:pPr marL="0" indent="0" algn="just">
                        <a:buNone/>
                      </a:pPr>
                      <a:endParaRPr lang="en-IE" sz="12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IE" sz="1200" b="0" dirty="0"/>
                        <a:t>Smart contracts help to digitally enforce the negotiation of contracts. They have found application in diverse domains such as financial technology, digital signing solutions etc. Smart contracts are facilitated by Ethereum Virtual Machine (EVM) and can be designed using a language called Solidity, which uses JavaScript syntax and targets the EVM. But, Ethereum uses a computationally expensive proof-of-work validation, requires downloading the entire blockchain, lacks formal semantics which is a security issue and does not facilitate cross organizational information logistics automation. </a:t>
                      </a:r>
                    </a:p>
                    <a:p>
                      <a:pPr marL="0" indent="0" algn="just">
                        <a:buNone/>
                      </a:pPr>
                      <a:endParaRPr lang="en-IE" sz="1200" b="0" dirty="0"/>
                    </a:p>
                    <a:p>
                      <a:pPr marL="0" indent="0" algn="just">
                        <a:buNone/>
                      </a:pPr>
                      <a:r>
                        <a:rPr lang="en-IE" sz="1200" b="0" dirty="0"/>
                        <a:t>To bridge this gap the QTUM smart contract framework allows for cross organizational information logistics automation, formal semantics language expressiveness, implementation of lite wallets and use of Proof of Stake validation which is computationally less expensive. The QTUM framework also provides smart contract template libraries. Thus creation of smart contracts is made faster and secure. </a:t>
                      </a:r>
                    </a:p>
                    <a:p>
                      <a:pPr marL="0" indent="0" algn="just">
                        <a:buNone/>
                      </a:pPr>
                      <a:endParaRPr lang="en-IE" sz="1200" b="0" dirty="0"/>
                    </a:p>
                    <a:p>
                      <a:pPr marL="0" indent="0" algn="just">
                        <a:buNone/>
                      </a:pPr>
                      <a:r>
                        <a:rPr lang="en-IE" sz="1200" b="0" dirty="0"/>
                        <a:t>The smart contracts designed using the QTUM framework requires data from the outside world to check for conditions that satisfy the contract in order to perform certain actions enforced within the contract. The data is provided to the smart contracts by so called ‘Oracles’. Through this research I aim to study the different facets related to the implementation of smart contracts using the Ethereum Virtual Machine and the QTUM eco-system. Also, I aim to research, innovate and implement a system that works as an Oracle to smart contracts developed on the QTUM smart contract framework.</a:t>
                      </a:r>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81219270"/>
                  </a:ext>
                </a:extLst>
              </a:tr>
            </a:tbl>
          </a:graphicData>
        </a:graphic>
      </p:graphicFrame>
    </p:spTree>
    <p:extLst>
      <p:ext uri="{BB962C8B-B14F-4D97-AF65-F5344CB8AC3E}">
        <p14:creationId xmlns:p14="http://schemas.microsoft.com/office/powerpoint/2010/main" val="192025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D59E01-0AD0-46AD-9048-7EAD483C9EA3}"/>
              </a:ext>
            </a:extLst>
          </p:cNvPr>
          <p:cNvGraphicFramePr>
            <a:graphicFrameLocks noGrp="1"/>
          </p:cNvGraphicFramePr>
          <p:nvPr>
            <p:extLst>
              <p:ext uri="{D42A27DB-BD31-4B8C-83A1-F6EECF244321}">
                <p14:modId xmlns:p14="http://schemas.microsoft.com/office/powerpoint/2010/main" val="4248197528"/>
              </p:ext>
            </p:extLst>
          </p:nvPr>
        </p:nvGraphicFramePr>
        <p:xfrm>
          <a:off x="0" y="0"/>
          <a:ext cx="12192000" cy="6787727"/>
        </p:xfrm>
        <a:graphic>
          <a:graphicData uri="http://schemas.openxmlformats.org/drawingml/2006/table">
            <a:tbl>
              <a:tblPr firstRow="1" bandRow="1">
                <a:tableStyleId>{5C22544A-7EE6-4342-B048-85BDC9FD1C3A}</a:tableStyleId>
              </a:tblPr>
              <a:tblGrid>
                <a:gridCol w="2349769">
                  <a:extLst>
                    <a:ext uri="{9D8B030D-6E8A-4147-A177-3AD203B41FA5}">
                      <a16:colId xmlns:a16="http://schemas.microsoft.com/office/drawing/2014/main" val="2252084927"/>
                    </a:ext>
                  </a:extLst>
                </a:gridCol>
                <a:gridCol w="2597317">
                  <a:extLst>
                    <a:ext uri="{9D8B030D-6E8A-4147-A177-3AD203B41FA5}">
                      <a16:colId xmlns:a16="http://schemas.microsoft.com/office/drawing/2014/main" val="3014651246"/>
                    </a:ext>
                  </a:extLst>
                </a:gridCol>
                <a:gridCol w="2900010">
                  <a:extLst>
                    <a:ext uri="{9D8B030D-6E8A-4147-A177-3AD203B41FA5}">
                      <a16:colId xmlns:a16="http://schemas.microsoft.com/office/drawing/2014/main" val="2846418665"/>
                    </a:ext>
                  </a:extLst>
                </a:gridCol>
                <a:gridCol w="4344904">
                  <a:extLst>
                    <a:ext uri="{9D8B030D-6E8A-4147-A177-3AD203B41FA5}">
                      <a16:colId xmlns:a16="http://schemas.microsoft.com/office/drawing/2014/main" val="1308949079"/>
                    </a:ext>
                  </a:extLst>
                </a:gridCol>
              </a:tblGrid>
              <a:tr h="273377">
                <a:tc>
                  <a:txBody>
                    <a:bodyPr/>
                    <a:lstStyle/>
                    <a:p>
                      <a:r>
                        <a:rPr lang="en-IE" sz="1200" dirty="0"/>
                        <a:t>Student Name: George </a:t>
                      </a:r>
                      <a:r>
                        <a:rPr lang="en-IE" sz="1200" dirty="0" err="1"/>
                        <a:t>Chavady</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 19305272</a:t>
                      </a:r>
                    </a:p>
                  </a:txBody>
                  <a:tcPr>
                    <a:lnB w="12700" cap="flat" cmpd="sng" algn="ctr">
                      <a:solidFill>
                        <a:schemeClr val="tx1"/>
                      </a:solidFill>
                      <a:prstDash val="solid"/>
                      <a:round/>
                      <a:headEnd type="none" w="med" len="med"/>
                      <a:tailEnd type="none" w="med" len="med"/>
                    </a:lnB>
                  </a:tcPr>
                </a:tc>
                <a:tc>
                  <a:txBody>
                    <a:bodyPr/>
                    <a:lstStyle/>
                    <a:p>
                      <a:r>
                        <a:rPr lang="en-IE" sz="1200" dirty="0"/>
                        <a:t>Stream: M.Sc. Computer Science I.S.</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Donal </a:t>
                      </a:r>
                      <a:r>
                        <a:rPr lang="en-IE" sz="1200" dirty="0" err="1"/>
                        <a:t>O'Mahony</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783821"/>
                  </a:ext>
                </a:extLst>
              </a:tr>
              <a:tr h="6513407">
                <a:tc gridSpan="4">
                  <a:txBody>
                    <a:bodyPr/>
                    <a:lstStyle/>
                    <a:p>
                      <a:pPr marL="0" indent="0">
                        <a:buNone/>
                      </a:pPr>
                      <a:r>
                        <a:rPr lang="en-IE" sz="1200" b="1" dirty="0"/>
                        <a:t>3.   Gantt Chart:</a:t>
                      </a:r>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81219270"/>
                  </a:ext>
                </a:extLst>
              </a:tr>
            </a:tbl>
          </a:graphicData>
        </a:graphic>
      </p:graphicFrame>
      <p:pic>
        <p:nvPicPr>
          <p:cNvPr id="3" name="Picture 2">
            <a:extLst>
              <a:ext uri="{FF2B5EF4-FFF2-40B4-BE49-F238E27FC236}">
                <a16:creationId xmlns:a16="http://schemas.microsoft.com/office/drawing/2014/main" id="{FEEAD924-B301-4F83-98F4-B65930207462}"/>
              </a:ext>
            </a:extLst>
          </p:cNvPr>
          <p:cNvPicPr>
            <a:picLocks noChangeAspect="1"/>
          </p:cNvPicPr>
          <p:nvPr/>
        </p:nvPicPr>
        <p:blipFill rotWithShape="1">
          <a:blip r:embed="rId2"/>
          <a:srcRect l="4218" t="12026" r="16911" b="6280"/>
          <a:stretch/>
        </p:blipFill>
        <p:spPr bwMode="auto">
          <a:xfrm>
            <a:off x="282902" y="630236"/>
            <a:ext cx="10503231" cy="612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335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D59E01-0AD0-46AD-9048-7EAD483C9EA3}"/>
              </a:ext>
            </a:extLst>
          </p:cNvPr>
          <p:cNvGraphicFramePr>
            <a:graphicFrameLocks noGrp="1"/>
          </p:cNvGraphicFramePr>
          <p:nvPr>
            <p:extLst>
              <p:ext uri="{D42A27DB-BD31-4B8C-83A1-F6EECF244321}">
                <p14:modId xmlns:p14="http://schemas.microsoft.com/office/powerpoint/2010/main" val="3516543074"/>
              </p:ext>
            </p:extLst>
          </p:nvPr>
        </p:nvGraphicFramePr>
        <p:xfrm>
          <a:off x="1" y="0"/>
          <a:ext cx="12191999" cy="6860379"/>
        </p:xfrm>
        <a:graphic>
          <a:graphicData uri="http://schemas.openxmlformats.org/drawingml/2006/table">
            <a:tbl>
              <a:tblPr firstRow="1" bandRow="1">
                <a:tableStyleId>{5C22544A-7EE6-4342-B048-85BDC9FD1C3A}</a:tableStyleId>
              </a:tblPr>
              <a:tblGrid>
                <a:gridCol w="2721513">
                  <a:extLst>
                    <a:ext uri="{9D8B030D-6E8A-4147-A177-3AD203B41FA5}">
                      <a16:colId xmlns:a16="http://schemas.microsoft.com/office/drawing/2014/main" val="2252084927"/>
                    </a:ext>
                  </a:extLst>
                </a:gridCol>
                <a:gridCol w="2499215">
                  <a:extLst>
                    <a:ext uri="{9D8B030D-6E8A-4147-A177-3AD203B41FA5}">
                      <a16:colId xmlns:a16="http://schemas.microsoft.com/office/drawing/2014/main" val="3014651246"/>
                    </a:ext>
                  </a:extLst>
                </a:gridCol>
                <a:gridCol w="2790475">
                  <a:extLst>
                    <a:ext uri="{9D8B030D-6E8A-4147-A177-3AD203B41FA5}">
                      <a16:colId xmlns:a16="http://schemas.microsoft.com/office/drawing/2014/main" val="2846418665"/>
                    </a:ext>
                  </a:extLst>
                </a:gridCol>
                <a:gridCol w="4180796">
                  <a:extLst>
                    <a:ext uri="{9D8B030D-6E8A-4147-A177-3AD203B41FA5}">
                      <a16:colId xmlns:a16="http://schemas.microsoft.com/office/drawing/2014/main" val="1308949079"/>
                    </a:ext>
                  </a:extLst>
                </a:gridCol>
              </a:tblGrid>
              <a:tr h="271941">
                <a:tc>
                  <a:txBody>
                    <a:bodyPr/>
                    <a:lstStyle/>
                    <a:p>
                      <a:r>
                        <a:rPr lang="en-IE" sz="1200" dirty="0"/>
                        <a:t>Student Name: George </a:t>
                      </a:r>
                      <a:r>
                        <a:rPr lang="en-IE" sz="1200" dirty="0" err="1"/>
                        <a:t>Chavady</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 19305272</a:t>
                      </a:r>
                    </a:p>
                  </a:txBody>
                  <a:tcPr>
                    <a:lnB w="12700" cap="flat" cmpd="sng" algn="ctr">
                      <a:solidFill>
                        <a:schemeClr val="tx1"/>
                      </a:solidFill>
                      <a:prstDash val="solid"/>
                      <a:round/>
                      <a:headEnd type="none" w="med" len="med"/>
                      <a:tailEnd type="none" w="med" len="med"/>
                    </a:lnB>
                  </a:tcPr>
                </a:tc>
                <a:tc>
                  <a:txBody>
                    <a:bodyPr/>
                    <a:lstStyle/>
                    <a:p>
                      <a:r>
                        <a:rPr lang="en-IE" sz="1200" dirty="0"/>
                        <a:t>Stream: M.Sc. Computer Science I.S.</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Donal </a:t>
                      </a:r>
                      <a:r>
                        <a:rPr lang="en-IE" sz="1200" dirty="0" err="1"/>
                        <a:t>O'Mahony</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783821"/>
                  </a:ext>
                </a:extLst>
              </a:tr>
              <a:tr h="6586059">
                <a:tc gridSpan="4">
                  <a:txBody>
                    <a:bodyPr/>
                    <a:lstStyle/>
                    <a:p>
                      <a:pPr marL="0" indent="0" algn="just">
                        <a:buNone/>
                      </a:pPr>
                      <a:r>
                        <a:rPr lang="en-IE" sz="1200" b="1" dirty="0"/>
                        <a:t>4.   Skills List:</a:t>
                      </a:r>
                    </a:p>
                    <a:p>
                      <a:pPr marL="0" indent="0" algn="just">
                        <a:buNone/>
                      </a:pPr>
                      <a:endParaRPr lang="en-IE" sz="1200" b="0" dirty="0"/>
                    </a:p>
                    <a:p>
                      <a:pPr marL="0" indent="0" algn="just">
                        <a:buNone/>
                      </a:pPr>
                      <a:r>
                        <a:rPr lang="en-IE" sz="1200" b="0" dirty="0"/>
                        <a:t>Technical Skills:</a:t>
                      </a:r>
                    </a:p>
                    <a:p>
                      <a:pPr marL="171450" indent="-171450" algn="just">
                        <a:buFont typeface="Arial" panose="020B0604020202020204" pitchFamily="34" charset="0"/>
                        <a:buChar char="•"/>
                      </a:pPr>
                      <a:r>
                        <a:rPr lang="en-US" sz="1200" b="0" dirty="0"/>
                        <a:t>Understand blockchain core code.</a:t>
                      </a:r>
                    </a:p>
                    <a:p>
                      <a:pPr marL="171450" indent="-171450" algn="just">
                        <a:buFont typeface="Arial" panose="020B0604020202020204" pitchFamily="34" charset="0"/>
                        <a:buChar char="•"/>
                      </a:pPr>
                      <a:r>
                        <a:rPr lang="en-US" sz="1200" b="0" dirty="0"/>
                        <a:t>Understand Ethereum smart contracts</a:t>
                      </a:r>
                    </a:p>
                    <a:p>
                      <a:pPr marL="171450" indent="-171450" algn="just">
                        <a:buFont typeface="Arial" panose="020B0604020202020204" pitchFamily="34" charset="0"/>
                        <a:buChar char="•"/>
                      </a:pPr>
                      <a:r>
                        <a:rPr lang="en-US" sz="1200" b="0" dirty="0"/>
                        <a:t>Understand the Ethereum Virtual Machine</a:t>
                      </a:r>
                    </a:p>
                    <a:p>
                      <a:pPr marL="171450" indent="-171450" algn="just">
                        <a:buFont typeface="Arial" panose="020B0604020202020204" pitchFamily="34" charset="0"/>
                        <a:buChar char="•"/>
                      </a:pPr>
                      <a:r>
                        <a:rPr lang="en-US" sz="1200" b="0" dirty="0"/>
                        <a:t>Learn Solidity – a high level language used to implement smart contracts on the Ethereum Virtual Machine.</a:t>
                      </a:r>
                    </a:p>
                    <a:p>
                      <a:pPr marL="171450" indent="-171450" algn="just">
                        <a:buFont typeface="Arial" panose="020B0604020202020204" pitchFamily="34" charset="0"/>
                        <a:buChar char="•"/>
                      </a:pPr>
                      <a:r>
                        <a:rPr lang="en-US" sz="1200" b="0" dirty="0"/>
                        <a:t>Learn the QTUM eco-system. E.g., the opcodes used to execute transactions in the blockchain</a:t>
                      </a:r>
                    </a:p>
                    <a:p>
                      <a:pPr marL="171450" indent="-171450" algn="just">
                        <a:buFont typeface="Arial" panose="020B0604020202020204" pitchFamily="34" charset="0"/>
                        <a:buChar char="•"/>
                      </a:pPr>
                      <a:r>
                        <a:rPr lang="en-US" sz="1200" b="0" dirty="0"/>
                        <a:t>Learn the UTXO model</a:t>
                      </a:r>
                    </a:p>
                    <a:p>
                      <a:pPr marL="171450" indent="-171450" algn="just">
                        <a:buFont typeface="Arial" panose="020B0604020202020204" pitchFamily="34" charset="0"/>
                        <a:buChar char="•"/>
                      </a:pPr>
                      <a:r>
                        <a:rPr lang="en-US" sz="1200" b="0" dirty="0"/>
                        <a:t>Understand Proof of Work and Proof of Stake consensus algorithms.</a:t>
                      </a:r>
                    </a:p>
                    <a:p>
                      <a:pPr marL="171450" indent="-171450" algn="just">
                        <a:buFont typeface="Arial" panose="020B0604020202020204" pitchFamily="34" charset="0"/>
                        <a:buChar char="•"/>
                      </a:pPr>
                      <a:endParaRPr lang="en-US" sz="1200" b="0" dirty="0"/>
                    </a:p>
                    <a:p>
                      <a:pPr marL="0" indent="0" algn="just">
                        <a:buFont typeface="Arial" panose="020B0604020202020204" pitchFamily="34" charset="0"/>
                        <a:buNone/>
                      </a:pPr>
                      <a:r>
                        <a:rPr lang="en-US" sz="1200" b="0" dirty="0"/>
                        <a:t>Research Skills:</a:t>
                      </a:r>
                    </a:p>
                    <a:p>
                      <a:pPr marL="171450" indent="-171450" algn="just">
                        <a:buFont typeface="Arial" panose="020B0604020202020204" pitchFamily="34" charset="0"/>
                        <a:buChar char="•"/>
                      </a:pPr>
                      <a:r>
                        <a:rPr lang="en-US" sz="1200" b="0" dirty="0"/>
                        <a:t>Searching for the right content available out there.</a:t>
                      </a:r>
                    </a:p>
                    <a:p>
                      <a:pPr marL="171450" indent="-171450" algn="just">
                        <a:buFont typeface="Arial" panose="020B0604020202020204" pitchFamily="34" charset="0"/>
                        <a:buChar char="•"/>
                      </a:pPr>
                      <a:r>
                        <a:rPr lang="en-US" sz="1200" b="0" dirty="0"/>
                        <a:t>Collating content from various sources to present them in a manner that makes sense to the audience.</a:t>
                      </a:r>
                    </a:p>
                    <a:p>
                      <a:pPr marL="171450" indent="-171450" algn="just">
                        <a:buFont typeface="Arial" panose="020B0604020202020204" pitchFamily="34" charset="0"/>
                        <a:buChar char="•"/>
                      </a:pPr>
                      <a:r>
                        <a:rPr lang="en-US" sz="1200" b="0" dirty="0"/>
                        <a:t>Get to know of ways and methods to achieve the goal/aim.</a:t>
                      </a:r>
                    </a:p>
                    <a:p>
                      <a:pPr marL="171450" indent="-171450" algn="just">
                        <a:buFont typeface="Arial" panose="020B0604020202020204" pitchFamily="34" charset="0"/>
                        <a:buChar char="•"/>
                      </a:pPr>
                      <a:r>
                        <a:rPr lang="en-US" sz="1200" b="0" dirty="0"/>
                        <a:t>Learn standards used in citing sources. E.g., APA </a:t>
                      </a:r>
                    </a:p>
                    <a:p>
                      <a:pPr marL="0" indent="0">
                        <a:buFont typeface="Arial" panose="020B0604020202020204" pitchFamily="34" charset="0"/>
                        <a:buNone/>
                      </a:pPr>
                      <a:endParaRPr lang="en-IE" sz="1200" b="0" dirty="0"/>
                    </a:p>
                    <a:p>
                      <a:pPr marL="0" indent="0">
                        <a:buNone/>
                      </a:pPr>
                      <a:endParaRPr lang="en-IE" sz="1200" b="0" dirty="0"/>
                    </a:p>
                    <a:p>
                      <a:pPr marL="0" indent="0">
                        <a:buNone/>
                      </a:pPr>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81219270"/>
                  </a:ext>
                </a:extLst>
              </a:tr>
            </a:tbl>
          </a:graphicData>
        </a:graphic>
      </p:graphicFrame>
    </p:spTree>
    <p:extLst>
      <p:ext uri="{BB962C8B-B14F-4D97-AF65-F5344CB8AC3E}">
        <p14:creationId xmlns:p14="http://schemas.microsoft.com/office/powerpoint/2010/main" val="345195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D59E01-0AD0-46AD-9048-7EAD483C9EA3}"/>
              </a:ext>
            </a:extLst>
          </p:cNvPr>
          <p:cNvGraphicFramePr>
            <a:graphicFrameLocks noGrp="1"/>
          </p:cNvGraphicFramePr>
          <p:nvPr>
            <p:extLst>
              <p:ext uri="{D42A27DB-BD31-4B8C-83A1-F6EECF244321}">
                <p14:modId xmlns:p14="http://schemas.microsoft.com/office/powerpoint/2010/main" val="1017403885"/>
              </p:ext>
            </p:extLst>
          </p:nvPr>
        </p:nvGraphicFramePr>
        <p:xfrm>
          <a:off x="0" y="-1"/>
          <a:ext cx="12179431" cy="11521440"/>
        </p:xfrm>
        <a:graphic>
          <a:graphicData uri="http://schemas.openxmlformats.org/drawingml/2006/table">
            <a:tbl>
              <a:tblPr firstRow="1" bandRow="1">
                <a:tableStyleId>{5C22544A-7EE6-4342-B048-85BDC9FD1C3A}</a:tableStyleId>
              </a:tblPr>
              <a:tblGrid>
                <a:gridCol w="2718708">
                  <a:extLst>
                    <a:ext uri="{9D8B030D-6E8A-4147-A177-3AD203B41FA5}">
                      <a16:colId xmlns:a16="http://schemas.microsoft.com/office/drawing/2014/main" val="2252084927"/>
                    </a:ext>
                  </a:extLst>
                </a:gridCol>
                <a:gridCol w="2496639">
                  <a:extLst>
                    <a:ext uri="{9D8B030D-6E8A-4147-A177-3AD203B41FA5}">
                      <a16:colId xmlns:a16="http://schemas.microsoft.com/office/drawing/2014/main" val="3014651246"/>
                    </a:ext>
                  </a:extLst>
                </a:gridCol>
                <a:gridCol w="2787599">
                  <a:extLst>
                    <a:ext uri="{9D8B030D-6E8A-4147-A177-3AD203B41FA5}">
                      <a16:colId xmlns:a16="http://schemas.microsoft.com/office/drawing/2014/main" val="2846418665"/>
                    </a:ext>
                  </a:extLst>
                </a:gridCol>
                <a:gridCol w="4176485">
                  <a:extLst>
                    <a:ext uri="{9D8B030D-6E8A-4147-A177-3AD203B41FA5}">
                      <a16:colId xmlns:a16="http://schemas.microsoft.com/office/drawing/2014/main" val="1308949079"/>
                    </a:ext>
                  </a:extLst>
                </a:gridCol>
              </a:tblGrid>
              <a:tr h="273378">
                <a:tc>
                  <a:txBody>
                    <a:bodyPr/>
                    <a:lstStyle/>
                    <a:p>
                      <a:r>
                        <a:rPr lang="en-IE" sz="1200" dirty="0"/>
                        <a:t>Student Name: George </a:t>
                      </a:r>
                      <a:r>
                        <a:rPr lang="en-IE" sz="1200" dirty="0" err="1"/>
                        <a:t>Chavady</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 19305272</a:t>
                      </a:r>
                    </a:p>
                  </a:txBody>
                  <a:tcPr>
                    <a:lnB w="12700" cap="flat" cmpd="sng" algn="ctr">
                      <a:solidFill>
                        <a:schemeClr val="tx1"/>
                      </a:solidFill>
                      <a:prstDash val="solid"/>
                      <a:round/>
                      <a:headEnd type="none" w="med" len="med"/>
                      <a:tailEnd type="none" w="med" len="med"/>
                    </a:lnB>
                  </a:tcPr>
                </a:tc>
                <a:tc>
                  <a:txBody>
                    <a:bodyPr/>
                    <a:lstStyle/>
                    <a:p>
                      <a:r>
                        <a:rPr lang="en-IE" sz="1200" dirty="0"/>
                        <a:t>Stream: M.Sc. Computer Science I.S.</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Donal </a:t>
                      </a:r>
                      <a:r>
                        <a:rPr lang="en-IE" sz="1200" dirty="0" err="1"/>
                        <a:t>O'Mahony</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783821"/>
                  </a:ext>
                </a:extLst>
              </a:tr>
              <a:tr h="6518157">
                <a:tc gridSpan="4">
                  <a:txBody>
                    <a:bodyPr/>
                    <a:lstStyle/>
                    <a:p>
                      <a:pPr marL="0" indent="0">
                        <a:buNone/>
                      </a:pPr>
                      <a:r>
                        <a:rPr lang="en-IE" sz="1200" b="1" dirty="0"/>
                        <a:t>5.   Reference List:</a:t>
                      </a:r>
                    </a:p>
                    <a:p>
                      <a:pPr marL="228600" indent="-228600">
                        <a:buAutoNum type="arabicPeriod" startAt="4"/>
                      </a:pPr>
                      <a:endParaRPr lang="en-IE" sz="1200" b="1" dirty="0"/>
                    </a:p>
                    <a:p>
                      <a:pPr marL="228600" indent="-228600" algn="just">
                        <a:buFont typeface="+mj-lt"/>
                        <a:buAutoNum type="arabicPeriod"/>
                      </a:pPr>
                      <a:r>
                        <a:rPr lang="en-IE" sz="1200" b="0" dirty="0"/>
                        <a:t>Solidity. Retrieved from </a:t>
                      </a:r>
                      <a:r>
                        <a:rPr lang="en-IE" sz="1200" b="0" dirty="0">
                          <a:hlinkClick r:id="rId2"/>
                        </a:rPr>
                        <a:t>http://solidity.readthedocs.io/en/develop/</a:t>
                      </a:r>
                      <a:endParaRPr lang="en-IE" sz="1200" b="0" dirty="0"/>
                    </a:p>
                    <a:p>
                      <a:pPr marL="228600" indent="-228600" algn="just">
                        <a:buFont typeface="+mj-lt"/>
                        <a:buAutoNum type="arabicPeriod"/>
                      </a:pPr>
                      <a:r>
                        <a:rPr lang="en-IN" sz="1200" dirty="0"/>
                        <a:t>Patrick Dai, Neil Mahi, Jordan Earls, Alex </a:t>
                      </a:r>
                      <a:r>
                        <a:rPr lang="en-IN" sz="1200" dirty="0" err="1"/>
                        <a:t>Norta</a:t>
                      </a:r>
                      <a:r>
                        <a:rPr lang="en-US" sz="1200" dirty="0"/>
                        <a:t>. Smart-Contract Value-Transfer Protocols on a Distributed Mobile Application Platform. Retrieved from </a:t>
                      </a:r>
                      <a:r>
                        <a:rPr lang="en-IN" sz="1200" dirty="0">
                          <a:hlinkClick r:id="rId3"/>
                        </a:rPr>
                        <a:t>https://old.qtum.org/user/pages/03.tech/01.white-papers/Qtum%20Whitepaper.pdf</a:t>
                      </a:r>
                      <a:endParaRPr lang="en-IN" sz="1200" dirty="0"/>
                    </a:p>
                    <a:p>
                      <a:pPr marL="228600" indent="-228600" algn="just">
                        <a:buFont typeface="+mj-lt"/>
                        <a:buAutoNum type="arabicPeriod"/>
                      </a:pPr>
                      <a:r>
                        <a:rPr lang="en-IN" sz="1200" dirty="0"/>
                        <a:t>Ghassan </a:t>
                      </a:r>
                      <a:r>
                        <a:rPr lang="en-IN" sz="1200" dirty="0" err="1"/>
                        <a:t>Karame</a:t>
                      </a:r>
                      <a:r>
                        <a:rPr lang="en-IN" sz="1200" dirty="0"/>
                        <a:t>, Elli </a:t>
                      </a:r>
                      <a:r>
                        <a:rPr lang="en-IN" sz="1200" dirty="0" err="1"/>
                        <a:t>Androulaki</a:t>
                      </a:r>
                      <a:r>
                        <a:rPr lang="en-IN" sz="1200" dirty="0"/>
                        <a:t>. (2016). Bitcoin and blockchain security. Boston: Artech House.</a:t>
                      </a:r>
                    </a:p>
                    <a:p>
                      <a:pPr marL="228600" indent="-228600" algn="just">
                        <a:buFont typeface="+mj-lt"/>
                        <a:buAutoNum type="arabicPeriod"/>
                      </a:pPr>
                      <a:r>
                        <a:rPr lang="en-IN" sz="1200" dirty="0" err="1"/>
                        <a:t>BitcoinCore</a:t>
                      </a:r>
                      <a:r>
                        <a:rPr lang="en-IN" sz="1200" dirty="0"/>
                        <a:t>. Retrieved from </a:t>
                      </a:r>
                      <a:r>
                        <a:rPr lang="en-IN" sz="1200" dirty="0">
                          <a:hlinkClick r:id="rId4"/>
                        </a:rPr>
                        <a:t>https://bitcoin.org/en/bitcoin-core/help</a:t>
                      </a:r>
                      <a:endParaRPr lang="en-US" sz="1200" dirty="0"/>
                    </a:p>
                    <a:p>
                      <a:pPr marL="228600" indent="-228600" algn="just">
                        <a:buFont typeface="+mj-lt"/>
                        <a:buAutoNum type="arabicPeriod"/>
                      </a:pPr>
                      <a:r>
                        <a:rPr lang="en-US" sz="1200" dirty="0"/>
                        <a:t>Cong T. Nguyen, </a:t>
                      </a:r>
                      <a:r>
                        <a:rPr lang="en-US" sz="1200" dirty="0" err="1"/>
                        <a:t>Dinh</a:t>
                      </a:r>
                      <a:r>
                        <a:rPr lang="en-US" sz="1200" dirty="0"/>
                        <a:t> Thai Hoang, Diep N. Nguyen, Dusit </a:t>
                      </a:r>
                      <a:r>
                        <a:rPr lang="en-US" sz="1200" dirty="0" err="1"/>
                        <a:t>Niyato</a:t>
                      </a:r>
                      <a:r>
                        <a:rPr lang="en-US" sz="1200" dirty="0"/>
                        <a:t>, Huynh </a:t>
                      </a:r>
                      <a:r>
                        <a:rPr lang="en-US" sz="1200" dirty="0" err="1"/>
                        <a:t>Tuong</a:t>
                      </a:r>
                      <a:r>
                        <a:rPr lang="en-US" sz="1200" dirty="0"/>
                        <a:t> Nguyen, </a:t>
                      </a:r>
                      <a:r>
                        <a:rPr lang="en-US" sz="1200" dirty="0" err="1"/>
                        <a:t>Eryk</a:t>
                      </a:r>
                      <a:r>
                        <a:rPr lang="en-US" sz="1200" dirty="0"/>
                        <a:t> </a:t>
                      </a:r>
                      <a:r>
                        <a:rPr lang="en-US" sz="1200" dirty="0" err="1"/>
                        <a:t>Dutkie</a:t>
                      </a:r>
                      <a:r>
                        <a:rPr lang="en-US" sz="1200" dirty="0"/>
                        <a:t>. (2019, June 26). Proof-of-Stake Consensus Mechanisms for Future Blockchain Networks: Fundamentals, Applications and Opportunities. Retrieved from </a:t>
                      </a:r>
                      <a:r>
                        <a:rPr lang="en-IN" sz="1200" dirty="0">
                          <a:hlinkClick r:id="rId5"/>
                        </a:rPr>
                        <a:t>https://ieeexplore-ieee-org.elib.tcd.ie/document/8746079</a:t>
                      </a:r>
                      <a:endParaRPr lang="en-IN" sz="1200" dirty="0"/>
                    </a:p>
                    <a:p>
                      <a:pPr marL="228600" indent="-228600" algn="just">
                        <a:buFont typeface="+mj-lt"/>
                        <a:buAutoNum type="arabicPeriod"/>
                      </a:pPr>
                      <a:r>
                        <a:rPr lang="pt-BR" sz="1200" dirty="0"/>
                        <a:t>Leonor Augusto, Ruben Costa, José Ferreira, Ricardo Jardim-Gonçalves. (2019, June 20). </a:t>
                      </a:r>
                      <a:r>
                        <a:rPr lang="en-US" sz="1200" dirty="0"/>
                        <a:t>An Application of Ethereum smart contracts and IoT to logistics. Retrieved from </a:t>
                      </a:r>
                      <a:r>
                        <a:rPr lang="en-IN" sz="1200" dirty="0">
                          <a:hlinkClick r:id="rId6"/>
                        </a:rPr>
                        <a:t>https://ieeexplore-ieee-org.elib.tcd.ie/document/8740823</a:t>
                      </a:r>
                      <a:endParaRPr lang="en-IN" sz="1200" dirty="0"/>
                    </a:p>
                    <a:p>
                      <a:pPr marL="228600" indent="-228600" algn="just">
                        <a:buFont typeface="+mj-lt"/>
                        <a:buAutoNum type="arabicPeriod"/>
                      </a:pPr>
                      <a:r>
                        <a:rPr lang="en-US" sz="1200" dirty="0"/>
                        <a:t>Andreas M. Antonopoulos, Dr. Gavin Wood. (2018). Mastering Ethereum : building smart contracts and </a:t>
                      </a:r>
                      <a:r>
                        <a:rPr lang="en-US" sz="1200" dirty="0" err="1"/>
                        <a:t>Dapps</a:t>
                      </a:r>
                      <a:r>
                        <a:rPr lang="en-US" sz="1200" dirty="0"/>
                        <a:t>. CA: O'Reilly Media, Inc.</a:t>
                      </a:r>
                    </a:p>
                    <a:p>
                      <a:pPr marL="228600" indent="-228600" algn="just">
                        <a:buFont typeface="+mj-lt"/>
                        <a:buAutoNum type="arabicPeriod"/>
                      </a:pPr>
                      <a:r>
                        <a:rPr lang="en-US" sz="1200" dirty="0" err="1"/>
                        <a:t>Xiaolong</a:t>
                      </a:r>
                      <a:r>
                        <a:rPr lang="en-US" sz="1200" dirty="0"/>
                        <a:t> Liu, </a:t>
                      </a:r>
                      <a:r>
                        <a:rPr lang="en-US" sz="1200" dirty="0" err="1"/>
                        <a:t>Riqing</a:t>
                      </a:r>
                      <a:r>
                        <a:rPr lang="en-US" sz="1200" dirty="0"/>
                        <a:t> Chen, Yu-Wen Chen, </a:t>
                      </a:r>
                      <a:r>
                        <a:rPr lang="en-US" sz="1200" dirty="0" err="1"/>
                        <a:t>Shyan</a:t>
                      </a:r>
                      <a:r>
                        <a:rPr lang="en-US" sz="1200" dirty="0"/>
                        <a:t>-Ming Yuan. (2019, July 11). Off-chain Data Fetching Architecture for Ethereum Smart Contract. Retrieved from </a:t>
                      </a:r>
                      <a:r>
                        <a:rPr lang="en-IN" sz="1200" dirty="0">
                          <a:hlinkClick r:id="rId7"/>
                        </a:rPr>
                        <a:t>https://ieeexplore-ieee-org.elib.tcd.ie/document/8756348</a:t>
                      </a:r>
                      <a:endParaRPr lang="en-IN" sz="1200" dirty="0"/>
                    </a:p>
                    <a:p>
                      <a:pPr marL="228600" indent="-228600" algn="just">
                        <a:buFont typeface="+mj-lt"/>
                        <a:buAutoNum type="arabicPeriod"/>
                      </a:pPr>
                      <a:r>
                        <a:rPr lang="en-US" sz="1200" dirty="0" err="1"/>
                        <a:t>Xiaolong</a:t>
                      </a:r>
                      <a:r>
                        <a:rPr lang="en-US" sz="1200" dirty="0"/>
                        <a:t> Liu, Khan Muhammad, Jaime </a:t>
                      </a:r>
                      <a:r>
                        <a:rPr lang="en-US" sz="1200" dirty="0" err="1"/>
                        <a:t>Lloret</a:t>
                      </a:r>
                      <a:r>
                        <a:rPr lang="en-US" sz="1200" dirty="0"/>
                        <a:t>, Yu-Wen Chen, </a:t>
                      </a:r>
                      <a:r>
                        <a:rPr lang="en-US" sz="1200" dirty="0" err="1"/>
                        <a:t>Shyan</a:t>
                      </a:r>
                      <a:r>
                        <a:rPr lang="en-US" sz="1200" dirty="0"/>
                        <a:t>-Ming Yuan. (2019). Elastic and cost-effective data carrier architecture for smart contract in blockchain. Volume </a:t>
                      </a:r>
                      <a:r>
                        <a:rPr lang="fr-FR" sz="1200" dirty="0"/>
                        <a:t>100, 590-599.</a:t>
                      </a:r>
                    </a:p>
                    <a:p>
                      <a:pPr marL="228600" indent="-228600" algn="just">
                        <a:buFont typeface="+mj-lt"/>
                        <a:buAutoNum type="arabicPeriod"/>
                      </a:pPr>
                      <a:r>
                        <a:rPr lang="fr-FR" sz="1200" dirty="0" err="1"/>
                        <a:t>Mik</a:t>
                      </a:r>
                      <a:r>
                        <a:rPr lang="fr-FR" sz="1200" dirty="0"/>
                        <a:t>, Eliza. (2017). </a:t>
                      </a:r>
                      <a:r>
                        <a:rPr lang="en-US" sz="1200" dirty="0"/>
                        <a:t>Smart contracts: terminology, technical limitations and real world complexity. 9(2). 269-300.</a:t>
                      </a:r>
                    </a:p>
                    <a:p>
                      <a:pPr marL="228600" indent="-228600" algn="just">
                        <a:buFont typeface="+mj-lt"/>
                        <a:buAutoNum type="arabicPeriod"/>
                      </a:pPr>
                      <a:r>
                        <a:rPr lang="en-US" sz="1200" dirty="0" err="1"/>
                        <a:t>Oraclize</a:t>
                      </a:r>
                      <a:r>
                        <a:rPr lang="en-US" sz="1200" dirty="0"/>
                        <a:t>. Retrieved from </a:t>
                      </a:r>
                      <a:r>
                        <a:rPr lang="en-US" sz="1200" dirty="0">
                          <a:hlinkClick r:id="rId8"/>
                        </a:rPr>
                        <a:t>http://dev.oraclize.it</a:t>
                      </a:r>
                      <a:endParaRPr lang="en-US" sz="1200" dirty="0"/>
                    </a:p>
                    <a:p>
                      <a:pPr marL="228600" indent="-228600" algn="just">
                        <a:buFont typeface="+mj-lt"/>
                        <a:buAutoNum type="arabicPeriod"/>
                      </a:pPr>
                      <a:r>
                        <a:rPr lang="en-US" sz="1200" dirty="0"/>
                        <a:t>L. </a:t>
                      </a:r>
                      <a:r>
                        <a:rPr lang="en-US" sz="1200" dirty="0" err="1"/>
                        <a:t>Luu</a:t>
                      </a:r>
                      <a:r>
                        <a:rPr lang="en-US" sz="1200" dirty="0"/>
                        <a:t>, D.H. Chu, H. </a:t>
                      </a:r>
                      <a:r>
                        <a:rPr lang="en-US" sz="1200" dirty="0" err="1"/>
                        <a:t>Olickel</a:t>
                      </a:r>
                      <a:r>
                        <a:rPr lang="en-US" sz="1200" dirty="0"/>
                        <a:t>, P. Saxena, A. </a:t>
                      </a:r>
                      <a:r>
                        <a:rPr lang="en-US" sz="1200" dirty="0" err="1"/>
                        <a:t>Hobor</a:t>
                      </a:r>
                      <a:r>
                        <a:rPr lang="en-US" sz="1200" dirty="0"/>
                        <a:t>. (2016). Making Smart Contracts Smarter. Proceedings of the 2016 ACM SIGSAC Conference on Computer and Communications Security, CCS '16, 254-269.</a:t>
                      </a:r>
                      <a:endParaRPr lang="fr-FR" sz="1200" dirty="0"/>
                    </a:p>
                    <a:p>
                      <a:pPr marL="0" indent="0">
                        <a:buFont typeface="Arial" panose="020B0604020202020204" pitchFamily="34" charset="0"/>
                        <a:buNone/>
                      </a:pPr>
                      <a:endParaRPr lang="en-US" sz="1200" dirty="0"/>
                    </a:p>
                    <a:p>
                      <a:pPr marL="171450" indent="-171450">
                        <a:buFont typeface="Arial" panose="020B0604020202020204" pitchFamily="34" charset="0"/>
                        <a:buChar char="•"/>
                      </a:pPr>
                      <a:endParaRPr lang="pt-BR" sz="1200" dirty="0"/>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endParaRPr lang="en-IN" sz="1200" dirty="0"/>
                    </a:p>
                    <a:p>
                      <a:pPr marL="0" indent="0">
                        <a:buFont typeface="Arial" panose="020B0604020202020204" pitchFamily="34" charset="0"/>
                        <a:buNone/>
                      </a:pPr>
                      <a:endParaRPr lang="en-IE" sz="1200" b="0" dirty="0"/>
                    </a:p>
                    <a:p>
                      <a:pPr marL="171450" indent="-171450">
                        <a:buFont typeface="Arial" panose="020B0604020202020204" pitchFamily="34" charset="0"/>
                        <a:buChar char="•"/>
                      </a:pPr>
                      <a:endParaRPr lang="en-IE" sz="1200" b="0" dirty="0"/>
                    </a:p>
                    <a:p>
                      <a:pPr marL="171450" indent="-171450">
                        <a:buFont typeface="Arial" panose="020B0604020202020204" pitchFamily="34" charset="0"/>
                        <a:buChar char="•"/>
                      </a:pPr>
                      <a:endParaRPr lang="en-IE" sz="1200" b="1"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81219270"/>
                  </a:ext>
                </a:extLst>
              </a:tr>
            </a:tbl>
          </a:graphicData>
        </a:graphic>
      </p:graphicFrame>
    </p:spTree>
    <p:extLst>
      <p:ext uri="{BB962C8B-B14F-4D97-AF65-F5344CB8AC3E}">
        <p14:creationId xmlns:p14="http://schemas.microsoft.com/office/powerpoint/2010/main" val="1261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CD59E01-0AD0-46AD-9048-7EAD483C9EA3}"/>
              </a:ext>
            </a:extLst>
          </p:cNvPr>
          <p:cNvGraphicFramePr>
            <a:graphicFrameLocks noGrp="1"/>
          </p:cNvGraphicFramePr>
          <p:nvPr>
            <p:extLst>
              <p:ext uri="{D42A27DB-BD31-4B8C-83A1-F6EECF244321}">
                <p14:modId xmlns:p14="http://schemas.microsoft.com/office/powerpoint/2010/main" val="1439972170"/>
              </p:ext>
            </p:extLst>
          </p:nvPr>
        </p:nvGraphicFramePr>
        <p:xfrm>
          <a:off x="0" y="0"/>
          <a:ext cx="12192001" cy="7132320"/>
        </p:xfrm>
        <a:graphic>
          <a:graphicData uri="http://schemas.openxmlformats.org/drawingml/2006/table">
            <a:tbl>
              <a:tblPr firstRow="1" bandRow="1">
                <a:tableStyleId>{5C22544A-7EE6-4342-B048-85BDC9FD1C3A}</a:tableStyleId>
              </a:tblPr>
              <a:tblGrid>
                <a:gridCol w="2721514">
                  <a:extLst>
                    <a:ext uri="{9D8B030D-6E8A-4147-A177-3AD203B41FA5}">
                      <a16:colId xmlns:a16="http://schemas.microsoft.com/office/drawing/2014/main" val="2252084927"/>
                    </a:ext>
                  </a:extLst>
                </a:gridCol>
                <a:gridCol w="2499216">
                  <a:extLst>
                    <a:ext uri="{9D8B030D-6E8A-4147-A177-3AD203B41FA5}">
                      <a16:colId xmlns:a16="http://schemas.microsoft.com/office/drawing/2014/main" val="3014651246"/>
                    </a:ext>
                  </a:extLst>
                </a:gridCol>
                <a:gridCol w="2790476">
                  <a:extLst>
                    <a:ext uri="{9D8B030D-6E8A-4147-A177-3AD203B41FA5}">
                      <a16:colId xmlns:a16="http://schemas.microsoft.com/office/drawing/2014/main" val="2846418665"/>
                    </a:ext>
                  </a:extLst>
                </a:gridCol>
                <a:gridCol w="4180795">
                  <a:extLst>
                    <a:ext uri="{9D8B030D-6E8A-4147-A177-3AD203B41FA5}">
                      <a16:colId xmlns:a16="http://schemas.microsoft.com/office/drawing/2014/main" val="1308949079"/>
                    </a:ext>
                  </a:extLst>
                </a:gridCol>
              </a:tblGrid>
              <a:tr h="273377">
                <a:tc>
                  <a:txBody>
                    <a:bodyPr/>
                    <a:lstStyle/>
                    <a:p>
                      <a:r>
                        <a:rPr lang="en-IE" sz="1200" dirty="0"/>
                        <a:t>Student Name: George </a:t>
                      </a:r>
                      <a:r>
                        <a:rPr lang="en-IE" sz="1200" dirty="0" err="1"/>
                        <a:t>Chavady</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 19305272</a:t>
                      </a:r>
                    </a:p>
                  </a:txBody>
                  <a:tcPr>
                    <a:lnB w="12700" cap="flat" cmpd="sng" algn="ctr">
                      <a:solidFill>
                        <a:schemeClr val="tx1"/>
                      </a:solidFill>
                      <a:prstDash val="solid"/>
                      <a:round/>
                      <a:headEnd type="none" w="med" len="med"/>
                      <a:tailEnd type="none" w="med" len="med"/>
                    </a:lnB>
                  </a:tcPr>
                </a:tc>
                <a:tc>
                  <a:txBody>
                    <a:bodyPr/>
                    <a:lstStyle/>
                    <a:p>
                      <a:r>
                        <a:rPr lang="en-IE" sz="1200" dirty="0"/>
                        <a:t>Stream: M.Sc. Computer Science I.S.</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Donal </a:t>
                      </a:r>
                      <a:r>
                        <a:rPr lang="en-IE" sz="1200" dirty="0" err="1"/>
                        <a:t>O'Mahony</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783821"/>
                  </a:ext>
                </a:extLst>
              </a:tr>
              <a:tr h="6522639">
                <a:tc gridSpan="4">
                  <a:txBody>
                    <a:bodyPr/>
                    <a:lstStyle/>
                    <a:p>
                      <a:pPr marL="0" indent="0">
                        <a:buNone/>
                      </a:pPr>
                      <a:r>
                        <a:rPr lang="en-IE" sz="1200" b="1" dirty="0"/>
                        <a:t>6.   Ethics Statement:</a:t>
                      </a:r>
                    </a:p>
                    <a:p>
                      <a:pPr marL="0" indent="0">
                        <a:buNone/>
                      </a:pPr>
                      <a:endParaRPr lang="en-IE" sz="1200" b="1" dirty="0"/>
                    </a:p>
                    <a:p>
                      <a:pPr marL="0" indent="0" algn="just">
                        <a:buNone/>
                      </a:pPr>
                      <a:r>
                        <a:rPr lang="en-IE" sz="1200" b="0" dirty="0"/>
                        <a:t>No, I do not need an ethics approval at this point. Because, my research doesn’t involve conducting interviews or collecting data through questionnaires. It is only the application that would be evaluated. The dissertation involves studying the state of the art in the field of Smart Contracts and implementing the same using QTUM framework. It would involve work done by me alone and would have no other authors. Moreover, QTUM is an open source platform and all the references to resources will be cited.</a:t>
                      </a:r>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p>
                      <a:pPr marL="0" indent="0">
                        <a:buNone/>
                      </a:pPr>
                      <a:endParaRPr lang="en-IE"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81219270"/>
                  </a:ext>
                </a:extLst>
              </a:tr>
            </a:tbl>
          </a:graphicData>
        </a:graphic>
      </p:graphicFrame>
    </p:spTree>
    <p:extLst>
      <p:ext uri="{BB962C8B-B14F-4D97-AF65-F5344CB8AC3E}">
        <p14:creationId xmlns:p14="http://schemas.microsoft.com/office/powerpoint/2010/main" val="36941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D08481669F24B911541877B00EA56" ma:contentTypeVersion="11" ma:contentTypeDescription="Create a new document." ma:contentTypeScope="" ma:versionID="ef013f837b056310554dc5fa8762e1f0">
  <xsd:schema xmlns:xsd="http://www.w3.org/2001/XMLSchema" xmlns:xs="http://www.w3.org/2001/XMLSchema" xmlns:p="http://schemas.microsoft.com/office/2006/metadata/properties" xmlns:ns3="672c3fab-c2db-45d2-8419-eceb8d363d0e" xmlns:ns4="0e30c65c-6e33-443c-80c9-c0888edcf3c4" targetNamespace="http://schemas.microsoft.com/office/2006/metadata/properties" ma:root="true" ma:fieldsID="ae17cf1e7df452b37288a15f8ef0a808" ns3:_="" ns4:_="">
    <xsd:import namespace="672c3fab-c2db-45d2-8419-eceb8d363d0e"/>
    <xsd:import namespace="0e30c65c-6e33-443c-80c9-c0888edcf3c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c3fab-c2db-45d2-8419-eceb8d363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30c65c-6e33-443c-80c9-c0888edcf3c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BBE97C-7F32-479A-B45F-179B250D19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2c3fab-c2db-45d2-8419-eceb8d363d0e"/>
    <ds:schemaRef ds:uri="0e30c65c-6e33-443c-80c9-c0888edcf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6145F6-B3BF-4D49-92F0-74C8CCA6E2DB}">
  <ds:schemaRefs>
    <ds:schemaRef ds:uri="http://schemas.microsoft.com/office/infopath/2007/PartnerControls"/>
    <ds:schemaRef ds:uri="672c3fab-c2db-45d2-8419-eceb8d363d0e"/>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0e30c65c-6e33-443c-80c9-c0888edcf3c4"/>
    <ds:schemaRef ds:uri="http://purl.org/dc/terms/"/>
  </ds:schemaRefs>
</ds:datastoreItem>
</file>

<file path=customXml/itemProps3.xml><?xml version="1.0" encoding="utf-8"?>
<ds:datastoreItem xmlns:ds="http://schemas.openxmlformats.org/officeDocument/2006/customXml" ds:itemID="{C2F17B56-0A23-4DC0-B2B6-31728CA03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15651</TotalTime>
  <Words>1369</Words>
  <Application>Microsoft Office PowerPoint</Application>
  <PresentationFormat>Widescreen</PresentationFormat>
  <Paragraphs>231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McKenna</dc:creator>
  <cp:lastModifiedBy> </cp:lastModifiedBy>
  <cp:revision>138</cp:revision>
  <cp:lastPrinted>2020-01-03T12:09:40Z</cp:lastPrinted>
  <dcterms:created xsi:type="dcterms:W3CDTF">2017-01-17T14:30:57Z</dcterms:created>
  <dcterms:modified xsi:type="dcterms:W3CDTF">2020-01-03T12:32:47Z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0x010100A36D08481669F24B911541877B00EA56</vt:lpwstr>
  </property>
</Properties>
</file>