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58" r:id="rId2"/>
    <p:sldId id="459" r:id="rId3"/>
    <p:sldId id="464" r:id="rId4"/>
    <p:sldId id="463" r:id="rId5"/>
    <p:sldId id="461" r:id="rId6"/>
    <p:sldId id="460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6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helloworl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909388" cy="44369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302550" y="2315756"/>
            <a:ext cx="4536649" cy="960844"/>
          </a:xfrm>
          <a:prstGeom prst="wedgeRoundRectCallout">
            <a:avLst>
              <a:gd name="adj1" fmla="val -60853"/>
              <a:gd name="adj2" fmla="val -13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Since we are developing a web application, we also need to add </a:t>
            </a:r>
            <a:r>
              <a:rPr lang="en-US" sz="1200" dirty="0">
                <a:solidFill>
                  <a:srgbClr val="C00000"/>
                </a:solidFill>
              </a:rPr>
              <a:t>spring-boot-starter-web</a:t>
            </a:r>
            <a:r>
              <a:rPr lang="en-US" sz="1200" dirty="0"/>
              <a:t> dependency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This will include additional dependencies such Spring boot, tomcat </a:t>
            </a:r>
            <a:r>
              <a:rPr lang="en-US" sz="1200" dirty="0" smtClean="0"/>
              <a:t>etc. </a:t>
            </a:r>
            <a:r>
              <a:rPr lang="en-US" sz="1200" dirty="0"/>
              <a:t>which are required for this application.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1370076"/>
            <a:ext cx="2286000" cy="612648"/>
          </a:xfrm>
          <a:prstGeom prst="wedgeRoundRectCallout">
            <a:avLst>
              <a:gd name="adj1" fmla="val -75266"/>
              <a:gd name="adj2" fmla="val 563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C00000"/>
                </a:solidFill>
              </a:rPr>
              <a:t>spring-boot-starter-parent</a:t>
            </a:r>
            <a:r>
              <a:rPr lang="en-US" sz="1200" dirty="0"/>
              <a:t> provides you all maven defaults required for any spring project.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2286000"/>
            <a:ext cx="5944430" cy="26578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07975" y="465138"/>
            <a:ext cx="8531225" cy="1668461"/>
          </a:xfrm>
          <a:prstGeom prst="wedgeRoundRectCallout">
            <a:avLst>
              <a:gd name="adj1" fmla="val -11234"/>
              <a:gd name="adj2" fmla="val 6065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Here </a:t>
            </a:r>
            <a:r>
              <a:rPr lang="en-US" sz="1200" dirty="0">
                <a:solidFill>
                  <a:srgbClr val="C00000"/>
                </a:solidFill>
              </a:rPr>
              <a:t>@Controller</a:t>
            </a:r>
            <a:r>
              <a:rPr lang="en-US" sz="1200" dirty="0"/>
              <a:t> depicts that this is our controller class.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As </a:t>
            </a:r>
            <a:r>
              <a:rPr lang="en-US" sz="1200" dirty="0"/>
              <a:t>request first goes to </a:t>
            </a:r>
            <a:r>
              <a:rPr lang="en-US" sz="1200" dirty="0">
                <a:solidFill>
                  <a:srgbClr val="C00000"/>
                </a:solidFill>
              </a:rPr>
              <a:t>dispatcherServlet</a:t>
            </a:r>
            <a:r>
              <a:rPr lang="en-US" sz="1200" dirty="0"/>
              <a:t> and it redirects to the </a:t>
            </a:r>
            <a:r>
              <a:rPr lang="en-US" sz="1200" dirty="0">
                <a:solidFill>
                  <a:srgbClr val="C00000"/>
                </a:solidFill>
              </a:rPr>
              <a:t>controller class</a:t>
            </a:r>
            <a:r>
              <a:rPr lang="en-US" sz="1200" dirty="0"/>
              <a:t>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@</a:t>
            </a:r>
            <a:r>
              <a:rPr lang="en-US" sz="1200" dirty="0" err="1" smtClean="0">
                <a:solidFill>
                  <a:srgbClr val="C00000"/>
                </a:solidFill>
              </a:rPr>
              <a:t>RequestMapping</a:t>
            </a:r>
            <a:r>
              <a:rPr lang="en-US" sz="1200" dirty="0" smtClean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used to map incoming HTTP request to handler method(hello</a:t>
            </a:r>
            <a:r>
              <a:rPr lang="en-US" sz="1200" dirty="0" smtClean="0"/>
              <a:t>()).</a:t>
            </a:r>
            <a:r>
              <a:rPr lang="en-US" sz="1200" dirty="0"/>
              <a:t>So hello() method of HelloWorldController.java will handle GET request from </a:t>
            </a:r>
            <a:r>
              <a:rPr lang="en-US" sz="1200" dirty="0" smtClean="0"/>
              <a:t>dispatcher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 when we have </a:t>
            </a:r>
            <a:r>
              <a:rPr lang="en-US" sz="1200" dirty="0" err="1"/>
              <a:t>url</a:t>
            </a:r>
            <a:r>
              <a:rPr lang="en-US" sz="1200" dirty="0"/>
              <a:t> </a:t>
            </a:r>
            <a:r>
              <a:rPr lang="en-US" sz="1200" dirty="0" smtClean="0"/>
              <a:t>of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localhost:8080/helloworld</a:t>
            </a:r>
            <a:r>
              <a:rPr lang="en-US" sz="1200" dirty="0" smtClean="0"/>
              <a:t> - </a:t>
            </a:r>
            <a:r>
              <a:rPr lang="en-US" sz="1200" dirty="0">
                <a:solidFill>
                  <a:srgbClr val="C00000"/>
                </a:solidFill>
              </a:rPr>
              <a:t>hello()</a:t>
            </a:r>
            <a:r>
              <a:rPr lang="en-US" sz="1200" dirty="0"/>
              <a:t> method </a:t>
            </a:r>
            <a:r>
              <a:rPr lang="en-US" sz="1200" dirty="0" smtClean="0"/>
              <a:t> will be called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280940"/>
            <a:ext cx="824027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9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838200"/>
            <a:ext cx="2409249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</a:t>
            </a:r>
            <a:r>
              <a:rPr lang="en-US" sz="1200" dirty="0">
                <a:solidFill>
                  <a:srgbClr val="C00000"/>
                </a:solidFill>
              </a:rPr>
              <a:t>hello.jsp</a:t>
            </a:r>
            <a:r>
              <a:rPr lang="en-US" sz="1200" dirty="0"/>
              <a:t> in </a:t>
            </a:r>
            <a:r>
              <a:rPr lang="en-US" sz="1200" dirty="0">
                <a:solidFill>
                  <a:srgbClr val="C00000"/>
                </a:solidFill>
              </a:rPr>
              <a:t>/WEB-INF/ folder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1323809"/>
            <a:ext cx="836411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8400"/>
            <a:ext cx="37528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" y="1828800"/>
            <a:ext cx="3134162" cy="7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020"/>
            <a:ext cx="4343400" cy="2514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44620"/>
            <a:ext cx="4724400" cy="21718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87613</TotalTime>
  <Words>83</Words>
  <Application>Microsoft Office PowerPoint</Application>
  <PresentationFormat>Custom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9356</cp:revision>
  <dcterms:created xsi:type="dcterms:W3CDTF">2006-08-16T00:00:00Z</dcterms:created>
  <dcterms:modified xsi:type="dcterms:W3CDTF">2019-05-26T05:03:56Z</dcterms:modified>
</cp:coreProperties>
</file>