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F640-282A-473C-8FDB-9BB37325C3F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8A0-1F74-492B-9A7A-23922406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F640-282A-473C-8FDB-9BB37325C3F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8A0-1F74-492B-9A7A-23922406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6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F640-282A-473C-8FDB-9BB37325C3F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8A0-1F74-492B-9A7A-23922406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F640-282A-473C-8FDB-9BB37325C3F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8A0-1F74-492B-9A7A-23922406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0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F640-282A-473C-8FDB-9BB37325C3F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8A0-1F74-492B-9A7A-23922406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2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F640-282A-473C-8FDB-9BB37325C3F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8A0-1F74-492B-9A7A-23922406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F640-282A-473C-8FDB-9BB37325C3F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8A0-1F74-492B-9A7A-23922406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F640-282A-473C-8FDB-9BB37325C3F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8A0-1F74-492B-9A7A-23922406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5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F640-282A-473C-8FDB-9BB37325C3F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8A0-1F74-492B-9A7A-23922406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F640-282A-473C-8FDB-9BB37325C3F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8A0-1F74-492B-9A7A-23922406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9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F640-282A-473C-8FDB-9BB37325C3F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8A0-1F74-492B-9A7A-23922406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4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0F640-282A-473C-8FDB-9BB37325C3F9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38A0-1F74-492B-9A7A-23922406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43" b="27707"/>
          <a:stretch/>
        </p:blipFill>
        <p:spPr bwMode="auto">
          <a:xfrm>
            <a:off x="2514600" y="228600"/>
            <a:ext cx="4029456" cy="652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81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930"/>
            <a:ext cx="7620000" cy="675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41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3500"/>
            <a:ext cx="7620000" cy="673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33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CSU, Fresno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Kikuchi</dc:creator>
  <cp:lastModifiedBy>George Kikuchi</cp:lastModifiedBy>
  <cp:revision>3</cp:revision>
  <dcterms:created xsi:type="dcterms:W3CDTF">2014-08-05T22:20:56Z</dcterms:created>
  <dcterms:modified xsi:type="dcterms:W3CDTF">2014-08-06T06:06:29Z</dcterms:modified>
</cp:coreProperties>
</file>