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6B37-2D2B-255D-A903-2A610EF91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F7653-15A6-9C2B-6723-348953B9B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8D0E-AAC9-4934-02B7-C7512E9C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855E-62C9-6D08-4578-6E7738F9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C02-3DC7-4EA8-21A6-5D7D2F4A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377D-F1A5-14A9-4FAE-D5810303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DDA10-1ABA-24B9-4AB7-CA15B263F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0395-D6F4-4111-5B63-5ADA86B2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EDFB-5712-C3AC-4F56-4044E2BB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E9C4-F617-329A-930D-81B8FC5A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09818-A845-055D-EA49-BCCB8586E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8EED2-3CCE-9E76-DA87-616E37975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04D2-A111-B94D-B473-2596089B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E69B-8A2F-24CF-14F7-E16CFF25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36CC-2CBA-3DF8-E405-FD85119C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0954-63F9-85D1-66BD-4DE012EE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E9F6-B73C-55C8-8461-10EC4676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B83B-467C-9F9F-64D8-36DA4812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F511-903D-46F8-5B1D-20B0F3D7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1F1E-ADB6-074E-A183-0301196C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AFF6-C563-5382-283A-50F2E89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DF1D-CE50-8EF2-97EF-5A3AD62A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9BBA-93D2-BA79-704D-9E2AB3C4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3AA8-21F8-6573-1BF5-CF866F46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5198-22A5-F8C9-AE81-AD59D373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1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17C-BDCA-BF77-A84C-769D4760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C938-BA21-D462-3E3E-DB6F070AD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4A399-6AEB-EB8F-F55D-881E21B5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4473-37C7-66BF-0703-0E6E08AD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85ABD-0460-E4B1-CE65-C586E485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F65A9-2075-9A5A-197B-B2CECAC1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6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2678-F7D2-E585-D354-B59372DF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0ADB4-88AF-E602-2F07-7D1352F4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DB92-2864-D99C-FC0C-24DABD6D7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B1DD7-C272-3384-381E-2BD474E7A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FF5CD-D58B-E7A9-1AA4-777C1C412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1887A-E0AD-B0E8-2AED-53B9A547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46C15-801C-C73A-9EA7-AC7539CF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D83FB-BAA7-6E3F-37F5-B7DF588D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A57B-4D5E-E217-8E20-F8556073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DD2B1-57AA-A15B-7AC6-14FEE305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0D501-FF6A-C0CC-0D5F-710E680F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6190-1B30-E7AB-5E15-E8E3355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EDB73-6694-ECCE-46C0-1091FC9E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C650-DFC2-033D-2AF9-37AE3498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2CF6-31DB-92D0-6D80-7DB6365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8FEB-1AD2-AC90-8AFD-5D66DF58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5835-276F-32A5-5FFB-E2B42FD6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A1D0F-1C74-0F44-690A-6A861DB2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50150-A6A2-9312-5FB0-0C11D6A7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6C4A-2964-FCAC-126D-9829CAF6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E2FB-BC4C-BE75-F832-237A60E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BA34-C544-DFE0-91BE-9CEA0D36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2266A-991A-4994-14F4-FE45615A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E19B-4F67-403C-A89C-0689C541E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A33A-90D2-32CC-5C0E-53067CAD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15AA-2CF5-4948-2AD0-5BDEB3AD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33D2-E507-58A7-5563-88998CD0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0986A-4AFE-114C-0CBD-FA54011E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DA33C-58FE-3402-D0DC-A4431AD3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E5DF-8A57-8AEE-1CD2-D781149E1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8B57-1DE3-BA4A-9881-312A8DBBBD5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4D3-F9BE-C4C6-65F3-8737528F7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DB9-4745-2E82-7306-0B2A2FF26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D73C-184B-EC4D-AB7C-44E334BF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BF8E4-3D8F-6048-09F9-4378FBF1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33" y="1911693"/>
            <a:ext cx="3034614" cy="303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C01D4-5682-3246-CF81-EF4DE3F97634}"/>
              </a:ext>
            </a:extLst>
          </p:cNvPr>
          <p:cNvSpPr txBox="1"/>
          <p:nvPr/>
        </p:nvSpPr>
        <p:spPr>
          <a:xfrm>
            <a:off x="1371600" y="1911692"/>
            <a:ext cx="521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that 2 is the marked state. Of course this is not known a priori and we aim to figure it out. </a:t>
            </a:r>
          </a:p>
          <a:p>
            <a:endParaRPr lang="en-US" dirty="0"/>
          </a:p>
          <a:p>
            <a:r>
              <a:rPr lang="en-US" dirty="0"/>
              <a:t>A walker then has ¼ probability to be at any of the four vertices.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FC155-5222-BE1D-FEC3-09F1017ECF40}"/>
              </a:ext>
            </a:extLst>
          </p:cNvPr>
          <p:cNvSpPr txBox="1"/>
          <p:nvPr/>
        </p:nvSpPr>
        <p:spPr>
          <a:xfrm>
            <a:off x="1371600" y="448583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Classical Random Walk on a complete symmetric graph G = (4,6)</a:t>
            </a:r>
          </a:p>
        </p:txBody>
      </p:sp>
    </p:spTree>
    <p:extLst>
      <p:ext uri="{BB962C8B-B14F-4D97-AF65-F5344CB8AC3E}">
        <p14:creationId xmlns:p14="http://schemas.microsoft.com/office/powerpoint/2010/main" val="41523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2C4E8-B3AD-45AC-2D77-F3EC2624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16" y="1870597"/>
            <a:ext cx="3116805" cy="3116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F23DE-CD5A-B9BB-E4D3-86604E59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9" y="1288479"/>
            <a:ext cx="4324865" cy="37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DC01D4-5682-3246-CF81-EF4DE3F97634}"/>
              </a:ext>
            </a:extLst>
          </p:cNvPr>
          <p:cNvSpPr txBox="1"/>
          <p:nvPr/>
        </p:nvSpPr>
        <p:spPr>
          <a:xfrm>
            <a:off x="1371600" y="1911692"/>
            <a:ext cx="52183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1</a:t>
            </a:r>
          </a:p>
          <a:p>
            <a:endParaRPr lang="en-US" u="sng" dirty="0"/>
          </a:p>
          <a:p>
            <a:r>
              <a:rPr lang="en-US" dirty="0"/>
              <a:t>The probability to find the walker at the given vertex is 1/4.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Trivial.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FC155-5222-BE1D-FEC3-09F1017ECF40}"/>
              </a:ext>
            </a:extLst>
          </p:cNvPr>
          <p:cNvSpPr txBox="1"/>
          <p:nvPr/>
        </p:nvSpPr>
        <p:spPr>
          <a:xfrm>
            <a:off x="1371600" y="448583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Classical Random Walk on a complete symmetric graph G = (4,6)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D3732-42F2-4700-07DC-7BB60514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27" y="1974178"/>
            <a:ext cx="3116805" cy="31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DC01D4-5682-3246-CF81-EF4DE3F97634}"/>
              </a:ext>
            </a:extLst>
          </p:cNvPr>
          <p:cNvSpPr txBox="1"/>
          <p:nvPr/>
        </p:nvSpPr>
        <p:spPr>
          <a:xfrm>
            <a:off x="1371600" y="1911692"/>
            <a:ext cx="5218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</a:p>
          <a:p>
            <a:endParaRPr lang="en-US" u="sng" dirty="0"/>
          </a:p>
          <a:p>
            <a:r>
              <a:rPr lang="en-US" dirty="0"/>
              <a:t>The walker will move away from any given vertex with the probabilities given in red.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Assume the walker is at V=1. Then the probability to move to V=3 is given as ¼ x 1/3 = 1/12.</a:t>
            </a:r>
          </a:p>
          <a:p>
            <a:endParaRPr lang="en-US" dirty="0"/>
          </a:p>
          <a:p>
            <a:r>
              <a:rPr lang="en-US" dirty="0"/>
              <a:t>What is the probability to find the walker at 2? </a:t>
            </a:r>
          </a:p>
          <a:p>
            <a:endParaRPr lang="en-US" dirty="0"/>
          </a:p>
          <a:p>
            <a:r>
              <a:rPr lang="en-US" dirty="0"/>
              <a:t>It is 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FC155-5222-BE1D-FEC3-09F1017ECF40}"/>
              </a:ext>
            </a:extLst>
          </p:cNvPr>
          <p:cNvSpPr txBox="1"/>
          <p:nvPr/>
        </p:nvSpPr>
        <p:spPr>
          <a:xfrm>
            <a:off x="1371600" y="448583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Classical Random Walk on a complete symmetric graph G = (4,6)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56549-7AAB-7A9A-9139-266E8494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03" y="1288479"/>
            <a:ext cx="4324865" cy="37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4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DC01D4-5682-3246-CF81-EF4DE3F97634}"/>
              </a:ext>
            </a:extLst>
          </p:cNvPr>
          <p:cNvSpPr txBox="1"/>
          <p:nvPr/>
        </p:nvSpPr>
        <p:spPr>
          <a:xfrm>
            <a:off x="1371600" y="1911692"/>
            <a:ext cx="5218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</a:p>
          <a:p>
            <a:endParaRPr lang="en-US" u="sng" dirty="0"/>
          </a:p>
          <a:p>
            <a:r>
              <a:rPr lang="en-US" dirty="0"/>
              <a:t>The walker will move away from any given vertex with the probabilities given in red.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Assume the walker is at V=1. Then the probability to move to V=3 is given as ¼ x 1/3 = 1/12.</a:t>
            </a:r>
          </a:p>
          <a:p>
            <a:endParaRPr lang="en-US" dirty="0"/>
          </a:p>
          <a:p>
            <a:r>
              <a:rPr lang="en-US" dirty="0"/>
              <a:t>What is the probability to find the walker at 2? </a:t>
            </a:r>
          </a:p>
          <a:p>
            <a:endParaRPr lang="en-US" dirty="0"/>
          </a:p>
          <a:p>
            <a:r>
              <a:rPr lang="en-US" dirty="0"/>
              <a:t>It is 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FC155-5222-BE1D-FEC3-09F1017ECF40}"/>
              </a:ext>
            </a:extLst>
          </p:cNvPr>
          <p:cNvSpPr txBox="1"/>
          <p:nvPr/>
        </p:nvSpPr>
        <p:spPr>
          <a:xfrm>
            <a:off x="1371600" y="448583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Classical Random Walk on a complete symmetric graph G = (4,6)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56549-7AAB-7A9A-9139-266E8494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03" y="1288479"/>
            <a:ext cx="4324865" cy="37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02E694-FAC3-5562-A7A4-96384A4BBA09}"/>
              </a:ext>
            </a:extLst>
          </p:cNvPr>
          <p:cNvSpPr txBox="1"/>
          <p:nvPr/>
        </p:nvSpPr>
        <p:spPr>
          <a:xfrm>
            <a:off x="1371600" y="448583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Classical Random Walk on a complete symmetric graph G = (4,6)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E3DC4D-C33A-FFE6-D13D-3D1F305B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6" y="1443841"/>
            <a:ext cx="5854700" cy="4394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281DDF-0DB3-5A55-E926-BF8E0023736B}"/>
              </a:ext>
            </a:extLst>
          </p:cNvPr>
          <p:cNvSpPr txBox="1"/>
          <p:nvPr/>
        </p:nvSpPr>
        <p:spPr>
          <a:xfrm>
            <a:off x="956790" y="1655782"/>
            <a:ext cx="5218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N</a:t>
            </a:r>
          </a:p>
          <a:p>
            <a:endParaRPr lang="en-US" u="sng" dirty="0"/>
          </a:p>
          <a:p>
            <a:r>
              <a:rPr lang="en-US" dirty="0"/>
              <a:t>The success probability of 1-ε</a:t>
            </a:r>
            <a:r>
              <a:rPr lang="el-GR" dirty="0"/>
              <a:t> </a:t>
            </a:r>
            <a:r>
              <a:rPr lang="en-US" dirty="0"/>
              <a:t>is achieved after </a:t>
            </a:r>
          </a:p>
          <a:p>
            <a:r>
              <a:rPr lang="en-US" dirty="0"/>
              <a:t>N log(1/</a:t>
            </a:r>
            <a:r>
              <a:rPr lang="el-GR" dirty="0"/>
              <a:t>ε</a:t>
            </a:r>
            <a:r>
              <a:rPr lang="en-US" dirty="0"/>
              <a:t>) steps, ~ O(N) (for large N).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8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274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Korpas, Georgios</dc:creator>
  <cp:lastModifiedBy>Korpas, Georgios</cp:lastModifiedBy>
  <cp:revision>2</cp:revision>
  <dcterms:created xsi:type="dcterms:W3CDTF">2023-04-13T11:44:17Z</dcterms:created>
  <dcterms:modified xsi:type="dcterms:W3CDTF">2023-04-16T17:35:18Z</dcterms:modified>
</cp:coreProperties>
</file>