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1218BF-C0A6-4514-8A78-598092BB730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39A29-CF21-4BC0-8516-75D3E62DD1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85E3A1-5A6A-47ED-AFF9-F25C57E1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Οι Ακουβάλητοι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51BBDB-F60A-4AA4-9A24-27DEB886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73" y="2672179"/>
            <a:ext cx="10058400" cy="4107709"/>
          </a:xfrm>
        </p:spPr>
        <p:txBody>
          <a:bodyPr/>
          <a:lstStyle/>
          <a:p>
            <a:r>
              <a:rPr lang="el-GR" dirty="0" err="1"/>
              <a:t>Κουτεντάκης</a:t>
            </a:r>
            <a:r>
              <a:rPr lang="el-GR" dirty="0"/>
              <a:t> Γιώργος:  8170048</a:t>
            </a:r>
          </a:p>
          <a:p>
            <a:r>
              <a:rPr lang="el-GR" dirty="0"/>
              <a:t>Μπαλάσκας Χρήστος : 8170205</a:t>
            </a:r>
          </a:p>
          <a:p>
            <a:r>
              <a:rPr lang="el-GR" dirty="0"/>
              <a:t>Μπενάρδου Πολύμνια: 8170081</a:t>
            </a:r>
          </a:p>
          <a:p>
            <a:r>
              <a:rPr lang="el-GR" dirty="0" err="1"/>
              <a:t>Μπραντίτσας</a:t>
            </a:r>
            <a:r>
              <a:rPr lang="el-GR" dirty="0"/>
              <a:t> Αλέξανδρος: 8170087</a:t>
            </a:r>
          </a:p>
          <a:p>
            <a:r>
              <a:rPr lang="el-GR" dirty="0"/>
              <a:t>Ορφανού Βασιλική: 8170093</a:t>
            </a:r>
          </a:p>
          <a:p>
            <a:r>
              <a:rPr lang="el-GR" dirty="0"/>
              <a:t>Παναγούλης Χρήστος: 8170097</a:t>
            </a:r>
          </a:p>
          <a:p>
            <a:r>
              <a:rPr lang="el-GR" dirty="0" err="1"/>
              <a:t>Σισιλιάνος</a:t>
            </a:r>
            <a:r>
              <a:rPr lang="el-GR" dirty="0"/>
              <a:t> Γιώργος: 8170118 </a:t>
            </a:r>
          </a:p>
          <a:p>
            <a:r>
              <a:rPr lang="el-GR" dirty="0" err="1"/>
              <a:t>Φαλαγγά</a:t>
            </a:r>
            <a:r>
              <a:rPr lang="el-GR" dirty="0"/>
              <a:t> Μαρία: 8170140</a:t>
            </a:r>
          </a:p>
          <a:p>
            <a:endParaRPr lang="en-US" dirty="0"/>
          </a:p>
        </p:txBody>
      </p:sp>
      <p:pic>
        <p:nvPicPr>
          <p:cNvPr id="4" name="Γραφικό 3" descr="Μπουλντόζα">
            <a:extLst>
              <a:ext uri="{FF2B5EF4-FFF2-40B4-BE49-F238E27FC236}">
                <a16:creationId xmlns:a16="http://schemas.microsoft.com/office/drawing/2014/main" id="{EE208004-CB37-4A7F-B384-EC9F0BFF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76635"/>
            <a:ext cx="1040239" cy="1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9F04DC9C-93A9-4863-8F14-1FBB8A20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2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C134A61E-E750-4776-9144-4A5FDF9D7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6DF1060-6C25-460E-BAA7-5D6C77C6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470719" cy="292608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UML </a:t>
            </a:r>
            <a:r>
              <a:rPr lang="el-GR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Διάγραμμα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CEEAEDD6-A8CD-4422-9792-D2A94C8D2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3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3E9AA8-7040-4C1B-9671-7B25C56E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83" y="878889"/>
            <a:ext cx="5965794" cy="1429305"/>
          </a:xfrm>
        </p:spPr>
        <p:txBody>
          <a:bodyPr>
            <a:noAutofit/>
          </a:bodyPr>
          <a:lstStyle/>
          <a:p>
            <a:pPr algn="ctr"/>
            <a:r>
              <a:rPr lang="el-GR" sz="3200" b="1" i="1" u="sng" dirty="0">
                <a:latin typeface="+mn-lt"/>
              </a:rPr>
              <a:t>Εργαλεία και Διαδικασία Δόμησης</a:t>
            </a:r>
            <a:r>
              <a:rPr lang="el-GR" i="1" u="sng" dirty="0"/>
              <a:t> </a:t>
            </a:r>
            <a:br>
              <a:rPr lang="en-US" sz="3600" i="1" u="sng" dirty="0"/>
            </a:br>
            <a:endParaRPr lang="en-US" sz="3600" i="1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DB7569-8880-4563-9FC8-7570CD2A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24" y="1979721"/>
            <a:ext cx="8694791" cy="3773010"/>
          </a:xfrm>
        </p:spPr>
        <p:txBody>
          <a:bodyPr>
            <a:normAutofit/>
          </a:bodyPr>
          <a:lstStyle/>
          <a:p>
            <a:pPr marL="0" indent="346075">
              <a:buFont typeface="Wingdings" panose="05000000000000000000" pitchFamily="2" charset="2"/>
              <a:buChar char="q"/>
            </a:pPr>
            <a:r>
              <a:rPr lang="el-GR" sz="2800" dirty="0"/>
              <a:t>Έχει μάθει η ομάδα να λειτουργεί το </a:t>
            </a:r>
            <a:r>
              <a:rPr lang="en-US" sz="2800" dirty="0"/>
              <a:t>Maven </a:t>
            </a:r>
            <a:r>
              <a:rPr lang="el-GR" sz="2800" dirty="0"/>
              <a:t>για έλεγχο</a:t>
            </a:r>
            <a:r>
              <a:rPr lang="en-US" sz="2800" dirty="0"/>
              <a:t> </a:t>
            </a:r>
            <a:r>
              <a:rPr lang="el-GR" sz="2800" dirty="0"/>
              <a:t>      του κώδικα (</a:t>
            </a:r>
            <a:r>
              <a:rPr lang="en-US" sz="2800" dirty="0" err="1"/>
              <a:t>CheckStyle</a:t>
            </a:r>
            <a:r>
              <a:rPr lang="en-US" sz="2800" dirty="0"/>
              <a:t>, </a:t>
            </a:r>
            <a:r>
              <a:rPr lang="en-US" sz="2800" dirty="0" err="1"/>
              <a:t>FindBugs</a:t>
            </a:r>
            <a:r>
              <a:rPr lang="en-US" sz="2800" dirty="0"/>
              <a:t>)</a:t>
            </a:r>
            <a:r>
              <a:rPr lang="el-GR" sz="28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l-GR" sz="3200" dirty="0"/>
              <a:t>Οργάνωση του </a:t>
            </a:r>
            <a:r>
              <a:rPr lang="en-US" sz="3200" dirty="0"/>
              <a:t>GitHub </a:t>
            </a:r>
            <a:r>
              <a:rPr lang="el-GR" sz="3200" dirty="0"/>
              <a:t>σε 3 </a:t>
            </a:r>
            <a:r>
              <a:rPr lang="en-US" sz="3200" dirty="0"/>
              <a:t>branches 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main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presentations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under construction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Γραφικό 5" descr="Μπουλντόζα">
            <a:extLst>
              <a:ext uri="{FF2B5EF4-FFF2-40B4-BE49-F238E27FC236}">
                <a16:creationId xmlns:a16="http://schemas.microsoft.com/office/drawing/2014/main" id="{1160B713-1D47-477F-991E-529AF03D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76635"/>
            <a:ext cx="1040239" cy="1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A4C4F-0AA4-4DEB-A196-C076ED2A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l-GR" sz="4400" b="1" i="1" u="sng" dirty="0">
                <a:latin typeface="+mn-lt"/>
              </a:rPr>
              <a:t>Προβλήματα και Αντιμετώπιση </a:t>
            </a:r>
            <a:endParaRPr lang="en-US" sz="4400" b="1" i="1" u="sng" dirty="0">
              <a:latin typeface="+mn-l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D1F463-059B-4C78-862C-8069C3A3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Αρχική ιδέα για υλοποίηση του κώδικα με πίνακες, το οποίο απέτυχε, λόγω εμφάνισης </a:t>
            </a:r>
            <a:r>
              <a:rPr lang="en-US" dirty="0" err="1"/>
              <a:t>NullPointer</a:t>
            </a:r>
            <a:r>
              <a:rPr lang="en-US" dirty="0"/>
              <a:t> Exception. </a:t>
            </a:r>
          </a:p>
          <a:p>
            <a:pPr marL="0" indent="0">
              <a:buNone/>
            </a:pPr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l-GR" sz="2400" b="1" u="sng" dirty="0"/>
              <a:t>Αντιμετώπιση: </a:t>
            </a:r>
            <a:r>
              <a:rPr lang="el-GR" sz="2400" dirty="0"/>
              <a:t>Χρήση </a:t>
            </a:r>
            <a:r>
              <a:rPr lang="en-US" sz="2400" dirty="0" err="1"/>
              <a:t>ArrayList</a:t>
            </a:r>
            <a:r>
              <a:rPr lang="en-US" sz="2400" dirty="0"/>
              <a:t> </a:t>
            </a:r>
            <a:r>
              <a:rPr lang="el-GR" sz="2400" dirty="0"/>
              <a:t>ή</a:t>
            </a:r>
            <a:r>
              <a:rPr lang="en-US" sz="2400" dirty="0"/>
              <a:t> LinkedList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sz="2400" dirty="0"/>
              <a:t>Μετά από έρευνα αποφασίσαμε τη χρήση των </a:t>
            </a:r>
            <a:r>
              <a:rPr lang="en-US" sz="2400" dirty="0" err="1"/>
              <a:t>ArrayList</a:t>
            </a:r>
            <a:r>
              <a:rPr lang="el-GR" sz="2400" dirty="0"/>
              <a:t> γιατί είναι πιο ευέλικτα.</a:t>
            </a:r>
            <a:endParaRPr lang="en-US" dirty="0"/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B55D0B6F-AC6B-4A5F-AD7F-0E99E6E8D2D7}"/>
              </a:ext>
            </a:extLst>
          </p:cNvPr>
          <p:cNvSpPr/>
          <p:nvPr/>
        </p:nvSpPr>
        <p:spPr>
          <a:xfrm>
            <a:off x="1098463" y="2654423"/>
            <a:ext cx="248575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BB78A4-B460-4609-B74E-F65BD26E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88906"/>
            <a:ext cx="8153252" cy="822960"/>
          </a:xfrm>
        </p:spPr>
        <p:txBody>
          <a:bodyPr>
            <a:noAutofit/>
          </a:bodyPr>
          <a:lstStyle/>
          <a:p>
            <a:r>
              <a:rPr lang="el-GR" sz="3200" b="1" i="1" u="sng" dirty="0">
                <a:latin typeface="+mn-lt"/>
              </a:rPr>
              <a:t>Τι απομένει μέχρι την ολοκλήρωση του έργου:</a:t>
            </a:r>
            <a:endParaRPr lang="en-US" sz="3200" b="1" i="1" u="sng" dirty="0">
              <a:latin typeface="+mn-l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86E665-3F76-4B4B-9D80-CC6567B7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83893" cy="4023360"/>
          </a:xfrm>
        </p:spPr>
        <p:txBody>
          <a:bodyPr/>
          <a:lstStyle/>
          <a:p>
            <a:pPr marL="0" indent="0">
              <a:buNone/>
            </a:pPr>
            <a:endParaRPr lang="el-GR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l-GR" sz="2800" b="1" dirty="0"/>
              <a:t>Η υλοποίηση των κλάσεων:</a:t>
            </a:r>
          </a:p>
          <a:p>
            <a:pPr marL="1030288" indent="-115888">
              <a:buFont typeface="Arial" panose="020B0604020202020204" pitchFamily="34" charset="0"/>
              <a:buChar char="•"/>
            </a:pPr>
            <a:r>
              <a:rPr lang="el-GR" sz="2400" b="1" dirty="0"/>
              <a:t> </a:t>
            </a:r>
            <a:r>
              <a:rPr lang="en-US" sz="2800" b="1" dirty="0"/>
              <a:t>Modify</a:t>
            </a:r>
            <a:r>
              <a:rPr lang="el-GR" sz="2800" b="1" dirty="0"/>
              <a:t>:</a:t>
            </a:r>
            <a:r>
              <a:rPr lang="en-US" sz="2800" b="1" dirty="0"/>
              <a:t> </a:t>
            </a:r>
            <a:r>
              <a:rPr lang="el-GR" sz="2400" b="1" dirty="0"/>
              <a:t>περιέχει τις μεθόδους </a:t>
            </a:r>
            <a:r>
              <a:rPr lang="en-US" sz="2400" b="1" dirty="0" err="1"/>
              <a:t>dataChange</a:t>
            </a:r>
            <a:r>
              <a:rPr lang="en-US" sz="2400" b="1" dirty="0"/>
              <a:t> </a:t>
            </a:r>
            <a:r>
              <a:rPr lang="el-GR" sz="2400" b="1" dirty="0"/>
              <a:t>και </a:t>
            </a:r>
            <a:r>
              <a:rPr lang="en-US" sz="2400" b="1" dirty="0" err="1"/>
              <a:t>dataDelete</a:t>
            </a:r>
            <a:endParaRPr lang="el-GR" sz="2400" b="1" dirty="0"/>
          </a:p>
          <a:p>
            <a:pPr marL="914400" indent="168275">
              <a:buFont typeface="Arial" panose="020B0604020202020204" pitchFamily="34" charset="0"/>
              <a:buChar char="•"/>
            </a:pPr>
            <a:r>
              <a:rPr lang="en-US" sz="2800" b="1" dirty="0"/>
              <a:t>Output: </a:t>
            </a:r>
            <a:r>
              <a:rPr lang="el-GR" sz="2800" b="1" dirty="0"/>
              <a:t>περιέχει τη μέθοδο </a:t>
            </a:r>
            <a:r>
              <a:rPr lang="en-US" sz="2800" b="1" dirty="0" err="1"/>
              <a:t>dataOutput</a:t>
            </a:r>
            <a:r>
              <a:rPr lang="el-GR" sz="2800" b="1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l-GR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l-GR" sz="2800" b="1" dirty="0"/>
              <a:t>Η υλοποίηση της γραφικής </a:t>
            </a:r>
            <a:r>
              <a:rPr lang="el-GR" sz="2800" b="1" dirty="0" err="1"/>
              <a:t>διεπαφής</a:t>
            </a:r>
            <a:r>
              <a:rPr lang="el-GR" sz="2800" b="1" dirty="0"/>
              <a:t>.</a:t>
            </a:r>
            <a:endParaRPr lang="en-US" sz="2800" b="1" dirty="0"/>
          </a:p>
        </p:txBody>
      </p:sp>
      <p:pic>
        <p:nvPicPr>
          <p:cNvPr id="5" name="Γραφικό 4" descr="Μπουλντόζα">
            <a:extLst>
              <a:ext uri="{FF2B5EF4-FFF2-40B4-BE49-F238E27FC236}">
                <a16:creationId xmlns:a16="http://schemas.microsoft.com/office/drawing/2014/main" id="{8C05BE56-F17B-4299-9C12-6F1F3F7B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5576635"/>
            <a:ext cx="1040239" cy="1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9871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144</Words>
  <Application>Microsoft Office PowerPoint</Application>
  <PresentationFormat>Ευρεία οθόνη</PresentationFormat>
  <Paragraphs>32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Ανασκόπηση</vt:lpstr>
      <vt:lpstr>Οι Ακουβάλητοι</vt:lpstr>
      <vt:lpstr>UML Διάγραμμα</vt:lpstr>
      <vt:lpstr>Εργαλεία και Διαδικασία Δόμησης  </vt:lpstr>
      <vt:lpstr>Προβλήματα και Αντιμετώπιση </vt:lpstr>
      <vt:lpstr>Τι απομένει μέχρι την ολοκλήρωση του έργου: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Οι Ακουβάλητοι</dc:title>
  <dc:creator>Polymnia Benardou</dc:creator>
  <cp:lastModifiedBy>Polymnia Benardou</cp:lastModifiedBy>
  <cp:revision>2</cp:revision>
  <dcterms:created xsi:type="dcterms:W3CDTF">2018-11-20T13:07:51Z</dcterms:created>
  <dcterms:modified xsi:type="dcterms:W3CDTF">2018-11-20T13:21:24Z</dcterms:modified>
</cp:coreProperties>
</file>