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11578" y="-6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0328-FA11-2B67-C259-E433708A1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75D6E-7F5A-74F3-6103-6126FF166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17A8D-708D-F087-A5D7-06450FB1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CFD9-B6F5-4585-B540-A61C51249E59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24FE7-CAB2-EA9D-1A22-584594E4C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002D-F27C-8DF3-F424-B00E27EF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BA15-A7C2-4AA1-833F-31C84AE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9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BCA0-F937-D06F-5D7F-8D96F6EC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78F4F-6703-5EF5-C37F-D069BF9B6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E6216-8DDB-1CEB-3CA7-DBF18200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CFD9-B6F5-4585-B540-A61C51249E59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63F38-56E5-D9FF-1E34-866D23E5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6D563-033B-BDF5-383C-42275244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BA15-A7C2-4AA1-833F-31C84AE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62F68-222F-48D6-49B7-F24599974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D70B9-0458-936F-E0D3-D114693C3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07265-E8FE-4119-90AB-0DC15D18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CFD9-B6F5-4585-B540-A61C51249E59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5E40C-0DA2-6B05-1FA6-AC8498EF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446D0-B0D7-A9B5-FBB4-25181B05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BA15-A7C2-4AA1-833F-31C84AE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0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54EE-9DE0-F47C-2D36-7A1BE86A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5A86-5709-A375-EB9B-99EB73538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C6D90-ADAB-7CFB-1DCC-EB6ED7AA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CFD9-B6F5-4585-B540-A61C51249E59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056FD-4467-8D45-FF48-FB859E7D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85D22-F106-FE4B-59B9-E9EFBF03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BA15-A7C2-4AA1-833F-31C84AE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0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5D158-0999-DF54-8650-4E37B2D8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629B6-BD38-4E97-14AF-31A10CE98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3F364-C6CA-81C1-157B-AC8377C6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CFD9-B6F5-4585-B540-A61C51249E59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265E6-9A86-1706-8E68-21A0002D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D9242-2339-F780-E7F7-DCD6512A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BA15-A7C2-4AA1-833F-31C84AE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3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0106-47C9-D74C-EA43-7EC2C0D0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8CD50-7F70-9481-3E6D-666A42A46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D1637-C223-A950-006B-E48F165E2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D6CDC-4D0A-99C9-F94F-664E755F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CFD9-B6F5-4585-B540-A61C51249E59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21DAC-43B2-A748-09E4-AC701AB2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A42CA-4DC1-AC7C-C67B-20842C55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BA15-A7C2-4AA1-833F-31C84AE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4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1DA2-F800-7639-1C1E-3398299A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6B4A0-AF0B-7A5C-E7BA-DC1A2BE0D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8990D-DE5B-3582-F98A-0F4C47F19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35BE6-6343-78E1-E3B6-480EFA112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718BE-44C4-A33A-8705-73D28B78F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BB894-A98C-17C8-28CC-82500E14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CFD9-B6F5-4585-B540-A61C51249E59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6138A1-3C67-5791-FDE8-8A925A82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6AA5C-1BCE-597E-1C09-ABE388B0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BA15-A7C2-4AA1-833F-31C84AE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6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E18C-9C25-AE74-54E0-8B0160AE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4B036-8189-81E7-30FC-B04146CD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CFD9-B6F5-4585-B540-A61C51249E59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EF2C8-BEAD-624A-E0C7-1D796B43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C5D43-0AE2-F12E-CF0E-56E9F8C3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BA15-A7C2-4AA1-833F-31C84AE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3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2F526-A1F6-D7AA-40BF-8E3FD5DE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CFD9-B6F5-4585-B540-A61C51249E59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3C95D-6D02-8085-BE32-1800617F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E9C4F-58F3-FE07-5A63-691647A8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BA15-A7C2-4AA1-833F-31C84AE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DEB5-AAB5-62A7-B7F6-584A2CEC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A4293-E2DE-BE88-D7AA-9995DB1EE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810A3-2ABD-0158-FD46-B1B3AACD1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5D86E-7768-3500-C959-7FD934F0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CFD9-B6F5-4585-B540-A61C51249E59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B8EA0-1F40-48FC-0222-5975ABC6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C63AD-4EA1-B121-B061-7A41BF26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BA15-A7C2-4AA1-833F-31C84AE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29BC-9D29-45E6-202D-646A1007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B9EEE-653E-278C-4AC1-4A5686A2B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2CF83-3F7E-95FA-7AA7-9926423DF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39946-A77D-0AC8-6BB5-28B5EA1D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CFD9-B6F5-4585-B540-A61C51249E59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996FB-8310-071F-3455-DD1C39EB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E713-6AE2-47B2-A568-9016FEC7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DBA15-A7C2-4AA1-833F-31C84AE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3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FAD3FD-A615-F353-5D16-8339E7426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FE1FF-FFF4-849B-A8A9-679519028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C7F6D-4D71-B99F-4432-FDF3CF09D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BCFD9-B6F5-4585-B540-A61C51249E59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6C5A4-3F50-227F-08E4-CFCE5BBF9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75C6B-9860-AE22-35A9-4956F1682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DBA15-A7C2-4AA1-833F-31C84AE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2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7D3D40-951A-60D9-0B06-8CB0F4E0B5F9}"/>
              </a:ext>
            </a:extLst>
          </p:cNvPr>
          <p:cNvGrpSpPr/>
          <p:nvPr/>
        </p:nvGrpSpPr>
        <p:grpSpPr>
          <a:xfrm>
            <a:off x="0" y="2233612"/>
            <a:ext cx="12192000" cy="2390775"/>
            <a:chOff x="-186613" y="2233611"/>
            <a:chExt cx="12192000" cy="23907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7632D6-BFAD-F79F-FD25-E7BE8F271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6613" y="2233611"/>
              <a:ext cx="12192000" cy="23907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57A8CF-F259-C6A6-70B2-17FF862978E2}"/>
                </a:ext>
              </a:extLst>
            </p:cNvPr>
            <p:cNvSpPr txBox="1"/>
            <p:nvPr/>
          </p:nvSpPr>
          <p:spPr>
            <a:xfrm>
              <a:off x="3522218" y="3244332"/>
              <a:ext cx="5147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solidFill>
                    <a:schemeClr val="bg1"/>
                  </a:solidFill>
                  <a:effectLst/>
                  <a:latin typeface="Aharoni" panose="02010803020104030203" pitchFamily="2" charset="-79"/>
                  <a:ea typeface="SimSun" panose="02010600030101010101" pitchFamily="2" charset="-122"/>
                  <a:cs typeface="Aharoni" panose="02010803020104030203" pitchFamily="2" charset="-79"/>
                </a:rPr>
                <a:t>Our Gateway to Great Part-time Jobs Awaits!</a:t>
              </a:r>
              <a:endParaRPr lang="en-US" dirty="0">
                <a:solidFill>
                  <a:schemeClr val="bg1"/>
                </a:solidFill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766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K Saji</dc:creator>
  <cp:lastModifiedBy>George K Saji</cp:lastModifiedBy>
  <cp:revision>1</cp:revision>
  <dcterms:created xsi:type="dcterms:W3CDTF">2024-01-25T07:17:25Z</dcterms:created>
  <dcterms:modified xsi:type="dcterms:W3CDTF">2024-01-25T07:17:46Z</dcterms:modified>
</cp:coreProperties>
</file>