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18"/>
  </p:notesMasterIdLst>
  <p:handoutMasterIdLst>
    <p:handoutMasterId r:id="rId19"/>
  </p:handoutMasterIdLst>
  <p:sldIdLst>
    <p:sldId id="256" r:id="rId2"/>
    <p:sldId id="317" r:id="rId3"/>
    <p:sldId id="515" r:id="rId4"/>
    <p:sldId id="382" r:id="rId5"/>
    <p:sldId id="510" r:id="rId6"/>
    <p:sldId id="511" r:id="rId7"/>
    <p:sldId id="392" r:id="rId8"/>
    <p:sldId id="498" r:id="rId9"/>
    <p:sldId id="501" r:id="rId10"/>
    <p:sldId id="512" r:id="rId11"/>
    <p:sldId id="499" r:id="rId12"/>
    <p:sldId id="505" r:id="rId13"/>
    <p:sldId id="513" r:id="rId14"/>
    <p:sldId id="514" r:id="rId15"/>
    <p:sldId id="311" r:id="rId16"/>
    <p:sldId id="312" r:id="rId17"/>
  </p:sldIdLst>
  <p:sldSz cx="12188825" cy="6858000"/>
  <p:notesSz cx="6858000" cy="9144000"/>
  <p:defaultTextStyle>
    <a:defPPr>
      <a:defRPr lang="en-US"/>
    </a:defPPr>
    <a:lvl1pPr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493"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8987"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480"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7973"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467" algn="l" defTabSz="609493" rtl="0" eaLnBrk="1" latinLnBrk="0" hangingPunct="1">
      <a:defRPr kern="1200">
        <a:solidFill>
          <a:schemeClr val="tx1"/>
        </a:solidFill>
        <a:latin typeface="Arial" charset="0"/>
        <a:ea typeface="ＭＳ Ｐゴシック" charset="0"/>
        <a:cs typeface="ＭＳ Ｐゴシック" charset="0"/>
      </a:defRPr>
    </a:lvl6pPr>
    <a:lvl7pPr marL="3656960" algn="l" defTabSz="609493" rtl="0" eaLnBrk="1" latinLnBrk="0" hangingPunct="1">
      <a:defRPr kern="1200">
        <a:solidFill>
          <a:schemeClr val="tx1"/>
        </a:solidFill>
        <a:latin typeface="Arial" charset="0"/>
        <a:ea typeface="ＭＳ Ｐゴシック" charset="0"/>
        <a:cs typeface="ＭＳ Ｐゴシック" charset="0"/>
      </a:defRPr>
    </a:lvl7pPr>
    <a:lvl8pPr marL="4266453" algn="l" defTabSz="609493" rtl="0" eaLnBrk="1" latinLnBrk="0" hangingPunct="1">
      <a:defRPr kern="1200">
        <a:solidFill>
          <a:schemeClr val="tx1"/>
        </a:solidFill>
        <a:latin typeface="Arial" charset="0"/>
        <a:ea typeface="ＭＳ Ｐゴシック" charset="0"/>
        <a:cs typeface="ＭＳ Ｐゴシック" charset="0"/>
      </a:defRPr>
    </a:lvl8pPr>
    <a:lvl9pPr marL="4875947" algn="l" defTabSz="609493"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59">
          <p15:clr>
            <a:srgbClr val="A4A3A4"/>
          </p15:clr>
        </p15:guide>
        <p15:guide id="2" orient="horz" pos="3913">
          <p15:clr>
            <a:srgbClr val="A4A3A4"/>
          </p15:clr>
        </p15:guide>
        <p15:guide id="3" orient="horz" pos="749">
          <p15:clr>
            <a:srgbClr val="A4A3A4"/>
          </p15:clr>
        </p15:guide>
        <p15:guide id="4" pos="393">
          <p15:clr>
            <a:srgbClr val="A4A3A4"/>
          </p15:clr>
        </p15:guide>
        <p15:guide id="5" pos="7287">
          <p15:clr>
            <a:srgbClr val="A4A3A4"/>
          </p15:clr>
        </p15:guide>
        <p15:guide id="6" pos="384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 Nguyen" initials="MN" lastIdx="1" clrIdx="0"/>
  <p:cmAuthor id="2" name="Mark Nguyen" initials="MN [2]" lastIdx="1" clrIdx="1"/>
  <p:cmAuthor id="3" name="Mark Nguyen" initials="MN [3]" lastIdx="1" clrIdx="2"/>
  <p:cmAuthor id="4" name="Ethan Port" initials="EP" lastIdx="1" clrIdx="3"/>
  <p:cmAuthor id="5" name="Ethan Port" initials="EP [2]" lastIdx="1" clrIdx="4"/>
  <p:cmAuthor id="6" name="Ethan Port" initials="EP [3]" lastIdx="1" clrIdx="5"/>
  <p:cmAuthor id="7" name="Ethan Port" initials="EP [4]" lastIdx="1" clrIdx="6"/>
  <p:cmAuthor id="8" name="Ethan Port" initials="EP [5]" lastIdx="1" clrIdx="7"/>
  <p:cmAuthor id="9" name="Ethan Port" initials="EP [6]" lastIdx="1" clrIdx="8"/>
  <p:cmAuthor id="10" name="Ethan Port" initials="EP [7]" lastIdx="1" clrIdx="9"/>
  <p:cmAuthor id="11" name="Ethan Port" initials="EP [8]" lastIdx="1" clrIdx="10"/>
  <p:cmAuthor id="12" name="Ethan Port" initials="EP [9]" lastIdx="1" clrIdx="11"/>
  <p:cmAuthor id="13" name="Ethan Port" initials="EP [10]" lastIdx="1" clrIdx="12"/>
  <p:cmAuthor id="14" name="Ethan Port" initials="EP [11]" lastIdx="1" clrIdx="13"/>
  <p:cmAuthor id="15" name="Ethan Port" initials="EP [12]" lastIdx="1" clrIdx="14"/>
  <p:cmAuthor id="16" name="Ethan Port" initials="EP [13]" lastIdx="1" clrIdx="15"/>
  <p:cmAuthor id="17" name="Ethan Port" initials="EP [14]" lastIdx="1" clrIdx="16"/>
  <p:cmAuthor id="18" name="Jeanette Stallons" initials="JMS" lastIdx="8" clrIdx="17">
    <p:extLst>
      <p:ext uri="{19B8F6BF-5375-455C-9EA6-DF929625EA0E}">
        <p15:presenceInfo xmlns:p15="http://schemas.microsoft.com/office/powerpoint/2012/main" userId="Jeanette Stallon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7942"/>
    <a:srgbClr val="999899"/>
    <a:srgbClr val="000000"/>
    <a:srgbClr val="FFFFFF"/>
    <a:srgbClr val="1D1D1C"/>
    <a:srgbClr val="00A1DF"/>
    <a:srgbClr val="414042"/>
    <a:srgbClr val="00607C"/>
    <a:srgbClr val="646469"/>
    <a:srgbClr val="00B3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11" autoAdjust="0"/>
    <p:restoredTop sz="84953" autoAdjust="0"/>
  </p:normalViewPr>
  <p:slideViewPr>
    <p:cSldViewPr snapToGrid="0" snapToObjects="1">
      <p:cViewPr varScale="1">
        <p:scale>
          <a:sx n="110" d="100"/>
          <a:sy n="110" d="100"/>
        </p:scale>
        <p:origin x="720" y="184"/>
      </p:cViewPr>
      <p:guideLst>
        <p:guide orient="horz" pos="2159"/>
        <p:guide orient="horz" pos="3913"/>
        <p:guide orient="horz" pos="749"/>
        <p:guide pos="393"/>
        <p:guide pos="7287"/>
        <p:guide pos="3842"/>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97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latin typeface="Verdana" panose="020B060403050404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72DEA219-41EE-714E-A744-28B1F250A469}" type="datetimeFigureOut">
              <a:rPr lang="en-US">
                <a:latin typeface="Verdana" panose="020B0604030504040204" pitchFamily="34" charset="0"/>
              </a:rPr>
              <a:pPr>
                <a:defRPr/>
              </a:pPr>
              <a:t>9/15/20</a:t>
            </a:fld>
            <a:endParaRPr lang="en-US" dirty="0">
              <a:latin typeface="Verdana" panose="020B060403050404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latin typeface="Verdana" panose="020B060403050404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356A20D4-BEAD-B440-9D02-CCCABCF04B03}" type="slidenum">
              <a:rPr lang="en-US">
                <a:latin typeface="Verdana" panose="020B0604030504040204" pitchFamily="34" charset="0"/>
              </a:rPr>
              <a:pPr>
                <a:defRPr/>
              </a:pPr>
              <a:t>‹#›</a:t>
            </a:fld>
            <a:endParaRPr lang="en-US" dirty="0">
              <a:latin typeface="Verdana" panose="020B0604030504040204" pitchFamily="34" charset="0"/>
            </a:endParaRPr>
          </a:p>
        </p:txBody>
      </p:sp>
    </p:spTree>
    <p:extLst>
      <p:ext uri="{BB962C8B-B14F-4D97-AF65-F5344CB8AC3E}">
        <p14:creationId xmlns:p14="http://schemas.microsoft.com/office/powerpoint/2010/main" val="27393164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Verdana" panose="020B0604030504040204" pitchFamily="34" charset="0"/>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Verdana" panose="020B0604030504040204" pitchFamily="34" charset="0"/>
                <a:ea typeface="+mn-ea"/>
                <a:cs typeface="+mn-cs"/>
              </a:defRPr>
            </a:lvl1pPr>
          </a:lstStyle>
          <a:p>
            <a:pPr>
              <a:defRPr/>
            </a:pPr>
            <a:fld id="{248ED3D1-5F0A-2E4E-B181-0A9A379B910F}" type="datetimeFigureOut">
              <a:rPr lang="en-US" smtClean="0"/>
              <a:pPr>
                <a:defRPr/>
              </a:pPr>
              <a:t>9/15/20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endParaRPr lang="en-US" noProof="0"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Verdana" panose="020B0604030504040204" pitchFamily="34" charset="0"/>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Verdana" panose="020B0604030504040204" pitchFamily="34" charset="0"/>
                <a:ea typeface="+mn-ea"/>
                <a:cs typeface="+mn-cs"/>
              </a:defRPr>
            </a:lvl1pPr>
          </a:lstStyle>
          <a:p>
            <a:pPr>
              <a:defRPr/>
            </a:pPr>
            <a:fld id="{4B5E011A-69A2-1D4E-B3EE-C7DE7E7E5E44}" type="slidenum">
              <a:rPr lang="en-US" smtClean="0"/>
              <a:pPr>
                <a:defRPr/>
              </a:pPr>
              <a:t>‹#›</a:t>
            </a:fld>
            <a:endParaRPr lang="en-US" dirty="0"/>
          </a:p>
        </p:txBody>
      </p:sp>
    </p:spTree>
    <p:extLst>
      <p:ext uri="{BB962C8B-B14F-4D97-AF65-F5344CB8AC3E}">
        <p14:creationId xmlns:p14="http://schemas.microsoft.com/office/powerpoint/2010/main" val="618154682"/>
      </p:ext>
    </p:extLst>
  </p:cSld>
  <p:clrMap bg1="lt1" tx1="dk1" bg2="lt2" tx2="dk2" accent1="accent1" accent2="accent2" accent3="accent3" accent4="accent4" accent5="accent5" accent6="accent6" hlink="hlink" folHlink="folHlink"/>
  <p:hf hdr="0" ftr="0" dt="0"/>
  <p:notesStyle>
    <a:lvl1pPr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ＭＳ Ｐゴシック" charset="0"/>
      </a:defRPr>
    </a:lvl1pPr>
    <a:lvl2pPr marL="609493"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mn-cs"/>
      </a:defRPr>
    </a:lvl2pPr>
    <a:lvl3pPr marL="1218987"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mn-cs"/>
      </a:defRPr>
    </a:lvl3pPr>
    <a:lvl4pPr marL="1828480"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mn-cs"/>
      </a:defRPr>
    </a:lvl4pPr>
    <a:lvl5pPr marL="2437973"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mn-cs"/>
      </a:defRPr>
    </a:lvl5pPr>
    <a:lvl6pPr marL="3047467" algn="l" defTabSz="609493" rtl="0" eaLnBrk="1" latinLnBrk="0" hangingPunct="1">
      <a:defRPr sz="1600" kern="1200">
        <a:solidFill>
          <a:schemeClr val="tx1"/>
        </a:solidFill>
        <a:latin typeface="+mn-lt"/>
        <a:ea typeface="+mn-ea"/>
        <a:cs typeface="+mn-cs"/>
      </a:defRPr>
    </a:lvl6pPr>
    <a:lvl7pPr marL="3656960" algn="l" defTabSz="609493" rtl="0" eaLnBrk="1" latinLnBrk="0" hangingPunct="1">
      <a:defRPr sz="1600" kern="1200">
        <a:solidFill>
          <a:schemeClr val="tx1"/>
        </a:solidFill>
        <a:latin typeface="+mn-lt"/>
        <a:ea typeface="+mn-ea"/>
        <a:cs typeface="+mn-cs"/>
      </a:defRPr>
    </a:lvl7pPr>
    <a:lvl8pPr marL="4266453" algn="l" defTabSz="609493" rtl="0" eaLnBrk="1" latinLnBrk="0" hangingPunct="1">
      <a:defRPr sz="1600" kern="1200">
        <a:solidFill>
          <a:schemeClr val="tx1"/>
        </a:solidFill>
        <a:latin typeface="+mn-lt"/>
        <a:ea typeface="+mn-ea"/>
        <a:cs typeface="+mn-cs"/>
      </a:defRPr>
    </a:lvl8pPr>
    <a:lvl9pPr marL="4875947" algn="l" defTabSz="60949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B5E011A-69A2-1D4E-B3EE-C7DE7E7E5E44}" type="slidenum">
              <a:rPr lang="en-US" smtClean="0"/>
              <a:pPr>
                <a:defRPr/>
              </a:pPr>
              <a:t>1</a:t>
            </a:fld>
            <a:endParaRPr lang="en-US" dirty="0"/>
          </a:p>
        </p:txBody>
      </p:sp>
    </p:spTree>
    <p:extLst>
      <p:ext uri="{BB962C8B-B14F-4D97-AF65-F5344CB8AC3E}">
        <p14:creationId xmlns:p14="http://schemas.microsoft.com/office/powerpoint/2010/main" val="323446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B5E011A-69A2-1D4E-B3EE-C7DE7E7E5E44}" type="slidenum">
              <a:rPr lang="en-US" smtClean="0"/>
              <a:pPr>
                <a:defRPr/>
              </a:pPr>
              <a:t>13</a:t>
            </a:fld>
            <a:endParaRPr lang="en-US" dirty="0"/>
          </a:p>
        </p:txBody>
      </p:sp>
    </p:spTree>
    <p:extLst>
      <p:ext uri="{BB962C8B-B14F-4D97-AF65-F5344CB8AC3E}">
        <p14:creationId xmlns:p14="http://schemas.microsoft.com/office/powerpoint/2010/main" val="702187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B5E011A-69A2-1D4E-B3EE-C7DE7E7E5E44}" type="slidenum">
              <a:rPr lang="en-US" smtClean="0"/>
              <a:pPr>
                <a:defRPr/>
              </a:pPr>
              <a:t>14</a:t>
            </a:fld>
            <a:endParaRPr lang="en-US" dirty="0"/>
          </a:p>
        </p:txBody>
      </p:sp>
    </p:spTree>
    <p:extLst>
      <p:ext uri="{BB962C8B-B14F-4D97-AF65-F5344CB8AC3E}">
        <p14:creationId xmlns:p14="http://schemas.microsoft.com/office/powerpoint/2010/main" val="2127579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B5E011A-69A2-1D4E-B3EE-C7DE7E7E5E44}" type="slidenum">
              <a:rPr lang="en-US" smtClean="0"/>
              <a:pPr>
                <a:defRPr/>
              </a:pPr>
              <a:t>16</a:t>
            </a:fld>
            <a:endParaRPr lang="en-US" dirty="0"/>
          </a:p>
        </p:txBody>
      </p:sp>
    </p:spTree>
    <p:extLst>
      <p:ext uri="{BB962C8B-B14F-4D97-AF65-F5344CB8AC3E}">
        <p14:creationId xmlns:p14="http://schemas.microsoft.com/office/powerpoint/2010/main" val="927464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you code using defensive programming?</a:t>
            </a:r>
          </a:p>
          <a:p>
            <a:r>
              <a:rPr lang="en-US" dirty="0"/>
              <a:t>Overload function and apply different behavior based upon the type of data you received as input</a:t>
            </a:r>
          </a:p>
          <a:p>
            <a:r>
              <a:rPr lang="en-US" dirty="0"/>
              <a:t>Apply pattern matching to your data so that you can apply different behavior on the input values, types, or any conditional expression you need to prescribe</a:t>
            </a:r>
          </a:p>
          <a:p>
            <a:r>
              <a:rPr lang="en-US" dirty="0"/>
              <a:t>Catch and handle errors</a:t>
            </a:r>
          </a:p>
          <a:p>
            <a:r>
              <a:rPr lang="en-US" dirty="0"/>
              <a:t>All that will allow you to retrieve results or partial results even in the presence of bad data</a:t>
            </a:r>
          </a:p>
        </p:txBody>
      </p:sp>
      <p:sp>
        <p:nvSpPr>
          <p:cNvPr id="4" name="Slide Number Placeholder 3"/>
          <p:cNvSpPr>
            <a:spLocks noGrp="1"/>
          </p:cNvSpPr>
          <p:nvPr>
            <p:ph type="sldNum" sz="quarter" idx="5"/>
          </p:nvPr>
        </p:nvSpPr>
        <p:spPr/>
        <p:txBody>
          <a:bodyPr/>
          <a:lstStyle/>
          <a:p>
            <a:pPr>
              <a:defRPr/>
            </a:pPr>
            <a:fld id="{4B5E011A-69A2-1D4E-B3EE-C7DE7E7E5E44}" type="slidenum">
              <a:rPr lang="en-US" smtClean="0"/>
              <a:pPr>
                <a:defRPr/>
              </a:pPr>
              <a:t>2</a:t>
            </a:fld>
            <a:endParaRPr lang="en-US" dirty="0"/>
          </a:p>
        </p:txBody>
      </p:sp>
    </p:spTree>
    <p:extLst>
      <p:ext uri="{BB962C8B-B14F-4D97-AF65-F5344CB8AC3E}">
        <p14:creationId xmlns:p14="http://schemas.microsoft.com/office/powerpoint/2010/main" val="2865443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B5E011A-69A2-1D4E-B3EE-C7DE7E7E5E44}" type="slidenum">
              <a:rPr lang="en-US" smtClean="0"/>
              <a:pPr>
                <a:defRPr/>
              </a:pPr>
              <a:t>3</a:t>
            </a:fld>
            <a:endParaRPr lang="en-US" dirty="0"/>
          </a:p>
        </p:txBody>
      </p:sp>
    </p:spTree>
    <p:extLst>
      <p:ext uri="{BB962C8B-B14F-4D97-AF65-F5344CB8AC3E}">
        <p14:creationId xmlns:p14="http://schemas.microsoft.com/office/powerpoint/2010/main" val="3460354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DW’s typing system is polymorphic.  Polymorphism is the typing system that allows for individual declarations to accept and work with different types as inputs.</a:t>
            </a:r>
          </a:p>
          <a:p>
            <a:r>
              <a:rPr lang="en-US" dirty="0"/>
              <a:t>There are different classes of polymorphism</a:t>
            </a:r>
          </a:p>
          <a:p>
            <a:r>
              <a:rPr lang="en-US" dirty="0"/>
              <a:t>1) Ad hoc, which is what we have been dealing with all along</a:t>
            </a:r>
          </a:p>
          <a:p>
            <a:r>
              <a:rPr lang="en-US" dirty="0"/>
              <a:t>2) Parametric, which is out of scope for this class but if you know generics you should feel right at home.  But remember parametric polymorphism is NOT generics, DW just borrowed the syntax, other languages such as ML and Haskell, use a single letter notation to denote generics e.g. in ML the id function will look like this: </a:t>
            </a:r>
            <a:r>
              <a:rPr lang="en-US" sz="1600" kern="1200" dirty="0">
                <a:solidFill>
                  <a:schemeClr val="tx1"/>
                </a:solidFill>
                <a:effectLst/>
                <a:latin typeface="Courier New" panose="02070309020205020404" pitchFamily="49" charset="0"/>
                <a:ea typeface="ＭＳ Ｐゴシック" charset="0"/>
                <a:cs typeface="Courier New" panose="02070309020205020404" pitchFamily="49" charset="0"/>
              </a:rPr>
              <a:t>fun id(e: 'a) = e;</a:t>
            </a:r>
          </a:p>
          <a:p>
            <a:r>
              <a:rPr lang="en-US" dirty="0"/>
              <a:t>3) Subtyping, which is out of scope because it applies to OOP primarily.  In essence its inheritance.</a:t>
            </a:r>
          </a:p>
          <a:p>
            <a:endParaRPr lang="en-US" dirty="0"/>
          </a:p>
          <a:p>
            <a:r>
              <a:rPr lang="en-US" dirty="0"/>
              <a:t>All the details can be found in Wikipedia https://</a:t>
            </a:r>
            <a:r>
              <a:rPr lang="en-US" dirty="0" err="1"/>
              <a:t>en.wikipedia.org</a:t>
            </a:r>
            <a:r>
              <a:rPr lang="en-US" dirty="0"/>
              <a:t>/wiki/Polymorphism_(</a:t>
            </a:r>
            <a:r>
              <a:rPr lang="en-US" dirty="0" err="1"/>
              <a:t>computer_science</a:t>
            </a:r>
            <a:r>
              <a:rPr lang="en-US" dirty="0"/>
              <a:t>)</a:t>
            </a:r>
          </a:p>
        </p:txBody>
      </p:sp>
      <p:sp>
        <p:nvSpPr>
          <p:cNvPr id="4" name="Slide Number Placeholder 3"/>
          <p:cNvSpPr>
            <a:spLocks noGrp="1"/>
          </p:cNvSpPr>
          <p:nvPr>
            <p:ph type="sldNum" sz="quarter" idx="5"/>
          </p:nvPr>
        </p:nvSpPr>
        <p:spPr/>
        <p:txBody>
          <a:bodyPr/>
          <a:lstStyle/>
          <a:p>
            <a:pPr>
              <a:defRPr/>
            </a:pPr>
            <a:fld id="{4B5E011A-69A2-1D4E-B3EE-C7DE7E7E5E44}" type="slidenum">
              <a:rPr lang="en-US" smtClean="0"/>
              <a:pPr>
                <a:defRPr/>
              </a:pPr>
              <a:t>5</a:t>
            </a:fld>
            <a:endParaRPr lang="en-US" dirty="0"/>
          </a:p>
        </p:txBody>
      </p:sp>
    </p:spTree>
    <p:extLst>
      <p:ext uri="{BB962C8B-B14F-4D97-AF65-F5344CB8AC3E}">
        <p14:creationId xmlns:p14="http://schemas.microsoft.com/office/powerpoint/2010/main" val="3632983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use output application/</a:t>
            </a:r>
            <a:r>
              <a:rPr lang="en-US" dirty="0" err="1"/>
              <a:t>dw</a:t>
            </a:r>
            <a:r>
              <a:rPr lang="en-US" dirty="0"/>
              <a:t> to view the signature of your function that will show you the types that are supported.</a:t>
            </a:r>
          </a:p>
        </p:txBody>
      </p:sp>
      <p:sp>
        <p:nvSpPr>
          <p:cNvPr id="4" name="Slide Number Placeholder 3"/>
          <p:cNvSpPr>
            <a:spLocks noGrp="1"/>
          </p:cNvSpPr>
          <p:nvPr>
            <p:ph type="sldNum" sz="quarter" idx="5"/>
          </p:nvPr>
        </p:nvSpPr>
        <p:spPr/>
        <p:txBody>
          <a:bodyPr/>
          <a:lstStyle/>
          <a:p>
            <a:pPr>
              <a:defRPr/>
            </a:pPr>
            <a:fld id="{4B5E011A-69A2-1D4E-B3EE-C7DE7E7E5E44}" type="slidenum">
              <a:rPr lang="en-US" smtClean="0"/>
              <a:pPr>
                <a:defRPr/>
              </a:pPr>
              <a:t>6</a:t>
            </a:fld>
            <a:endParaRPr lang="en-US" dirty="0"/>
          </a:p>
        </p:txBody>
      </p:sp>
    </p:spTree>
    <p:extLst>
      <p:ext uri="{BB962C8B-B14F-4D97-AF65-F5344CB8AC3E}">
        <p14:creationId xmlns:p14="http://schemas.microsoft.com/office/powerpoint/2010/main" val="531766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B5E011A-69A2-1D4E-B3EE-C7DE7E7E5E44}" type="slidenum">
              <a:rPr lang="en-US" smtClean="0"/>
              <a:pPr>
                <a:defRPr/>
              </a:pPr>
              <a:t>7</a:t>
            </a:fld>
            <a:endParaRPr lang="en-US" dirty="0"/>
          </a:p>
        </p:txBody>
      </p:sp>
    </p:spTree>
    <p:extLst>
      <p:ext uri="{BB962C8B-B14F-4D97-AF65-F5344CB8AC3E}">
        <p14:creationId xmlns:p14="http://schemas.microsoft.com/office/powerpoint/2010/main" val="1964043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All details on pattern matching https://</a:t>
            </a:r>
            <a:r>
              <a:rPr lang="en-US" dirty="0" err="1"/>
              <a:t>en.wikipedia.org</a:t>
            </a:r>
            <a:r>
              <a:rPr lang="en-US" dirty="0"/>
              <a:t>/wiki/</a:t>
            </a:r>
            <a:r>
              <a:rPr lang="en-US" dirty="0" err="1"/>
              <a:t>Pattern_matching</a:t>
            </a:r>
            <a:endParaRPr lang="en-US" dirty="0"/>
          </a:p>
        </p:txBody>
      </p:sp>
      <p:sp>
        <p:nvSpPr>
          <p:cNvPr id="4" name="Slide Number Placeholder 3"/>
          <p:cNvSpPr>
            <a:spLocks noGrp="1"/>
          </p:cNvSpPr>
          <p:nvPr>
            <p:ph type="sldNum" sz="quarter" idx="5"/>
          </p:nvPr>
        </p:nvSpPr>
        <p:spPr/>
        <p:txBody>
          <a:bodyPr/>
          <a:lstStyle/>
          <a:p>
            <a:pPr>
              <a:defRPr/>
            </a:pPr>
            <a:fld id="{4B5E011A-69A2-1D4E-B3EE-C7DE7E7E5E44}" type="slidenum">
              <a:rPr lang="en-US" smtClean="0"/>
              <a:pPr>
                <a:defRPr/>
              </a:pPr>
              <a:t>9</a:t>
            </a:fld>
            <a:endParaRPr lang="en-US" dirty="0"/>
          </a:p>
        </p:txBody>
      </p:sp>
    </p:spTree>
    <p:extLst>
      <p:ext uri="{BB962C8B-B14F-4D97-AF65-F5344CB8AC3E}">
        <p14:creationId xmlns:p14="http://schemas.microsoft.com/office/powerpoint/2010/main" val="3952194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B5E011A-69A2-1D4E-B3EE-C7DE7E7E5E44}" type="slidenum">
              <a:rPr lang="en-US" smtClean="0"/>
              <a:pPr>
                <a:defRPr/>
              </a:pPr>
              <a:t>10</a:t>
            </a:fld>
            <a:endParaRPr lang="en-US" dirty="0"/>
          </a:p>
        </p:txBody>
      </p:sp>
    </p:spTree>
    <p:extLst>
      <p:ext uri="{BB962C8B-B14F-4D97-AF65-F5344CB8AC3E}">
        <p14:creationId xmlns:p14="http://schemas.microsoft.com/office/powerpoint/2010/main" val="2037889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B5E011A-69A2-1D4E-B3EE-C7DE7E7E5E44}" type="slidenum">
              <a:rPr lang="en-US" smtClean="0"/>
              <a:pPr>
                <a:defRPr/>
              </a:pPr>
              <a:t>12</a:t>
            </a:fld>
            <a:endParaRPr lang="en-US" dirty="0"/>
          </a:p>
        </p:txBody>
      </p:sp>
    </p:spTree>
    <p:extLst>
      <p:ext uri="{BB962C8B-B14F-4D97-AF65-F5344CB8AC3E}">
        <p14:creationId xmlns:p14="http://schemas.microsoft.com/office/powerpoint/2010/main" val="39197961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tx2"/>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alphaModFix amt="6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sp>
        <p:nvSpPr>
          <p:cNvPr id="5" name="Title 4"/>
          <p:cNvSpPr>
            <a:spLocks noGrp="1"/>
          </p:cNvSpPr>
          <p:nvPr>
            <p:ph type="title" hasCustomPrompt="1"/>
          </p:nvPr>
        </p:nvSpPr>
        <p:spPr bwMode="black">
          <a:xfrm>
            <a:off x="609442" y="2605920"/>
            <a:ext cx="10959363" cy="2983997"/>
          </a:xfrm>
        </p:spPr>
        <p:txBody>
          <a:bodyPr anchor="t"/>
          <a:lstStyle>
            <a:lvl1pPr>
              <a:lnSpc>
                <a:spcPct val="100000"/>
              </a:lnSpc>
              <a:defRPr sz="5300"/>
            </a:lvl1pPr>
          </a:lstStyle>
          <a:p>
            <a:r>
              <a:rPr lang="en-US" dirty="0"/>
              <a:t>Presentation Title</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4255" y="649033"/>
            <a:ext cx="3444605" cy="1015558"/>
          </a:xfrm>
          <a:prstGeom prst="rect">
            <a:avLst/>
          </a:prstGeom>
        </p:spPr>
      </p:pic>
    </p:spTree>
    <p:extLst>
      <p:ext uri="{BB962C8B-B14F-4D97-AF65-F5344CB8AC3E}">
        <p14:creationId xmlns:p14="http://schemas.microsoft.com/office/powerpoint/2010/main" val="7365612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divider blue">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alphaModFix amt="28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sp>
        <p:nvSpPr>
          <p:cNvPr id="6" name="Title 4"/>
          <p:cNvSpPr>
            <a:spLocks noGrp="1"/>
          </p:cNvSpPr>
          <p:nvPr>
            <p:ph type="title" hasCustomPrompt="1"/>
          </p:nvPr>
        </p:nvSpPr>
        <p:spPr bwMode="black">
          <a:xfrm>
            <a:off x="609442" y="2605920"/>
            <a:ext cx="10959363" cy="2983997"/>
          </a:xfrm>
        </p:spPr>
        <p:txBody>
          <a:bodyPr anchor="t"/>
          <a:lstStyle>
            <a:lvl1pPr>
              <a:lnSpc>
                <a:spcPct val="100000"/>
              </a:lnSpc>
              <a:defRPr sz="5300"/>
            </a:lvl1pPr>
          </a:lstStyle>
          <a:p>
            <a:r>
              <a:rPr lang="en-US"/>
              <a:t>Section Divider Title</a:t>
            </a:r>
            <a:endParaRPr lang="en-US" dirty="0"/>
          </a:p>
        </p:txBody>
      </p:sp>
    </p:spTree>
    <p:extLst>
      <p:ext uri="{BB962C8B-B14F-4D97-AF65-F5344CB8AC3E}">
        <p14:creationId xmlns:p14="http://schemas.microsoft.com/office/powerpoint/2010/main" val="6564926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divider dark">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alphaModFix amt="28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sp>
        <p:nvSpPr>
          <p:cNvPr id="6" name="Title 4"/>
          <p:cNvSpPr>
            <a:spLocks noGrp="1"/>
          </p:cNvSpPr>
          <p:nvPr>
            <p:ph type="title" hasCustomPrompt="1"/>
          </p:nvPr>
        </p:nvSpPr>
        <p:spPr bwMode="black">
          <a:xfrm>
            <a:off x="609442" y="2605920"/>
            <a:ext cx="10959363" cy="2983997"/>
          </a:xfrm>
        </p:spPr>
        <p:txBody>
          <a:bodyPr anchor="t"/>
          <a:lstStyle>
            <a:lvl1pPr>
              <a:lnSpc>
                <a:spcPct val="100000"/>
              </a:lnSpc>
              <a:defRPr sz="5300"/>
            </a:lvl1pPr>
          </a:lstStyle>
          <a:p>
            <a:r>
              <a:rPr lang="en-US"/>
              <a:t>Section Divider Title</a:t>
            </a:r>
            <a:endParaRPr lang="en-US" dirty="0"/>
          </a:p>
        </p:txBody>
      </p:sp>
    </p:spTree>
    <p:extLst>
      <p:ext uri="{BB962C8B-B14F-4D97-AF65-F5344CB8AC3E}">
        <p14:creationId xmlns:p14="http://schemas.microsoft.com/office/powerpoint/2010/main" val="15183240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800"/>
            </a:lvl1pPr>
          </a:lstStyle>
          <a:p>
            <a:r>
              <a:rPr lang="en-US" dirty="0"/>
              <a:t>Click to edit slide title</a:t>
            </a:r>
          </a:p>
        </p:txBody>
      </p:sp>
      <p:sp>
        <p:nvSpPr>
          <p:cNvPr id="3" name="Slide Number Placeholder 2"/>
          <p:cNvSpPr>
            <a:spLocks noGrp="1"/>
          </p:cNvSpPr>
          <p:nvPr>
            <p:ph type="sldNum" sz="quarter" idx="11"/>
          </p:nvPr>
        </p:nvSpPr>
        <p:spPr/>
        <p:txBody>
          <a:bodyPr/>
          <a:lstStyle/>
          <a:p>
            <a:fld id="{6EBA610F-6DE2-6644-8764-FCBE8B310C98}" type="slidenum">
              <a:rPr lang="en-US" smtClean="0"/>
              <a:pPr/>
              <a:t>‹#›</a:t>
            </a:fld>
            <a:endParaRPr lang="en-US" dirty="0"/>
          </a:p>
        </p:txBody>
      </p:sp>
      <p:sp>
        <p:nvSpPr>
          <p:cNvPr id="5" name="Text Placeholder 4"/>
          <p:cNvSpPr>
            <a:spLocks noGrp="1"/>
          </p:cNvSpPr>
          <p:nvPr>
            <p:ph type="body" sz="quarter" idx="12"/>
          </p:nvPr>
        </p:nvSpPr>
        <p:spPr>
          <a:xfrm>
            <a:off x="609600" y="1189038"/>
            <a:ext cx="10958513" cy="50228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20591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slide title</a:t>
            </a:r>
          </a:p>
        </p:txBody>
      </p:sp>
      <p:sp>
        <p:nvSpPr>
          <p:cNvPr id="3" name="Slide Number Placeholder 2"/>
          <p:cNvSpPr>
            <a:spLocks noGrp="1"/>
          </p:cNvSpPr>
          <p:nvPr>
            <p:ph type="sldNum" sz="quarter" idx="11"/>
          </p:nvPr>
        </p:nvSpPr>
        <p:spPr/>
        <p:txBody>
          <a:bodyPr/>
          <a:lstStyle/>
          <a:p>
            <a:fld id="{6EBA610F-6DE2-6644-8764-FCBE8B310C98}" type="slidenum">
              <a:rPr lang="en-US" smtClean="0"/>
              <a:pPr/>
              <a:t>‹#›</a:t>
            </a:fld>
            <a:endParaRPr lang="en-US" dirty="0"/>
          </a:p>
        </p:txBody>
      </p:sp>
    </p:spTree>
    <p:extLst>
      <p:ext uri="{BB962C8B-B14F-4D97-AF65-F5344CB8AC3E}">
        <p14:creationId xmlns:p14="http://schemas.microsoft.com/office/powerpoint/2010/main" val="35034591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441" y="1177232"/>
            <a:ext cx="4923548" cy="467011"/>
          </a:xfrm>
        </p:spPr>
        <p:txBody>
          <a:bodyPr anchor="b">
            <a:noAutofit/>
          </a:bodyPr>
          <a:lstStyle>
            <a:lvl1pPr marL="0" indent="0">
              <a:buNone/>
              <a:defRPr sz="2400" b="0" i="0" baseline="0">
                <a:solidFill>
                  <a:schemeClr val="bg2"/>
                </a:solidFill>
                <a:latin typeface="Verdana" panose="020B0604030504040204"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Heading text</a:t>
            </a:r>
          </a:p>
        </p:txBody>
      </p:sp>
      <p:sp>
        <p:nvSpPr>
          <p:cNvPr id="5" name="Text Placeholder 4"/>
          <p:cNvSpPr>
            <a:spLocks noGrp="1"/>
          </p:cNvSpPr>
          <p:nvPr>
            <p:ph type="body" sz="quarter" idx="3" hasCustomPrompt="1"/>
          </p:nvPr>
        </p:nvSpPr>
        <p:spPr>
          <a:xfrm>
            <a:off x="6644565" y="1177232"/>
            <a:ext cx="4923548" cy="467011"/>
          </a:xfrm>
        </p:spPr>
        <p:txBody>
          <a:bodyPr anchor="b">
            <a:noAutofit/>
          </a:bodyPr>
          <a:lstStyle>
            <a:lvl1pPr marL="0" indent="0">
              <a:buNone/>
              <a:defRPr sz="2400" b="0" i="0">
                <a:solidFill>
                  <a:schemeClr val="bg2"/>
                </a:solidFill>
                <a:latin typeface="Verdana" panose="020B0604030504040204"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Heading text</a:t>
            </a:r>
          </a:p>
        </p:txBody>
      </p:sp>
      <p:sp>
        <p:nvSpPr>
          <p:cNvPr id="2" name="Title 1"/>
          <p:cNvSpPr>
            <a:spLocks noGrp="1"/>
          </p:cNvSpPr>
          <p:nvPr>
            <p:ph type="title" hasCustomPrompt="1"/>
          </p:nvPr>
        </p:nvSpPr>
        <p:spPr/>
        <p:txBody>
          <a:bodyPr/>
          <a:lstStyle>
            <a:lvl1pPr>
              <a:defRPr/>
            </a:lvl1pPr>
          </a:lstStyle>
          <a:p>
            <a:r>
              <a:rPr lang="en-US" dirty="0"/>
              <a:t>Click to edit slide title</a:t>
            </a:r>
          </a:p>
        </p:txBody>
      </p:sp>
      <p:sp>
        <p:nvSpPr>
          <p:cNvPr id="7" name="Slide Number Placeholder 6"/>
          <p:cNvSpPr>
            <a:spLocks noGrp="1"/>
          </p:cNvSpPr>
          <p:nvPr>
            <p:ph type="sldNum" sz="quarter" idx="10"/>
          </p:nvPr>
        </p:nvSpPr>
        <p:spPr/>
        <p:txBody>
          <a:bodyPr/>
          <a:lstStyle/>
          <a:p>
            <a:fld id="{6EBA610F-6DE2-6644-8764-FCBE8B310C98}" type="slidenum">
              <a:rPr lang="en-US" smtClean="0"/>
              <a:pPr/>
              <a:t>‹#›</a:t>
            </a:fld>
            <a:endParaRPr lang="en-US" dirty="0"/>
          </a:p>
        </p:txBody>
      </p:sp>
      <p:sp>
        <p:nvSpPr>
          <p:cNvPr id="9" name="Text Placeholder 8"/>
          <p:cNvSpPr>
            <a:spLocks noGrp="1"/>
          </p:cNvSpPr>
          <p:nvPr>
            <p:ph type="body" sz="quarter" idx="11"/>
          </p:nvPr>
        </p:nvSpPr>
        <p:spPr>
          <a:xfrm>
            <a:off x="609441" y="1766888"/>
            <a:ext cx="4923548" cy="4445000"/>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2"/>
          </p:nvPr>
        </p:nvSpPr>
        <p:spPr>
          <a:xfrm>
            <a:off x="6644565" y="1766888"/>
            <a:ext cx="4923548" cy="4445000"/>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942970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ertical split">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EBA610F-6DE2-6644-8764-FCBE8B310C98}" type="slidenum">
              <a:rPr lang="en-US" smtClean="0"/>
              <a:pPr/>
              <a:t>‹#›</a:t>
            </a:fld>
            <a:endParaRPr lang="en-US" dirty="0"/>
          </a:p>
        </p:txBody>
      </p:sp>
      <p:sp>
        <p:nvSpPr>
          <p:cNvPr id="11" name="Rectangle 10"/>
          <p:cNvSpPr/>
          <p:nvPr userDrawn="1"/>
        </p:nvSpPr>
        <p:spPr>
          <a:xfrm>
            <a:off x="8178786" y="0"/>
            <a:ext cx="4010039" cy="685800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half" idx="2" hasCustomPrompt="1"/>
          </p:nvPr>
        </p:nvSpPr>
        <p:spPr>
          <a:xfrm>
            <a:off x="8178786" y="0"/>
            <a:ext cx="4010039" cy="6858000"/>
          </a:xfrm>
          <a:noFill/>
        </p:spPr>
        <p:txBody>
          <a:bodyPr anchor="ctr"/>
          <a:lstStyle>
            <a:lvl1pPr marL="0" marR="0" indent="0" algn="ctr" defTabSz="609493" rtl="0" eaLnBrk="1" fontAlgn="base" latinLnBrk="0" hangingPunct="1">
              <a:lnSpc>
                <a:spcPct val="100000"/>
              </a:lnSpc>
              <a:spcBef>
                <a:spcPts val="800"/>
              </a:spcBef>
              <a:spcAft>
                <a:spcPct val="0"/>
              </a:spcAft>
              <a:buClr>
                <a:srgbClr val="00A0DF"/>
              </a:buClr>
              <a:buSzTx/>
              <a:buFont typeface="Arial"/>
              <a:buNone/>
              <a:tabLst/>
              <a:defRPr sz="2700" baseline="0">
                <a:solidFill>
                  <a:srgbClr val="FFFFFF"/>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marL="0" marR="0" lvl="0" indent="0" algn="ctr" defTabSz="609493" rtl="0" eaLnBrk="1" fontAlgn="base" latinLnBrk="0" hangingPunct="1">
              <a:lnSpc>
                <a:spcPct val="100000"/>
              </a:lnSpc>
              <a:spcBef>
                <a:spcPts val="800"/>
              </a:spcBef>
              <a:spcAft>
                <a:spcPct val="0"/>
              </a:spcAft>
              <a:buClr>
                <a:srgbClr val="00A0DF"/>
              </a:buClr>
              <a:buSzTx/>
              <a:buFont typeface="Arial"/>
              <a:buNone/>
              <a:tabLst/>
              <a:defRPr/>
            </a:pPr>
            <a:r>
              <a:rPr lang="en-US" dirty="0"/>
              <a:t>Callout Content: </a:t>
            </a:r>
            <a:br>
              <a:rPr lang="en-US" dirty="0"/>
            </a:br>
            <a:r>
              <a:rPr lang="en-US" dirty="0"/>
              <a:t>image, graph, etc.</a:t>
            </a:r>
          </a:p>
          <a:p>
            <a:pPr lvl="0"/>
            <a:endParaRPr lang="en-US" dirty="0"/>
          </a:p>
        </p:txBody>
      </p:sp>
      <p:pic>
        <p:nvPicPr>
          <p:cNvPr id="9" name="Picture 8"/>
          <p:cNvPicPr>
            <a:picLocks noChangeAspect="1"/>
          </p:cNvPicPr>
          <p:nvPr userDrawn="1"/>
        </p:nvPicPr>
        <p:blipFill rotWithShape="1">
          <a:blip r:embed="rId2">
            <a:alphaModFix amt="6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sp>
        <p:nvSpPr>
          <p:cNvPr id="7" name="Text Placeholder 6"/>
          <p:cNvSpPr>
            <a:spLocks noGrp="1"/>
          </p:cNvSpPr>
          <p:nvPr>
            <p:ph type="body" sz="quarter" idx="11"/>
          </p:nvPr>
        </p:nvSpPr>
        <p:spPr>
          <a:xfrm>
            <a:off x="611856" y="1189038"/>
            <a:ext cx="7401175" cy="50228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9"/>
          <p:cNvSpPr>
            <a:spLocks noGrp="1"/>
          </p:cNvSpPr>
          <p:nvPr>
            <p:ph type="title"/>
          </p:nvPr>
        </p:nvSpPr>
        <p:spPr>
          <a:xfrm>
            <a:off x="609443" y="0"/>
            <a:ext cx="7569344" cy="902368"/>
          </a:xfrm>
        </p:spPr>
        <p:txBody>
          <a:bodyPr/>
          <a:lstStyle/>
          <a:p>
            <a:r>
              <a:rPr lang="en-US"/>
              <a:t>Click to edit Master title style</a:t>
            </a:r>
          </a:p>
        </p:txBody>
      </p:sp>
    </p:spTree>
    <p:extLst>
      <p:ext uri="{BB962C8B-B14F-4D97-AF65-F5344CB8AC3E}">
        <p14:creationId xmlns:p14="http://schemas.microsoft.com/office/powerpoint/2010/main" val="57435321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99360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dark">
    <p:bg>
      <p:bgPr>
        <a:solidFill>
          <a:schemeClr val="tx2"/>
        </a:solidFill>
        <a:effectLst/>
      </p:bgPr>
    </p:bg>
    <p:spTree>
      <p:nvGrpSpPr>
        <p:cNvPr id="1" name=""/>
        <p:cNvGrpSpPr/>
        <p:nvPr/>
      </p:nvGrpSpPr>
      <p:grpSpPr>
        <a:xfrm>
          <a:off x="0" y="0"/>
          <a:ext cx="0" cy="0"/>
          <a:chOff x="0" y="0"/>
          <a:chExt cx="0" cy="0"/>
        </a:xfrm>
      </p:grpSpPr>
      <p:sp>
        <p:nvSpPr>
          <p:cNvPr id="5" name="Title 4"/>
          <p:cNvSpPr>
            <a:spLocks noGrp="1"/>
          </p:cNvSpPr>
          <p:nvPr>
            <p:ph type="title" hasCustomPrompt="1"/>
          </p:nvPr>
        </p:nvSpPr>
        <p:spPr bwMode="black">
          <a:xfrm>
            <a:off x="609442" y="4846351"/>
            <a:ext cx="10959363" cy="1340667"/>
          </a:xfrm>
        </p:spPr>
        <p:txBody>
          <a:bodyPr anchor="ctr"/>
          <a:lstStyle>
            <a:lvl1pPr algn="ctr">
              <a:defRPr sz="5300"/>
            </a:lvl1pPr>
          </a:lstStyle>
          <a:p>
            <a:r>
              <a:rPr lang="en-US" dirty="0"/>
              <a:t>Thank You</a:t>
            </a:r>
          </a:p>
        </p:txBody>
      </p:sp>
      <p:grpSp>
        <p:nvGrpSpPr>
          <p:cNvPr id="2" name="Group 4"/>
          <p:cNvGrpSpPr>
            <a:grpSpLocks noChangeAspect="1"/>
          </p:cNvGrpSpPr>
          <p:nvPr userDrawn="1"/>
        </p:nvGrpSpPr>
        <p:grpSpPr bwMode="auto">
          <a:xfrm>
            <a:off x="-1146175" y="-26761"/>
            <a:ext cx="14147800" cy="5208588"/>
            <a:chOff x="-722" y="-10"/>
            <a:chExt cx="8912" cy="3281"/>
          </a:xfrm>
        </p:grpSpPr>
        <p:sp>
          <p:nvSpPr>
            <p:cNvPr id="3" name="AutoShape 3"/>
            <p:cNvSpPr>
              <a:spLocks noChangeAspect="1" noChangeArrowheads="1" noTextEdit="1"/>
            </p:cNvSpPr>
            <p:nvPr userDrawn="1"/>
          </p:nvSpPr>
          <p:spPr bwMode="auto">
            <a:xfrm>
              <a:off x="-722" y="-10"/>
              <a:ext cx="8912" cy="32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 name="Group 205"/>
            <p:cNvGrpSpPr>
              <a:grpSpLocks/>
            </p:cNvGrpSpPr>
            <p:nvPr userDrawn="1"/>
          </p:nvGrpSpPr>
          <p:grpSpPr bwMode="auto">
            <a:xfrm>
              <a:off x="-720" y="-12"/>
              <a:ext cx="8810" cy="3285"/>
              <a:chOff x="-720" y="-12"/>
              <a:chExt cx="8810" cy="3285"/>
            </a:xfrm>
          </p:grpSpPr>
          <p:sp>
            <p:nvSpPr>
              <p:cNvPr id="334" name="Freeform 5"/>
              <p:cNvSpPr>
                <a:spLocks noEditPoints="1"/>
              </p:cNvSpPr>
              <p:nvPr userDrawn="1"/>
            </p:nvSpPr>
            <p:spPr bwMode="auto">
              <a:xfrm>
                <a:off x="3846" y="1177"/>
                <a:ext cx="510" cy="319"/>
              </a:xfrm>
              <a:custGeom>
                <a:avLst/>
                <a:gdLst>
                  <a:gd name="T0" fmla="*/ 271 w 302"/>
                  <a:gd name="T1" fmla="*/ 189 h 189"/>
                  <a:gd name="T2" fmla="*/ 270 w 302"/>
                  <a:gd name="T3" fmla="*/ 187 h 189"/>
                  <a:gd name="T4" fmla="*/ 2 w 302"/>
                  <a:gd name="T5" fmla="*/ 36 h 189"/>
                  <a:gd name="T6" fmla="*/ 0 w 302"/>
                  <a:gd name="T7" fmla="*/ 36 h 189"/>
                  <a:gd name="T8" fmla="*/ 0 w 302"/>
                  <a:gd name="T9" fmla="*/ 0 h 189"/>
                  <a:gd name="T10" fmla="*/ 2 w 302"/>
                  <a:gd name="T11" fmla="*/ 0 h 189"/>
                  <a:gd name="T12" fmla="*/ 301 w 302"/>
                  <a:gd name="T13" fmla="*/ 168 h 189"/>
                  <a:gd name="T14" fmla="*/ 302 w 302"/>
                  <a:gd name="T15" fmla="*/ 169 h 189"/>
                  <a:gd name="T16" fmla="*/ 271 w 302"/>
                  <a:gd name="T17" fmla="*/ 189 h 189"/>
                  <a:gd name="T18" fmla="*/ 4 w 302"/>
                  <a:gd name="T19" fmla="*/ 33 h 189"/>
                  <a:gd name="T20" fmla="*/ 272 w 302"/>
                  <a:gd name="T21" fmla="*/ 184 h 189"/>
                  <a:gd name="T22" fmla="*/ 297 w 302"/>
                  <a:gd name="T23" fmla="*/ 168 h 189"/>
                  <a:gd name="T24" fmla="*/ 4 w 302"/>
                  <a:gd name="T25" fmla="*/ 3 h 189"/>
                  <a:gd name="T26" fmla="*/ 4 w 302"/>
                  <a:gd name="T27" fmla="*/ 3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189">
                    <a:moveTo>
                      <a:pt x="271" y="189"/>
                    </a:moveTo>
                    <a:cubicBezTo>
                      <a:pt x="270" y="187"/>
                      <a:pt x="270" y="187"/>
                      <a:pt x="270" y="187"/>
                    </a:cubicBezTo>
                    <a:cubicBezTo>
                      <a:pt x="212" y="94"/>
                      <a:pt x="112" y="37"/>
                      <a:pt x="2" y="36"/>
                    </a:cubicBezTo>
                    <a:cubicBezTo>
                      <a:pt x="0" y="36"/>
                      <a:pt x="0" y="36"/>
                      <a:pt x="0" y="36"/>
                    </a:cubicBezTo>
                    <a:cubicBezTo>
                      <a:pt x="0" y="0"/>
                      <a:pt x="0" y="0"/>
                      <a:pt x="0" y="0"/>
                    </a:cubicBezTo>
                    <a:cubicBezTo>
                      <a:pt x="2" y="0"/>
                      <a:pt x="2" y="0"/>
                      <a:pt x="2" y="0"/>
                    </a:cubicBezTo>
                    <a:cubicBezTo>
                      <a:pt x="125" y="1"/>
                      <a:pt x="237" y="63"/>
                      <a:pt x="301" y="168"/>
                    </a:cubicBezTo>
                    <a:cubicBezTo>
                      <a:pt x="302" y="169"/>
                      <a:pt x="302" y="169"/>
                      <a:pt x="302" y="169"/>
                    </a:cubicBezTo>
                    <a:lnTo>
                      <a:pt x="271" y="189"/>
                    </a:lnTo>
                    <a:close/>
                    <a:moveTo>
                      <a:pt x="4" y="33"/>
                    </a:moveTo>
                    <a:cubicBezTo>
                      <a:pt x="113" y="34"/>
                      <a:pt x="214" y="91"/>
                      <a:pt x="272" y="184"/>
                    </a:cubicBezTo>
                    <a:cubicBezTo>
                      <a:pt x="297" y="168"/>
                      <a:pt x="297" y="168"/>
                      <a:pt x="297" y="168"/>
                    </a:cubicBezTo>
                    <a:cubicBezTo>
                      <a:pt x="233" y="66"/>
                      <a:pt x="124" y="5"/>
                      <a:pt x="4" y="3"/>
                    </a:cubicBezTo>
                    <a:lnTo>
                      <a:pt x="4" y="3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6"/>
              <p:cNvSpPr>
                <a:spLocks noEditPoints="1"/>
              </p:cNvSpPr>
              <p:nvPr userDrawn="1"/>
            </p:nvSpPr>
            <p:spPr bwMode="auto">
              <a:xfrm>
                <a:off x="3357" y="1286"/>
                <a:ext cx="976" cy="974"/>
              </a:xfrm>
              <a:custGeom>
                <a:avLst/>
                <a:gdLst>
                  <a:gd name="T0" fmla="*/ 279 w 578"/>
                  <a:gd name="T1" fmla="*/ 576 h 576"/>
                  <a:gd name="T2" fmla="*/ 327 w 578"/>
                  <a:gd name="T3" fmla="*/ 571 h 576"/>
                  <a:gd name="T4" fmla="*/ 256 w 578"/>
                  <a:gd name="T5" fmla="*/ 572 h 576"/>
                  <a:gd name="T6" fmla="*/ 336 w 578"/>
                  <a:gd name="T7" fmla="*/ 572 h 576"/>
                  <a:gd name="T8" fmla="*/ 358 w 578"/>
                  <a:gd name="T9" fmla="*/ 566 h 576"/>
                  <a:gd name="T10" fmla="*/ 195 w 578"/>
                  <a:gd name="T11" fmla="*/ 559 h 576"/>
                  <a:gd name="T12" fmla="*/ 396 w 578"/>
                  <a:gd name="T13" fmla="*/ 555 h 576"/>
                  <a:gd name="T14" fmla="*/ 187 w 578"/>
                  <a:gd name="T15" fmla="*/ 557 h 576"/>
                  <a:gd name="T16" fmla="*/ 164 w 578"/>
                  <a:gd name="T17" fmla="*/ 548 h 576"/>
                  <a:gd name="T18" fmla="*/ 438 w 578"/>
                  <a:gd name="T19" fmla="*/ 532 h 576"/>
                  <a:gd name="T20" fmla="*/ 145 w 578"/>
                  <a:gd name="T21" fmla="*/ 534 h 576"/>
                  <a:gd name="T22" fmla="*/ 446 w 578"/>
                  <a:gd name="T23" fmla="*/ 529 h 576"/>
                  <a:gd name="T24" fmla="*/ 465 w 578"/>
                  <a:gd name="T25" fmla="*/ 515 h 576"/>
                  <a:gd name="T26" fmla="*/ 94 w 578"/>
                  <a:gd name="T27" fmla="*/ 498 h 576"/>
                  <a:gd name="T28" fmla="*/ 495 w 578"/>
                  <a:gd name="T29" fmla="*/ 490 h 576"/>
                  <a:gd name="T30" fmla="*/ 88 w 578"/>
                  <a:gd name="T31" fmla="*/ 494 h 576"/>
                  <a:gd name="T32" fmla="*/ 70 w 578"/>
                  <a:gd name="T33" fmla="*/ 476 h 576"/>
                  <a:gd name="T34" fmla="*/ 524 w 578"/>
                  <a:gd name="T35" fmla="*/ 452 h 576"/>
                  <a:gd name="T36" fmla="*/ 57 w 578"/>
                  <a:gd name="T37" fmla="*/ 456 h 576"/>
                  <a:gd name="T38" fmla="*/ 530 w 578"/>
                  <a:gd name="T39" fmla="*/ 446 h 576"/>
                  <a:gd name="T40" fmla="*/ 542 w 578"/>
                  <a:gd name="T41" fmla="*/ 426 h 576"/>
                  <a:gd name="T42" fmla="*/ 25 w 578"/>
                  <a:gd name="T43" fmla="*/ 402 h 576"/>
                  <a:gd name="T44" fmla="*/ 559 w 578"/>
                  <a:gd name="T45" fmla="*/ 391 h 576"/>
                  <a:gd name="T46" fmla="*/ 22 w 578"/>
                  <a:gd name="T47" fmla="*/ 396 h 576"/>
                  <a:gd name="T48" fmla="*/ 13 w 578"/>
                  <a:gd name="T49" fmla="*/ 372 h 576"/>
                  <a:gd name="T50" fmla="*/ 570 w 578"/>
                  <a:gd name="T51" fmla="*/ 345 h 576"/>
                  <a:gd name="T52" fmla="*/ 9 w 578"/>
                  <a:gd name="T53" fmla="*/ 349 h 576"/>
                  <a:gd name="T54" fmla="*/ 573 w 578"/>
                  <a:gd name="T55" fmla="*/ 337 h 576"/>
                  <a:gd name="T56" fmla="*/ 576 w 578"/>
                  <a:gd name="T57" fmla="*/ 313 h 576"/>
                  <a:gd name="T58" fmla="*/ 1 w 578"/>
                  <a:gd name="T59" fmla="*/ 287 h 576"/>
                  <a:gd name="T60" fmla="*/ 576 w 578"/>
                  <a:gd name="T61" fmla="*/ 274 h 576"/>
                  <a:gd name="T62" fmla="*/ 2 w 578"/>
                  <a:gd name="T63" fmla="*/ 263 h 576"/>
                  <a:gd name="T64" fmla="*/ 576 w 578"/>
                  <a:gd name="T65" fmla="*/ 266 h 576"/>
                  <a:gd name="T66" fmla="*/ 573 w 578"/>
                  <a:gd name="T67" fmla="*/ 242 h 576"/>
                  <a:gd name="T68" fmla="*/ 6 w 578"/>
                  <a:gd name="T69" fmla="*/ 231 h 576"/>
                  <a:gd name="T70" fmla="*/ 566 w 578"/>
                  <a:gd name="T71" fmla="*/ 204 h 576"/>
                  <a:gd name="T72" fmla="*/ 14 w 578"/>
                  <a:gd name="T73" fmla="*/ 209 h 576"/>
                  <a:gd name="T74" fmla="*/ 20 w 578"/>
                  <a:gd name="T75" fmla="*/ 187 h 576"/>
                  <a:gd name="T76" fmla="*/ 546 w 578"/>
                  <a:gd name="T77" fmla="*/ 161 h 576"/>
                  <a:gd name="T78" fmla="*/ 37 w 578"/>
                  <a:gd name="T79" fmla="*/ 150 h 576"/>
                  <a:gd name="T80" fmla="*/ 543 w 578"/>
                  <a:gd name="T81" fmla="*/ 153 h 576"/>
                  <a:gd name="T82" fmla="*/ 530 w 578"/>
                  <a:gd name="T83" fmla="*/ 132 h 576"/>
                  <a:gd name="T84" fmla="*/ 53 w 578"/>
                  <a:gd name="T85" fmla="*/ 122 h 576"/>
                  <a:gd name="T86" fmla="*/ 508 w 578"/>
                  <a:gd name="T87" fmla="*/ 100 h 576"/>
                  <a:gd name="T88" fmla="*/ 69 w 578"/>
                  <a:gd name="T89" fmla="*/ 105 h 576"/>
                  <a:gd name="T90" fmla="*/ 84 w 578"/>
                  <a:gd name="T91" fmla="*/ 88 h 576"/>
                  <a:gd name="T92" fmla="*/ 473 w 578"/>
                  <a:gd name="T93" fmla="*/ 69 h 576"/>
                  <a:gd name="T94" fmla="*/ 113 w 578"/>
                  <a:gd name="T95" fmla="*/ 61 h 576"/>
                  <a:gd name="T96" fmla="*/ 467 w 578"/>
                  <a:gd name="T97" fmla="*/ 63 h 576"/>
                  <a:gd name="T98" fmla="*/ 447 w 578"/>
                  <a:gd name="T99" fmla="*/ 49 h 576"/>
                  <a:gd name="T100" fmla="*/ 139 w 578"/>
                  <a:gd name="T101" fmla="*/ 42 h 576"/>
                  <a:gd name="T102" fmla="*/ 414 w 578"/>
                  <a:gd name="T103" fmla="*/ 28 h 576"/>
                  <a:gd name="T104" fmla="*/ 161 w 578"/>
                  <a:gd name="T105" fmla="*/ 32 h 576"/>
                  <a:gd name="T106" fmla="*/ 183 w 578"/>
                  <a:gd name="T107" fmla="*/ 23 h 576"/>
                  <a:gd name="T108" fmla="*/ 369 w 578"/>
                  <a:gd name="T109" fmla="*/ 14 h 576"/>
                  <a:gd name="T110" fmla="*/ 220 w 578"/>
                  <a:gd name="T111" fmla="*/ 10 h 576"/>
                  <a:gd name="T112" fmla="*/ 361 w 578"/>
                  <a:gd name="T113" fmla="*/ 10 h 576"/>
                  <a:gd name="T114" fmla="*/ 337 w 578"/>
                  <a:gd name="T115" fmla="*/ 6 h 576"/>
                  <a:gd name="T116" fmla="*/ 251 w 578"/>
                  <a:gd name="T117" fmla="*/ 3 h 576"/>
                  <a:gd name="T118" fmla="*/ 299 w 578"/>
                  <a:gd name="T119" fmla="*/ 0 h 576"/>
                  <a:gd name="T120" fmla="*/ 290 w 578"/>
                  <a:gd name="T121" fmla="*/ 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8" h="576">
                    <a:moveTo>
                      <a:pt x="289" y="576"/>
                    </a:moveTo>
                    <a:cubicBezTo>
                      <a:pt x="289" y="576"/>
                      <a:pt x="288" y="575"/>
                      <a:pt x="288" y="575"/>
                    </a:cubicBezTo>
                    <a:cubicBezTo>
                      <a:pt x="288" y="574"/>
                      <a:pt x="288" y="573"/>
                      <a:pt x="289" y="573"/>
                    </a:cubicBezTo>
                    <a:cubicBezTo>
                      <a:pt x="289" y="573"/>
                      <a:pt x="289" y="573"/>
                      <a:pt x="289" y="573"/>
                    </a:cubicBezTo>
                    <a:cubicBezTo>
                      <a:pt x="294" y="573"/>
                      <a:pt x="298" y="573"/>
                      <a:pt x="303" y="573"/>
                    </a:cubicBezTo>
                    <a:cubicBezTo>
                      <a:pt x="304" y="573"/>
                      <a:pt x="304" y="574"/>
                      <a:pt x="304" y="574"/>
                    </a:cubicBezTo>
                    <a:cubicBezTo>
                      <a:pt x="304" y="575"/>
                      <a:pt x="304" y="575"/>
                      <a:pt x="303" y="575"/>
                    </a:cubicBezTo>
                    <a:cubicBezTo>
                      <a:pt x="299" y="576"/>
                      <a:pt x="294" y="576"/>
                      <a:pt x="289" y="576"/>
                    </a:cubicBezTo>
                    <a:close/>
                    <a:moveTo>
                      <a:pt x="279" y="576"/>
                    </a:moveTo>
                    <a:cubicBezTo>
                      <a:pt x="279" y="576"/>
                      <a:pt x="279" y="576"/>
                      <a:pt x="279" y="576"/>
                    </a:cubicBezTo>
                    <a:cubicBezTo>
                      <a:pt x="275" y="575"/>
                      <a:pt x="270" y="575"/>
                      <a:pt x="265" y="575"/>
                    </a:cubicBezTo>
                    <a:cubicBezTo>
                      <a:pt x="264" y="575"/>
                      <a:pt x="264" y="574"/>
                      <a:pt x="264" y="574"/>
                    </a:cubicBezTo>
                    <a:cubicBezTo>
                      <a:pt x="264" y="573"/>
                      <a:pt x="265" y="572"/>
                      <a:pt x="265" y="572"/>
                    </a:cubicBezTo>
                    <a:cubicBezTo>
                      <a:pt x="270" y="573"/>
                      <a:pt x="275" y="573"/>
                      <a:pt x="280" y="573"/>
                    </a:cubicBezTo>
                    <a:cubicBezTo>
                      <a:pt x="280" y="573"/>
                      <a:pt x="281" y="574"/>
                      <a:pt x="281" y="574"/>
                    </a:cubicBezTo>
                    <a:cubicBezTo>
                      <a:pt x="281" y="575"/>
                      <a:pt x="280" y="576"/>
                      <a:pt x="279" y="576"/>
                    </a:cubicBezTo>
                    <a:close/>
                    <a:moveTo>
                      <a:pt x="313" y="575"/>
                    </a:moveTo>
                    <a:cubicBezTo>
                      <a:pt x="312" y="575"/>
                      <a:pt x="312" y="574"/>
                      <a:pt x="311" y="574"/>
                    </a:cubicBezTo>
                    <a:cubicBezTo>
                      <a:pt x="311" y="573"/>
                      <a:pt x="312" y="573"/>
                      <a:pt x="313" y="572"/>
                    </a:cubicBezTo>
                    <a:cubicBezTo>
                      <a:pt x="317" y="572"/>
                      <a:pt x="322" y="572"/>
                      <a:pt x="327" y="571"/>
                    </a:cubicBezTo>
                    <a:cubicBezTo>
                      <a:pt x="327" y="571"/>
                      <a:pt x="328" y="571"/>
                      <a:pt x="328" y="572"/>
                    </a:cubicBezTo>
                    <a:cubicBezTo>
                      <a:pt x="328" y="573"/>
                      <a:pt x="328" y="573"/>
                      <a:pt x="327" y="573"/>
                    </a:cubicBezTo>
                    <a:cubicBezTo>
                      <a:pt x="322" y="574"/>
                      <a:pt x="318" y="574"/>
                      <a:pt x="313" y="575"/>
                    </a:cubicBezTo>
                    <a:cubicBezTo>
                      <a:pt x="313" y="575"/>
                      <a:pt x="313" y="575"/>
                      <a:pt x="313" y="575"/>
                    </a:cubicBezTo>
                    <a:close/>
                    <a:moveTo>
                      <a:pt x="256" y="574"/>
                    </a:moveTo>
                    <a:cubicBezTo>
                      <a:pt x="256" y="574"/>
                      <a:pt x="256" y="574"/>
                      <a:pt x="256" y="574"/>
                    </a:cubicBezTo>
                    <a:cubicBezTo>
                      <a:pt x="251" y="573"/>
                      <a:pt x="246" y="573"/>
                      <a:pt x="241" y="572"/>
                    </a:cubicBezTo>
                    <a:cubicBezTo>
                      <a:pt x="241" y="572"/>
                      <a:pt x="240" y="571"/>
                      <a:pt x="241" y="571"/>
                    </a:cubicBezTo>
                    <a:cubicBezTo>
                      <a:pt x="241" y="570"/>
                      <a:pt x="241" y="569"/>
                      <a:pt x="242" y="570"/>
                    </a:cubicBezTo>
                    <a:cubicBezTo>
                      <a:pt x="247" y="570"/>
                      <a:pt x="251" y="571"/>
                      <a:pt x="256" y="572"/>
                    </a:cubicBezTo>
                    <a:cubicBezTo>
                      <a:pt x="257" y="572"/>
                      <a:pt x="257" y="572"/>
                      <a:pt x="257" y="573"/>
                    </a:cubicBezTo>
                    <a:cubicBezTo>
                      <a:pt x="257" y="573"/>
                      <a:pt x="256" y="574"/>
                      <a:pt x="256" y="574"/>
                    </a:cubicBezTo>
                    <a:close/>
                    <a:moveTo>
                      <a:pt x="336" y="572"/>
                    </a:moveTo>
                    <a:cubicBezTo>
                      <a:pt x="336" y="572"/>
                      <a:pt x="335" y="572"/>
                      <a:pt x="335" y="571"/>
                    </a:cubicBezTo>
                    <a:cubicBezTo>
                      <a:pt x="335" y="570"/>
                      <a:pt x="335" y="570"/>
                      <a:pt x="336" y="570"/>
                    </a:cubicBezTo>
                    <a:cubicBezTo>
                      <a:pt x="341" y="569"/>
                      <a:pt x="345" y="568"/>
                      <a:pt x="350" y="567"/>
                    </a:cubicBezTo>
                    <a:cubicBezTo>
                      <a:pt x="351" y="567"/>
                      <a:pt x="351" y="567"/>
                      <a:pt x="351" y="568"/>
                    </a:cubicBezTo>
                    <a:cubicBezTo>
                      <a:pt x="352" y="569"/>
                      <a:pt x="351" y="569"/>
                      <a:pt x="350" y="569"/>
                    </a:cubicBezTo>
                    <a:cubicBezTo>
                      <a:pt x="346" y="570"/>
                      <a:pt x="341" y="571"/>
                      <a:pt x="336" y="572"/>
                    </a:cubicBezTo>
                    <a:cubicBezTo>
                      <a:pt x="336" y="572"/>
                      <a:pt x="336" y="572"/>
                      <a:pt x="336" y="572"/>
                    </a:cubicBezTo>
                    <a:close/>
                    <a:moveTo>
                      <a:pt x="232" y="570"/>
                    </a:moveTo>
                    <a:cubicBezTo>
                      <a:pt x="232" y="570"/>
                      <a:pt x="232" y="570"/>
                      <a:pt x="232" y="570"/>
                    </a:cubicBezTo>
                    <a:cubicBezTo>
                      <a:pt x="227" y="569"/>
                      <a:pt x="223" y="568"/>
                      <a:pt x="218" y="567"/>
                    </a:cubicBezTo>
                    <a:cubicBezTo>
                      <a:pt x="218" y="567"/>
                      <a:pt x="217" y="566"/>
                      <a:pt x="217" y="566"/>
                    </a:cubicBezTo>
                    <a:cubicBezTo>
                      <a:pt x="217" y="565"/>
                      <a:pt x="218" y="565"/>
                      <a:pt x="219" y="565"/>
                    </a:cubicBezTo>
                    <a:cubicBezTo>
                      <a:pt x="223" y="566"/>
                      <a:pt x="228" y="567"/>
                      <a:pt x="233" y="568"/>
                    </a:cubicBezTo>
                    <a:cubicBezTo>
                      <a:pt x="233" y="568"/>
                      <a:pt x="234" y="569"/>
                      <a:pt x="234" y="569"/>
                    </a:cubicBezTo>
                    <a:cubicBezTo>
                      <a:pt x="233" y="570"/>
                      <a:pt x="233" y="570"/>
                      <a:pt x="232" y="570"/>
                    </a:cubicBezTo>
                    <a:close/>
                    <a:moveTo>
                      <a:pt x="359" y="567"/>
                    </a:moveTo>
                    <a:cubicBezTo>
                      <a:pt x="359" y="567"/>
                      <a:pt x="358" y="567"/>
                      <a:pt x="358" y="566"/>
                    </a:cubicBezTo>
                    <a:cubicBezTo>
                      <a:pt x="358" y="566"/>
                      <a:pt x="359" y="565"/>
                      <a:pt x="359" y="565"/>
                    </a:cubicBezTo>
                    <a:cubicBezTo>
                      <a:pt x="364" y="564"/>
                      <a:pt x="368" y="562"/>
                      <a:pt x="373" y="561"/>
                    </a:cubicBezTo>
                    <a:cubicBezTo>
                      <a:pt x="374" y="561"/>
                      <a:pt x="374" y="561"/>
                      <a:pt x="374" y="562"/>
                    </a:cubicBezTo>
                    <a:cubicBezTo>
                      <a:pt x="375" y="562"/>
                      <a:pt x="374" y="563"/>
                      <a:pt x="374" y="563"/>
                    </a:cubicBezTo>
                    <a:cubicBezTo>
                      <a:pt x="369" y="565"/>
                      <a:pt x="364" y="566"/>
                      <a:pt x="360" y="567"/>
                    </a:cubicBezTo>
                    <a:cubicBezTo>
                      <a:pt x="360" y="567"/>
                      <a:pt x="360" y="567"/>
                      <a:pt x="359" y="567"/>
                    </a:cubicBezTo>
                    <a:close/>
                    <a:moveTo>
                      <a:pt x="209" y="565"/>
                    </a:moveTo>
                    <a:cubicBezTo>
                      <a:pt x="209" y="565"/>
                      <a:pt x="209" y="565"/>
                      <a:pt x="209" y="565"/>
                    </a:cubicBezTo>
                    <a:cubicBezTo>
                      <a:pt x="204" y="563"/>
                      <a:pt x="200" y="562"/>
                      <a:pt x="195" y="560"/>
                    </a:cubicBezTo>
                    <a:cubicBezTo>
                      <a:pt x="195" y="560"/>
                      <a:pt x="194" y="559"/>
                      <a:pt x="195" y="559"/>
                    </a:cubicBezTo>
                    <a:cubicBezTo>
                      <a:pt x="195" y="558"/>
                      <a:pt x="195" y="558"/>
                      <a:pt x="196" y="558"/>
                    </a:cubicBezTo>
                    <a:cubicBezTo>
                      <a:pt x="201" y="560"/>
                      <a:pt x="205" y="561"/>
                      <a:pt x="210" y="562"/>
                    </a:cubicBezTo>
                    <a:cubicBezTo>
                      <a:pt x="210" y="562"/>
                      <a:pt x="211" y="563"/>
                      <a:pt x="210" y="564"/>
                    </a:cubicBezTo>
                    <a:cubicBezTo>
                      <a:pt x="210" y="564"/>
                      <a:pt x="210" y="565"/>
                      <a:pt x="209" y="565"/>
                    </a:cubicBezTo>
                    <a:close/>
                    <a:moveTo>
                      <a:pt x="382" y="560"/>
                    </a:moveTo>
                    <a:cubicBezTo>
                      <a:pt x="382" y="560"/>
                      <a:pt x="381" y="560"/>
                      <a:pt x="381" y="560"/>
                    </a:cubicBezTo>
                    <a:cubicBezTo>
                      <a:pt x="381" y="559"/>
                      <a:pt x="381" y="558"/>
                      <a:pt x="382" y="558"/>
                    </a:cubicBezTo>
                    <a:cubicBezTo>
                      <a:pt x="386" y="557"/>
                      <a:pt x="391" y="555"/>
                      <a:pt x="395" y="553"/>
                    </a:cubicBezTo>
                    <a:cubicBezTo>
                      <a:pt x="396" y="553"/>
                      <a:pt x="397" y="553"/>
                      <a:pt x="397" y="554"/>
                    </a:cubicBezTo>
                    <a:cubicBezTo>
                      <a:pt x="397" y="554"/>
                      <a:pt x="397" y="555"/>
                      <a:pt x="396" y="555"/>
                    </a:cubicBezTo>
                    <a:cubicBezTo>
                      <a:pt x="392" y="557"/>
                      <a:pt x="387" y="559"/>
                      <a:pt x="383" y="560"/>
                    </a:cubicBezTo>
                    <a:cubicBezTo>
                      <a:pt x="383" y="560"/>
                      <a:pt x="382" y="560"/>
                      <a:pt x="382" y="560"/>
                    </a:cubicBezTo>
                    <a:close/>
                    <a:moveTo>
                      <a:pt x="187" y="557"/>
                    </a:moveTo>
                    <a:cubicBezTo>
                      <a:pt x="187" y="557"/>
                      <a:pt x="186" y="557"/>
                      <a:pt x="186" y="557"/>
                    </a:cubicBezTo>
                    <a:cubicBezTo>
                      <a:pt x="182" y="555"/>
                      <a:pt x="177" y="553"/>
                      <a:pt x="173" y="552"/>
                    </a:cubicBezTo>
                    <a:cubicBezTo>
                      <a:pt x="173" y="551"/>
                      <a:pt x="172" y="551"/>
                      <a:pt x="173" y="550"/>
                    </a:cubicBezTo>
                    <a:cubicBezTo>
                      <a:pt x="173" y="549"/>
                      <a:pt x="173" y="549"/>
                      <a:pt x="174" y="549"/>
                    </a:cubicBezTo>
                    <a:cubicBezTo>
                      <a:pt x="178" y="551"/>
                      <a:pt x="183" y="553"/>
                      <a:pt x="187" y="555"/>
                    </a:cubicBezTo>
                    <a:cubicBezTo>
                      <a:pt x="188" y="555"/>
                      <a:pt x="188" y="556"/>
                      <a:pt x="188" y="556"/>
                    </a:cubicBezTo>
                    <a:cubicBezTo>
                      <a:pt x="188" y="557"/>
                      <a:pt x="187" y="557"/>
                      <a:pt x="187" y="557"/>
                    </a:cubicBezTo>
                    <a:close/>
                    <a:moveTo>
                      <a:pt x="404" y="552"/>
                    </a:moveTo>
                    <a:cubicBezTo>
                      <a:pt x="404" y="552"/>
                      <a:pt x="404" y="552"/>
                      <a:pt x="403" y="551"/>
                    </a:cubicBezTo>
                    <a:cubicBezTo>
                      <a:pt x="403" y="551"/>
                      <a:pt x="403" y="550"/>
                      <a:pt x="404" y="550"/>
                    </a:cubicBezTo>
                    <a:cubicBezTo>
                      <a:pt x="408" y="548"/>
                      <a:pt x="413" y="546"/>
                      <a:pt x="417" y="544"/>
                    </a:cubicBezTo>
                    <a:cubicBezTo>
                      <a:pt x="417" y="543"/>
                      <a:pt x="418" y="543"/>
                      <a:pt x="418" y="544"/>
                    </a:cubicBezTo>
                    <a:cubicBezTo>
                      <a:pt x="419" y="545"/>
                      <a:pt x="419" y="545"/>
                      <a:pt x="418" y="546"/>
                    </a:cubicBezTo>
                    <a:cubicBezTo>
                      <a:pt x="414" y="548"/>
                      <a:pt x="409" y="550"/>
                      <a:pt x="405" y="552"/>
                    </a:cubicBezTo>
                    <a:cubicBezTo>
                      <a:pt x="405" y="552"/>
                      <a:pt x="405" y="552"/>
                      <a:pt x="404" y="552"/>
                    </a:cubicBezTo>
                    <a:close/>
                    <a:moveTo>
                      <a:pt x="165" y="548"/>
                    </a:moveTo>
                    <a:cubicBezTo>
                      <a:pt x="165" y="548"/>
                      <a:pt x="165" y="548"/>
                      <a:pt x="164" y="548"/>
                    </a:cubicBezTo>
                    <a:cubicBezTo>
                      <a:pt x="160" y="546"/>
                      <a:pt x="156" y="543"/>
                      <a:pt x="152" y="541"/>
                    </a:cubicBezTo>
                    <a:cubicBezTo>
                      <a:pt x="151" y="541"/>
                      <a:pt x="151" y="540"/>
                      <a:pt x="151" y="540"/>
                    </a:cubicBezTo>
                    <a:cubicBezTo>
                      <a:pt x="152" y="539"/>
                      <a:pt x="152" y="539"/>
                      <a:pt x="153" y="539"/>
                    </a:cubicBezTo>
                    <a:cubicBezTo>
                      <a:pt x="157" y="541"/>
                      <a:pt x="161" y="543"/>
                      <a:pt x="166" y="545"/>
                    </a:cubicBezTo>
                    <a:cubicBezTo>
                      <a:pt x="166" y="546"/>
                      <a:pt x="166" y="546"/>
                      <a:pt x="166" y="547"/>
                    </a:cubicBezTo>
                    <a:cubicBezTo>
                      <a:pt x="166" y="547"/>
                      <a:pt x="165" y="548"/>
                      <a:pt x="165" y="548"/>
                    </a:cubicBezTo>
                    <a:close/>
                    <a:moveTo>
                      <a:pt x="426" y="541"/>
                    </a:moveTo>
                    <a:cubicBezTo>
                      <a:pt x="425" y="541"/>
                      <a:pt x="425" y="541"/>
                      <a:pt x="425" y="541"/>
                    </a:cubicBezTo>
                    <a:cubicBezTo>
                      <a:pt x="425" y="540"/>
                      <a:pt x="425" y="540"/>
                      <a:pt x="425" y="539"/>
                    </a:cubicBezTo>
                    <a:cubicBezTo>
                      <a:pt x="429" y="537"/>
                      <a:pt x="434" y="535"/>
                      <a:pt x="438" y="532"/>
                    </a:cubicBezTo>
                    <a:cubicBezTo>
                      <a:pt x="438" y="532"/>
                      <a:pt x="439" y="532"/>
                      <a:pt x="439" y="533"/>
                    </a:cubicBezTo>
                    <a:cubicBezTo>
                      <a:pt x="440" y="533"/>
                      <a:pt x="439" y="534"/>
                      <a:pt x="439" y="534"/>
                    </a:cubicBezTo>
                    <a:cubicBezTo>
                      <a:pt x="435" y="537"/>
                      <a:pt x="431" y="539"/>
                      <a:pt x="426" y="541"/>
                    </a:cubicBezTo>
                    <a:cubicBezTo>
                      <a:pt x="426" y="541"/>
                      <a:pt x="426" y="541"/>
                      <a:pt x="426" y="541"/>
                    </a:cubicBezTo>
                    <a:close/>
                    <a:moveTo>
                      <a:pt x="144" y="537"/>
                    </a:moveTo>
                    <a:cubicBezTo>
                      <a:pt x="144" y="537"/>
                      <a:pt x="144" y="537"/>
                      <a:pt x="143" y="536"/>
                    </a:cubicBezTo>
                    <a:cubicBezTo>
                      <a:pt x="139" y="534"/>
                      <a:pt x="135" y="532"/>
                      <a:pt x="131" y="529"/>
                    </a:cubicBezTo>
                    <a:cubicBezTo>
                      <a:pt x="131" y="529"/>
                      <a:pt x="131" y="528"/>
                      <a:pt x="131" y="527"/>
                    </a:cubicBezTo>
                    <a:cubicBezTo>
                      <a:pt x="131" y="527"/>
                      <a:pt x="132" y="527"/>
                      <a:pt x="133" y="527"/>
                    </a:cubicBezTo>
                    <a:cubicBezTo>
                      <a:pt x="137" y="530"/>
                      <a:pt x="141" y="532"/>
                      <a:pt x="145" y="534"/>
                    </a:cubicBezTo>
                    <a:cubicBezTo>
                      <a:pt x="145" y="535"/>
                      <a:pt x="145" y="535"/>
                      <a:pt x="145" y="536"/>
                    </a:cubicBezTo>
                    <a:cubicBezTo>
                      <a:pt x="145" y="536"/>
                      <a:pt x="144" y="537"/>
                      <a:pt x="144" y="537"/>
                    </a:cubicBezTo>
                    <a:close/>
                    <a:moveTo>
                      <a:pt x="446" y="529"/>
                    </a:moveTo>
                    <a:cubicBezTo>
                      <a:pt x="446" y="529"/>
                      <a:pt x="446" y="529"/>
                      <a:pt x="445" y="529"/>
                    </a:cubicBezTo>
                    <a:cubicBezTo>
                      <a:pt x="445" y="528"/>
                      <a:pt x="445" y="527"/>
                      <a:pt x="446" y="527"/>
                    </a:cubicBezTo>
                    <a:cubicBezTo>
                      <a:pt x="450" y="525"/>
                      <a:pt x="454" y="522"/>
                      <a:pt x="457" y="519"/>
                    </a:cubicBezTo>
                    <a:cubicBezTo>
                      <a:pt x="458" y="519"/>
                      <a:pt x="459" y="519"/>
                      <a:pt x="459" y="519"/>
                    </a:cubicBezTo>
                    <a:cubicBezTo>
                      <a:pt x="459" y="520"/>
                      <a:pt x="459" y="521"/>
                      <a:pt x="459" y="521"/>
                    </a:cubicBezTo>
                    <a:cubicBezTo>
                      <a:pt x="455" y="524"/>
                      <a:pt x="451" y="527"/>
                      <a:pt x="447" y="529"/>
                    </a:cubicBezTo>
                    <a:cubicBezTo>
                      <a:pt x="447" y="529"/>
                      <a:pt x="447" y="529"/>
                      <a:pt x="446" y="529"/>
                    </a:cubicBezTo>
                    <a:close/>
                    <a:moveTo>
                      <a:pt x="124" y="524"/>
                    </a:moveTo>
                    <a:cubicBezTo>
                      <a:pt x="124" y="524"/>
                      <a:pt x="124" y="524"/>
                      <a:pt x="123" y="524"/>
                    </a:cubicBezTo>
                    <a:cubicBezTo>
                      <a:pt x="119" y="521"/>
                      <a:pt x="116" y="518"/>
                      <a:pt x="112" y="515"/>
                    </a:cubicBezTo>
                    <a:cubicBezTo>
                      <a:pt x="111" y="515"/>
                      <a:pt x="111" y="514"/>
                      <a:pt x="112" y="514"/>
                    </a:cubicBezTo>
                    <a:cubicBezTo>
                      <a:pt x="112" y="513"/>
                      <a:pt x="113" y="513"/>
                      <a:pt x="113" y="513"/>
                    </a:cubicBezTo>
                    <a:cubicBezTo>
                      <a:pt x="117" y="516"/>
                      <a:pt x="121" y="519"/>
                      <a:pt x="125" y="522"/>
                    </a:cubicBezTo>
                    <a:cubicBezTo>
                      <a:pt x="125" y="522"/>
                      <a:pt x="125" y="523"/>
                      <a:pt x="125" y="523"/>
                    </a:cubicBezTo>
                    <a:cubicBezTo>
                      <a:pt x="125" y="524"/>
                      <a:pt x="124" y="524"/>
                      <a:pt x="124" y="524"/>
                    </a:cubicBezTo>
                    <a:close/>
                    <a:moveTo>
                      <a:pt x="466" y="516"/>
                    </a:moveTo>
                    <a:cubicBezTo>
                      <a:pt x="465" y="516"/>
                      <a:pt x="465" y="515"/>
                      <a:pt x="465" y="515"/>
                    </a:cubicBezTo>
                    <a:cubicBezTo>
                      <a:pt x="464" y="515"/>
                      <a:pt x="464" y="514"/>
                      <a:pt x="465" y="513"/>
                    </a:cubicBezTo>
                    <a:cubicBezTo>
                      <a:pt x="469" y="511"/>
                      <a:pt x="472" y="508"/>
                      <a:pt x="476" y="504"/>
                    </a:cubicBezTo>
                    <a:cubicBezTo>
                      <a:pt x="476" y="504"/>
                      <a:pt x="477" y="504"/>
                      <a:pt x="478" y="505"/>
                    </a:cubicBezTo>
                    <a:cubicBezTo>
                      <a:pt x="478" y="505"/>
                      <a:pt x="478" y="506"/>
                      <a:pt x="478" y="506"/>
                    </a:cubicBezTo>
                    <a:cubicBezTo>
                      <a:pt x="474" y="509"/>
                      <a:pt x="470" y="512"/>
                      <a:pt x="466" y="515"/>
                    </a:cubicBezTo>
                    <a:cubicBezTo>
                      <a:pt x="466" y="515"/>
                      <a:pt x="466" y="516"/>
                      <a:pt x="466" y="516"/>
                    </a:cubicBezTo>
                    <a:close/>
                    <a:moveTo>
                      <a:pt x="105" y="510"/>
                    </a:moveTo>
                    <a:cubicBezTo>
                      <a:pt x="105" y="510"/>
                      <a:pt x="105" y="509"/>
                      <a:pt x="104" y="509"/>
                    </a:cubicBezTo>
                    <a:cubicBezTo>
                      <a:pt x="101" y="506"/>
                      <a:pt x="97" y="503"/>
                      <a:pt x="94" y="500"/>
                    </a:cubicBezTo>
                    <a:cubicBezTo>
                      <a:pt x="93" y="499"/>
                      <a:pt x="93" y="499"/>
                      <a:pt x="94" y="498"/>
                    </a:cubicBezTo>
                    <a:cubicBezTo>
                      <a:pt x="94" y="498"/>
                      <a:pt x="95" y="498"/>
                      <a:pt x="95" y="498"/>
                    </a:cubicBezTo>
                    <a:cubicBezTo>
                      <a:pt x="99" y="501"/>
                      <a:pt x="102" y="504"/>
                      <a:pt x="106" y="507"/>
                    </a:cubicBezTo>
                    <a:cubicBezTo>
                      <a:pt x="106" y="508"/>
                      <a:pt x="107" y="509"/>
                      <a:pt x="106" y="509"/>
                    </a:cubicBezTo>
                    <a:cubicBezTo>
                      <a:pt x="106" y="509"/>
                      <a:pt x="106" y="510"/>
                      <a:pt x="105" y="510"/>
                    </a:cubicBezTo>
                    <a:close/>
                    <a:moveTo>
                      <a:pt x="484" y="500"/>
                    </a:moveTo>
                    <a:cubicBezTo>
                      <a:pt x="484" y="500"/>
                      <a:pt x="483" y="500"/>
                      <a:pt x="483" y="500"/>
                    </a:cubicBezTo>
                    <a:cubicBezTo>
                      <a:pt x="483" y="499"/>
                      <a:pt x="483" y="499"/>
                      <a:pt x="483" y="498"/>
                    </a:cubicBezTo>
                    <a:cubicBezTo>
                      <a:pt x="487" y="495"/>
                      <a:pt x="490" y="492"/>
                      <a:pt x="493" y="488"/>
                    </a:cubicBezTo>
                    <a:cubicBezTo>
                      <a:pt x="494" y="488"/>
                      <a:pt x="495" y="488"/>
                      <a:pt x="495" y="488"/>
                    </a:cubicBezTo>
                    <a:cubicBezTo>
                      <a:pt x="495" y="489"/>
                      <a:pt x="495" y="490"/>
                      <a:pt x="495" y="490"/>
                    </a:cubicBezTo>
                    <a:cubicBezTo>
                      <a:pt x="492" y="493"/>
                      <a:pt x="488" y="497"/>
                      <a:pt x="485" y="500"/>
                    </a:cubicBezTo>
                    <a:cubicBezTo>
                      <a:pt x="484" y="500"/>
                      <a:pt x="484" y="500"/>
                      <a:pt x="484" y="500"/>
                    </a:cubicBezTo>
                    <a:close/>
                    <a:moveTo>
                      <a:pt x="88" y="494"/>
                    </a:moveTo>
                    <a:cubicBezTo>
                      <a:pt x="87" y="494"/>
                      <a:pt x="87" y="494"/>
                      <a:pt x="87" y="493"/>
                    </a:cubicBezTo>
                    <a:cubicBezTo>
                      <a:pt x="83" y="490"/>
                      <a:pt x="80" y="487"/>
                      <a:pt x="77" y="483"/>
                    </a:cubicBezTo>
                    <a:cubicBezTo>
                      <a:pt x="76" y="483"/>
                      <a:pt x="76" y="482"/>
                      <a:pt x="77" y="481"/>
                    </a:cubicBezTo>
                    <a:cubicBezTo>
                      <a:pt x="77" y="481"/>
                      <a:pt x="78" y="481"/>
                      <a:pt x="79" y="481"/>
                    </a:cubicBezTo>
                    <a:cubicBezTo>
                      <a:pt x="82" y="485"/>
                      <a:pt x="85" y="488"/>
                      <a:pt x="88" y="492"/>
                    </a:cubicBezTo>
                    <a:cubicBezTo>
                      <a:pt x="89" y="492"/>
                      <a:pt x="89" y="493"/>
                      <a:pt x="88" y="493"/>
                    </a:cubicBezTo>
                    <a:cubicBezTo>
                      <a:pt x="88" y="494"/>
                      <a:pt x="88" y="494"/>
                      <a:pt x="88" y="494"/>
                    </a:cubicBezTo>
                    <a:close/>
                    <a:moveTo>
                      <a:pt x="501" y="484"/>
                    </a:moveTo>
                    <a:cubicBezTo>
                      <a:pt x="500" y="484"/>
                      <a:pt x="500" y="483"/>
                      <a:pt x="500" y="483"/>
                    </a:cubicBezTo>
                    <a:cubicBezTo>
                      <a:pt x="499" y="483"/>
                      <a:pt x="499" y="482"/>
                      <a:pt x="500" y="482"/>
                    </a:cubicBezTo>
                    <a:cubicBezTo>
                      <a:pt x="503" y="478"/>
                      <a:pt x="506" y="475"/>
                      <a:pt x="509" y="471"/>
                    </a:cubicBezTo>
                    <a:cubicBezTo>
                      <a:pt x="510" y="470"/>
                      <a:pt x="510" y="470"/>
                      <a:pt x="511" y="471"/>
                    </a:cubicBezTo>
                    <a:cubicBezTo>
                      <a:pt x="511" y="471"/>
                      <a:pt x="511" y="472"/>
                      <a:pt x="511" y="472"/>
                    </a:cubicBezTo>
                    <a:cubicBezTo>
                      <a:pt x="508" y="476"/>
                      <a:pt x="505" y="480"/>
                      <a:pt x="502" y="483"/>
                    </a:cubicBezTo>
                    <a:cubicBezTo>
                      <a:pt x="501" y="483"/>
                      <a:pt x="501" y="484"/>
                      <a:pt x="501" y="484"/>
                    </a:cubicBezTo>
                    <a:close/>
                    <a:moveTo>
                      <a:pt x="71" y="476"/>
                    </a:moveTo>
                    <a:cubicBezTo>
                      <a:pt x="71" y="476"/>
                      <a:pt x="71" y="476"/>
                      <a:pt x="70" y="476"/>
                    </a:cubicBezTo>
                    <a:cubicBezTo>
                      <a:pt x="67" y="472"/>
                      <a:pt x="64" y="469"/>
                      <a:pt x="61" y="465"/>
                    </a:cubicBezTo>
                    <a:cubicBezTo>
                      <a:pt x="61" y="464"/>
                      <a:pt x="61" y="464"/>
                      <a:pt x="61" y="463"/>
                    </a:cubicBezTo>
                    <a:cubicBezTo>
                      <a:pt x="62" y="463"/>
                      <a:pt x="63" y="463"/>
                      <a:pt x="63" y="463"/>
                    </a:cubicBezTo>
                    <a:cubicBezTo>
                      <a:pt x="66" y="467"/>
                      <a:pt x="69" y="471"/>
                      <a:pt x="72" y="474"/>
                    </a:cubicBezTo>
                    <a:cubicBezTo>
                      <a:pt x="73" y="475"/>
                      <a:pt x="73" y="476"/>
                      <a:pt x="72" y="476"/>
                    </a:cubicBezTo>
                    <a:cubicBezTo>
                      <a:pt x="72" y="476"/>
                      <a:pt x="72" y="476"/>
                      <a:pt x="71" y="476"/>
                    </a:cubicBezTo>
                    <a:close/>
                    <a:moveTo>
                      <a:pt x="516" y="466"/>
                    </a:moveTo>
                    <a:cubicBezTo>
                      <a:pt x="516" y="466"/>
                      <a:pt x="516" y="465"/>
                      <a:pt x="515" y="465"/>
                    </a:cubicBezTo>
                    <a:cubicBezTo>
                      <a:pt x="515" y="465"/>
                      <a:pt x="515" y="464"/>
                      <a:pt x="515" y="464"/>
                    </a:cubicBezTo>
                    <a:cubicBezTo>
                      <a:pt x="518" y="460"/>
                      <a:pt x="521" y="456"/>
                      <a:pt x="524" y="452"/>
                    </a:cubicBezTo>
                    <a:cubicBezTo>
                      <a:pt x="524" y="452"/>
                      <a:pt x="525" y="452"/>
                      <a:pt x="525" y="452"/>
                    </a:cubicBezTo>
                    <a:cubicBezTo>
                      <a:pt x="526" y="452"/>
                      <a:pt x="526" y="453"/>
                      <a:pt x="526" y="454"/>
                    </a:cubicBezTo>
                    <a:cubicBezTo>
                      <a:pt x="523" y="457"/>
                      <a:pt x="520" y="461"/>
                      <a:pt x="517" y="465"/>
                    </a:cubicBezTo>
                    <a:cubicBezTo>
                      <a:pt x="517" y="465"/>
                      <a:pt x="516" y="466"/>
                      <a:pt x="516" y="466"/>
                    </a:cubicBezTo>
                    <a:close/>
                    <a:moveTo>
                      <a:pt x="56" y="458"/>
                    </a:moveTo>
                    <a:cubicBezTo>
                      <a:pt x="56" y="458"/>
                      <a:pt x="56" y="458"/>
                      <a:pt x="56" y="457"/>
                    </a:cubicBezTo>
                    <a:cubicBezTo>
                      <a:pt x="53" y="453"/>
                      <a:pt x="50" y="450"/>
                      <a:pt x="47" y="446"/>
                    </a:cubicBezTo>
                    <a:cubicBezTo>
                      <a:pt x="47" y="445"/>
                      <a:pt x="47" y="444"/>
                      <a:pt x="48" y="444"/>
                    </a:cubicBezTo>
                    <a:cubicBezTo>
                      <a:pt x="48" y="444"/>
                      <a:pt x="49" y="444"/>
                      <a:pt x="49" y="444"/>
                    </a:cubicBezTo>
                    <a:cubicBezTo>
                      <a:pt x="52" y="448"/>
                      <a:pt x="55" y="452"/>
                      <a:pt x="57" y="456"/>
                    </a:cubicBezTo>
                    <a:cubicBezTo>
                      <a:pt x="58" y="456"/>
                      <a:pt x="58" y="457"/>
                      <a:pt x="57" y="458"/>
                    </a:cubicBezTo>
                    <a:cubicBezTo>
                      <a:pt x="57" y="458"/>
                      <a:pt x="57" y="458"/>
                      <a:pt x="56" y="458"/>
                    </a:cubicBezTo>
                    <a:close/>
                    <a:moveTo>
                      <a:pt x="530" y="446"/>
                    </a:moveTo>
                    <a:cubicBezTo>
                      <a:pt x="530" y="446"/>
                      <a:pt x="530" y="446"/>
                      <a:pt x="529" y="446"/>
                    </a:cubicBezTo>
                    <a:cubicBezTo>
                      <a:pt x="529" y="446"/>
                      <a:pt x="529" y="445"/>
                      <a:pt x="529" y="444"/>
                    </a:cubicBezTo>
                    <a:cubicBezTo>
                      <a:pt x="532" y="441"/>
                      <a:pt x="534" y="436"/>
                      <a:pt x="537" y="432"/>
                    </a:cubicBezTo>
                    <a:cubicBezTo>
                      <a:pt x="537" y="432"/>
                      <a:pt x="538" y="432"/>
                      <a:pt x="538" y="432"/>
                    </a:cubicBezTo>
                    <a:cubicBezTo>
                      <a:pt x="539" y="432"/>
                      <a:pt x="539" y="433"/>
                      <a:pt x="539" y="434"/>
                    </a:cubicBezTo>
                    <a:cubicBezTo>
                      <a:pt x="536" y="438"/>
                      <a:pt x="534" y="442"/>
                      <a:pt x="531" y="446"/>
                    </a:cubicBezTo>
                    <a:cubicBezTo>
                      <a:pt x="531" y="446"/>
                      <a:pt x="530" y="446"/>
                      <a:pt x="530" y="446"/>
                    </a:cubicBezTo>
                    <a:close/>
                    <a:moveTo>
                      <a:pt x="43" y="438"/>
                    </a:moveTo>
                    <a:cubicBezTo>
                      <a:pt x="43" y="438"/>
                      <a:pt x="42" y="438"/>
                      <a:pt x="42" y="438"/>
                    </a:cubicBezTo>
                    <a:cubicBezTo>
                      <a:pt x="40" y="433"/>
                      <a:pt x="37" y="429"/>
                      <a:pt x="35" y="425"/>
                    </a:cubicBezTo>
                    <a:cubicBezTo>
                      <a:pt x="35" y="425"/>
                      <a:pt x="35" y="424"/>
                      <a:pt x="35" y="424"/>
                    </a:cubicBezTo>
                    <a:cubicBezTo>
                      <a:pt x="36" y="423"/>
                      <a:pt x="37" y="423"/>
                      <a:pt x="37" y="424"/>
                    </a:cubicBezTo>
                    <a:cubicBezTo>
                      <a:pt x="39" y="428"/>
                      <a:pt x="42" y="432"/>
                      <a:pt x="44" y="436"/>
                    </a:cubicBezTo>
                    <a:cubicBezTo>
                      <a:pt x="45" y="437"/>
                      <a:pt x="44" y="438"/>
                      <a:pt x="44" y="438"/>
                    </a:cubicBezTo>
                    <a:cubicBezTo>
                      <a:pt x="44" y="438"/>
                      <a:pt x="43" y="438"/>
                      <a:pt x="43" y="438"/>
                    </a:cubicBezTo>
                    <a:close/>
                    <a:moveTo>
                      <a:pt x="542" y="426"/>
                    </a:moveTo>
                    <a:cubicBezTo>
                      <a:pt x="542" y="426"/>
                      <a:pt x="542" y="426"/>
                      <a:pt x="542" y="426"/>
                    </a:cubicBezTo>
                    <a:cubicBezTo>
                      <a:pt x="541" y="426"/>
                      <a:pt x="541" y="425"/>
                      <a:pt x="541" y="424"/>
                    </a:cubicBezTo>
                    <a:cubicBezTo>
                      <a:pt x="543" y="420"/>
                      <a:pt x="546" y="416"/>
                      <a:pt x="548" y="412"/>
                    </a:cubicBezTo>
                    <a:cubicBezTo>
                      <a:pt x="548" y="411"/>
                      <a:pt x="549" y="411"/>
                      <a:pt x="549" y="411"/>
                    </a:cubicBezTo>
                    <a:cubicBezTo>
                      <a:pt x="550" y="411"/>
                      <a:pt x="550" y="412"/>
                      <a:pt x="550" y="413"/>
                    </a:cubicBezTo>
                    <a:cubicBezTo>
                      <a:pt x="548" y="417"/>
                      <a:pt x="546" y="421"/>
                      <a:pt x="543" y="425"/>
                    </a:cubicBezTo>
                    <a:cubicBezTo>
                      <a:pt x="543" y="426"/>
                      <a:pt x="543" y="426"/>
                      <a:pt x="542" y="426"/>
                    </a:cubicBezTo>
                    <a:close/>
                    <a:moveTo>
                      <a:pt x="32" y="417"/>
                    </a:moveTo>
                    <a:cubicBezTo>
                      <a:pt x="31" y="417"/>
                      <a:pt x="31" y="417"/>
                      <a:pt x="31" y="417"/>
                    </a:cubicBezTo>
                    <a:cubicBezTo>
                      <a:pt x="28" y="412"/>
                      <a:pt x="26" y="408"/>
                      <a:pt x="24" y="404"/>
                    </a:cubicBezTo>
                    <a:cubicBezTo>
                      <a:pt x="24" y="403"/>
                      <a:pt x="24" y="402"/>
                      <a:pt x="25" y="402"/>
                    </a:cubicBezTo>
                    <a:cubicBezTo>
                      <a:pt x="26" y="402"/>
                      <a:pt x="26" y="402"/>
                      <a:pt x="27" y="403"/>
                    </a:cubicBezTo>
                    <a:cubicBezTo>
                      <a:pt x="29" y="407"/>
                      <a:pt x="31" y="411"/>
                      <a:pt x="33" y="416"/>
                    </a:cubicBezTo>
                    <a:cubicBezTo>
                      <a:pt x="33" y="416"/>
                      <a:pt x="33" y="417"/>
                      <a:pt x="32" y="417"/>
                    </a:cubicBezTo>
                    <a:cubicBezTo>
                      <a:pt x="32" y="417"/>
                      <a:pt x="32" y="417"/>
                      <a:pt x="32" y="417"/>
                    </a:cubicBezTo>
                    <a:close/>
                    <a:moveTo>
                      <a:pt x="553" y="405"/>
                    </a:moveTo>
                    <a:cubicBezTo>
                      <a:pt x="553" y="405"/>
                      <a:pt x="552" y="405"/>
                      <a:pt x="552" y="405"/>
                    </a:cubicBezTo>
                    <a:cubicBezTo>
                      <a:pt x="552" y="404"/>
                      <a:pt x="551" y="404"/>
                      <a:pt x="552" y="403"/>
                    </a:cubicBezTo>
                    <a:cubicBezTo>
                      <a:pt x="554" y="399"/>
                      <a:pt x="555" y="394"/>
                      <a:pt x="557" y="390"/>
                    </a:cubicBezTo>
                    <a:cubicBezTo>
                      <a:pt x="557" y="389"/>
                      <a:pt x="558" y="389"/>
                      <a:pt x="559" y="389"/>
                    </a:cubicBezTo>
                    <a:cubicBezTo>
                      <a:pt x="559" y="390"/>
                      <a:pt x="560" y="390"/>
                      <a:pt x="559" y="391"/>
                    </a:cubicBezTo>
                    <a:cubicBezTo>
                      <a:pt x="558" y="395"/>
                      <a:pt x="556" y="400"/>
                      <a:pt x="554" y="404"/>
                    </a:cubicBezTo>
                    <a:cubicBezTo>
                      <a:pt x="554" y="404"/>
                      <a:pt x="553" y="405"/>
                      <a:pt x="553" y="405"/>
                    </a:cubicBezTo>
                    <a:close/>
                    <a:moveTo>
                      <a:pt x="22" y="396"/>
                    </a:moveTo>
                    <a:cubicBezTo>
                      <a:pt x="21" y="396"/>
                      <a:pt x="21" y="395"/>
                      <a:pt x="21" y="395"/>
                    </a:cubicBezTo>
                    <a:cubicBezTo>
                      <a:pt x="19" y="391"/>
                      <a:pt x="17" y="386"/>
                      <a:pt x="16" y="381"/>
                    </a:cubicBezTo>
                    <a:cubicBezTo>
                      <a:pt x="15" y="381"/>
                      <a:pt x="16" y="380"/>
                      <a:pt x="16" y="380"/>
                    </a:cubicBezTo>
                    <a:cubicBezTo>
                      <a:pt x="17" y="380"/>
                      <a:pt x="18" y="380"/>
                      <a:pt x="18" y="381"/>
                    </a:cubicBezTo>
                    <a:cubicBezTo>
                      <a:pt x="19" y="385"/>
                      <a:pt x="21" y="390"/>
                      <a:pt x="23" y="394"/>
                    </a:cubicBezTo>
                    <a:cubicBezTo>
                      <a:pt x="23" y="395"/>
                      <a:pt x="23" y="395"/>
                      <a:pt x="22" y="396"/>
                    </a:cubicBezTo>
                    <a:cubicBezTo>
                      <a:pt x="22" y="396"/>
                      <a:pt x="22" y="396"/>
                      <a:pt x="22" y="396"/>
                    </a:cubicBezTo>
                    <a:close/>
                    <a:moveTo>
                      <a:pt x="561" y="383"/>
                    </a:moveTo>
                    <a:cubicBezTo>
                      <a:pt x="561" y="383"/>
                      <a:pt x="561" y="383"/>
                      <a:pt x="561" y="383"/>
                    </a:cubicBezTo>
                    <a:cubicBezTo>
                      <a:pt x="560" y="382"/>
                      <a:pt x="560" y="382"/>
                      <a:pt x="560" y="381"/>
                    </a:cubicBezTo>
                    <a:cubicBezTo>
                      <a:pt x="562" y="377"/>
                      <a:pt x="563" y="372"/>
                      <a:pt x="565" y="368"/>
                    </a:cubicBezTo>
                    <a:cubicBezTo>
                      <a:pt x="565" y="367"/>
                      <a:pt x="566" y="367"/>
                      <a:pt x="566" y="367"/>
                    </a:cubicBezTo>
                    <a:cubicBezTo>
                      <a:pt x="567" y="367"/>
                      <a:pt x="567" y="368"/>
                      <a:pt x="567" y="368"/>
                    </a:cubicBezTo>
                    <a:cubicBezTo>
                      <a:pt x="566" y="373"/>
                      <a:pt x="564" y="377"/>
                      <a:pt x="563" y="382"/>
                    </a:cubicBezTo>
                    <a:cubicBezTo>
                      <a:pt x="562" y="382"/>
                      <a:pt x="562" y="383"/>
                      <a:pt x="561" y="383"/>
                    </a:cubicBezTo>
                    <a:close/>
                    <a:moveTo>
                      <a:pt x="14" y="373"/>
                    </a:moveTo>
                    <a:cubicBezTo>
                      <a:pt x="13" y="373"/>
                      <a:pt x="13" y="373"/>
                      <a:pt x="13" y="372"/>
                    </a:cubicBezTo>
                    <a:cubicBezTo>
                      <a:pt x="11" y="368"/>
                      <a:pt x="10" y="363"/>
                      <a:pt x="9" y="359"/>
                    </a:cubicBezTo>
                    <a:cubicBezTo>
                      <a:pt x="9" y="358"/>
                      <a:pt x="9" y="357"/>
                      <a:pt x="10" y="357"/>
                    </a:cubicBezTo>
                    <a:cubicBezTo>
                      <a:pt x="10" y="357"/>
                      <a:pt x="11" y="357"/>
                      <a:pt x="11" y="358"/>
                    </a:cubicBezTo>
                    <a:cubicBezTo>
                      <a:pt x="12" y="363"/>
                      <a:pt x="14" y="367"/>
                      <a:pt x="15" y="372"/>
                    </a:cubicBezTo>
                    <a:cubicBezTo>
                      <a:pt x="15" y="372"/>
                      <a:pt x="15" y="373"/>
                      <a:pt x="14" y="373"/>
                    </a:cubicBezTo>
                    <a:cubicBezTo>
                      <a:pt x="14" y="373"/>
                      <a:pt x="14" y="373"/>
                      <a:pt x="14" y="373"/>
                    </a:cubicBezTo>
                    <a:close/>
                    <a:moveTo>
                      <a:pt x="568" y="360"/>
                    </a:moveTo>
                    <a:cubicBezTo>
                      <a:pt x="568" y="360"/>
                      <a:pt x="568" y="360"/>
                      <a:pt x="568" y="360"/>
                    </a:cubicBezTo>
                    <a:cubicBezTo>
                      <a:pt x="567" y="360"/>
                      <a:pt x="567" y="359"/>
                      <a:pt x="567" y="358"/>
                    </a:cubicBezTo>
                    <a:cubicBezTo>
                      <a:pt x="568" y="354"/>
                      <a:pt x="569" y="349"/>
                      <a:pt x="570" y="345"/>
                    </a:cubicBezTo>
                    <a:cubicBezTo>
                      <a:pt x="570" y="344"/>
                      <a:pt x="571" y="344"/>
                      <a:pt x="572" y="344"/>
                    </a:cubicBezTo>
                    <a:cubicBezTo>
                      <a:pt x="572" y="344"/>
                      <a:pt x="573" y="344"/>
                      <a:pt x="573" y="345"/>
                    </a:cubicBezTo>
                    <a:cubicBezTo>
                      <a:pt x="572" y="350"/>
                      <a:pt x="571" y="354"/>
                      <a:pt x="569" y="359"/>
                    </a:cubicBezTo>
                    <a:cubicBezTo>
                      <a:pt x="569" y="360"/>
                      <a:pt x="569" y="360"/>
                      <a:pt x="568" y="360"/>
                    </a:cubicBezTo>
                    <a:close/>
                    <a:moveTo>
                      <a:pt x="8" y="350"/>
                    </a:moveTo>
                    <a:cubicBezTo>
                      <a:pt x="7" y="350"/>
                      <a:pt x="7" y="350"/>
                      <a:pt x="7" y="349"/>
                    </a:cubicBezTo>
                    <a:cubicBezTo>
                      <a:pt x="6" y="345"/>
                      <a:pt x="5" y="340"/>
                      <a:pt x="4" y="335"/>
                    </a:cubicBezTo>
                    <a:cubicBezTo>
                      <a:pt x="4" y="335"/>
                      <a:pt x="4" y="334"/>
                      <a:pt x="5" y="334"/>
                    </a:cubicBezTo>
                    <a:cubicBezTo>
                      <a:pt x="6" y="334"/>
                      <a:pt x="6" y="334"/>
                      <a:pt x="6" y="335"/>
                    </a:cubicBezTo>
                    <a:cubicBezTo>
                      <a:pt x="7" y="340"/>
                      <a:pt x="8" y="344"/>
                      <a:pt x="9" y="349"/>
                    </a:cubicBezTo>
                    <a:cubicBezTo>
                      <a:pt x="9" y="349"/>
                      <a:pt x="9" y="350"/>
                      <a:pt x="8" y="350"/>
                    </a:cubicBezTo>
                    <a:cubicBezTo>
                      <a:pt x="8" y="350"/>
                      <a:pt x="8" y="350"/>
                      <a:pt x="8" y="350"/>
                    </a:cubicBezTo>
                    <a:close/>
                    <a:moveTo>
                      <a:pt x="573" y="337"/>
                    </a:moveTo>
                    <a:cubicBezTo>
                      <a:pt x="573" y="337"/>
                      <a:pt x="573" y="337"/>
                      <a:pt x="573" y="337"/>
                    </a:cubicBezTo>
                    <a:cubicBezTo>
                      <a:pt x="572" y="337"/>
                      <a:pt x="572" y="336"/>
                      <a:pt x="572" y="335"/>
                    </a:cubicBezTo>
                    <a:cubicBezTo>
                      <a:pt x="573" y="331"/>
                      <a:pt x="574" y="326"/>
                      <a:pt x="574" y="321"/>
                    </a:cubicBezTo>
                    <a:cubicBezTo>
                      <a:pt x="574" y="321"/>
                      <a:pt x="575" y="320"/>
                      <a:pt x="575" y="320"/>
                    </a:cubicBezTo>
                    <a:cubicBezTo>
                      <a:pt x="576" y="320"/>
                      <a:pt x="577" y="321"/>
                      <a:pt x="576" y="322"/>
                    </a:cubicBezTo>
                    <a:cubicBezTo>
                      <a:pt x="576" y="326"/>
                      <a:pt x="575" y="331"/>
                      <a:pt x="574" y="336"/>
                    </a:cubicBezTo>
                    <a:cubicBezTo>
                      <a:pt x="574" y="336"/>
                      <a:pt x="574" y="337"/>
                      <a:pt x="573" y="337"/>
                    </a:cubicBezTo>
                    <a:close/>
                    <a:moveTo>
                      <a:pt x="4" y="327"/>
                    </a:moveTo>
                    <a:cubicBezTo>
                      <a:pt x="3" y="327"/>
                      <a:pt x="3" y="326"/>
                      <a:pt x="3" y="326"/>
                    </a:cubicBezTo>
                    <a:cubicBezTo>
                      <a:pt x="2" y="321"/>
                      <a:pt x="1" y="316"/>
                      <a:pt x="1" y="312"/>
                    </a:cubicBezTo>
                    <a:cubicBezTo>
                      <a:pt x="1" y="311"/>
                      <a:pt x="1" y="310"/>
                      <a:pt x="2" y="310"/>
                    </a:cubicBezTo>
                    <a:cubicBezTo>
                      <a:pt x="3" y="310"/>
                      <a:pt x="3" y="311"/>
                      <a:pt x="3" y="311"/>
                    </a:cubicBezTo>
                    <a:cubicBezTo>
                      <a:pt x="4" y="316"/>
                      <a:pt x="4" y="321"/>
                      <a:pt x="5" y="326"/>
                    </a:cubicBezTo>
                    <a:cubicBezTo>
                      <a:pt x="5" y="326"/>
                      <a:pt x="5" y="327"/>
                      <a:pt x="4" y="327"/>
                    </a:cubicBezTo>
                    <a:cubicBezTo>
                      <a:pt x="4" y="327"/>
                      <a:pt x="4" y="327"/>
                      <a:pt x="4" y="327"/>
                    </a:cubicBezTo>
                    <a:close/>
                    <a:moveTo>
                      <a:pt x="576" y="313"/>
                    </a:moveTo>
                    <a:cubicBezTo>
                      <a:pt x="576" y="313"/>
                      <a:pt x="576" y="313"/>
                      <a:pt x="576" y="313"/>
                    </a:cubicBezTo>
                    <a:cubicBezTo>
                      <a:pt x="575" y="313"/>
                      <a:pt x="575" y="313"/>
                      <a:pt x="575" y="312"/>
                    </a:cubicBezTo>
                    <a:cubicBezTo>
                      <a:pt x="575" y="307"/>
                      <a:pt x="576" y="302"/>
                      <a:pt x="576" y="298"/>
                    </a:cubicBezTo>
                    <a:cubicBezTo>
                      <a:pt x="576" y="297"/>
                      <a:pt x="576" y="297"/>
                      <a:pt x="577" y="297"/>
                    </a:cubicBezTo>
                    <a:cubicBezTo>
                      <a:pt x="578" y="297"/>
                      <a:pt x="578" y="297"/>
                      <a:pt x="578" y="298"/>
                    </a:cubicBezTo>
                    <a:cubicBezTo>
                      <a:pt x="578" y="303"/>
                      <a:pt x="578" y="307"/>
                      <a:pt x="577" y="312"/>
                    </a:cubicBezTo>
                    <a:cubicBezTo>
                      <a:pt x="577" y="313"/>
                      <a:pt x="577" y="313"/>
                      <a:pt x="576" y="313"/>
                    </a:cubicBezTo>
                    <a:close/>
                    <a:moveTo>
                      <a:pt x="2" y="303"/>
                    </a:moveTo>
                    <a:cubicBezTo>
                      <a:pt x="1" y="303"/>
                      <a:pt x="0" y="303"/>
                      <a:pt x="0" y="302"/>
                    </a:cubicBezTo>
                    <a:cubicBezTo>
                      <a:pt x="0" y="297"/>
                      <a:pt x="0" y="293"/>
                      <a:pt x="0" y="288"/>
                    </a:cubicBezTo>
                    <a:cubicBezTo>
                      <a:pt x="0" y="287"/>
                      <a:pt x="1" y="287"/>
                      <a:pt x="1" y="287"/>
                    </a:cubicBezTo>
                    <a:cubicBezTo>
                      <a:pt x="2" y="287"/>
                      <a:pt x="2" y="287"/>
                      <a:pt x="2" y="288"/>
                    </a:cubicBezTo>
                    <a:cubicBezTo>
                      <a:pt x="1" y="288"/>
                      <a:pt x="1" y="288"/>
                      <a:pt x="1" y="288"/>
                    </a:cubicBezTo>
                    <a:cubicBezTo>
                      <a:pt x="2" y="288"/>
                      <a:pt x="2" y="288"/>
                      <a:pt x="2" y="288"/>
                    </a:cubicBezTo>
                    <a:cubicBezTo>
                      <a:pt x="2" y="293"/>
                      <a:pt x="3" y="297"/>
                      <a:pt x="3" y="302"/>
                    </a:cubicBezTo>
                    <a:cubicBezTo>
                      <a:pt x="3" y="303"/>
                      <a:pt x="2" y="303"/>
                      <a:pt x="2" y="303"/>
                    </a:cubicBezTo>
                    <a:cubicBezTo>
                      <a:pt x="2" y="303"/>
                      <a:pt x="2" y="303"/>
                      <a:pt x="2" y="303"/>
                    </a:cubicBezTo>
                    <a:close/>
                    <a:moveTo>
                      <a:pt x="577" y="289"/>
                    </a:moveTo>
                    <a:cubicBezTo>
                      <a:pt x="577" y="289"/>
                      <a:pt x="576" y="289"/>
                      <a:pt x="576" y="288"/>
                    </a:cubicBezTo>
                    <a:cubicBezTo>
                      <a:pt x="576" y="288"/>
                      <a:pt x="576" y="288"/>
                      <a:pt x="576" y="288"/>
                    </a:cubicBezTo>
                    <a:cubicBezTo>
                      <a:pt x="576" y="283"/>
                      <a:pt x="576" y="279"/>
                      <a:pt x="576" y="274"/>
                    </a:cubicBezTo>
                    <a:cubicBezTo>
                      <a:pt x="576" y="273"/>
                      <a:pt x="576" y="273"/>
                      <a:pt x="577" y="273"/>
                    </a:cubicBezTo>
                    <a:cubicBezTo>
                      <a:pt x="577" y="273"/>
                      <a:pt x="578" y="273"/>
                      <a:pt x="578" y="274"/>
                    </a:cubicBezTo>
                    <a:cubicBezTo>
                      <a:pt x="578" y="279"/>
                      <a:pt x="578" y="283"/>
                      <a:pt x="578" y="288"/>
                    </a:cubicBezTo>
                    <a:cubicBezTo>
                      <a:pt x="578" y="288"/>
                      <a:pt x="578" y="288"/>
                      <a:pt x="578" y="288"/>
                    </a:cubicBezTo>
                    <a:cubicBezTo>
                      <a:pt x="578" y="289"/>
                      <a:pt x="578" y="289"/>
                      <a:pt x="577" y="289"/>
                    </a:cubicBezTo>
                    <a:close/>
                    <a:moveTo>
                      <a:pt x="1" y="280"/>
                    </a:moveTo>
                    <a:cubicBezTo>
                      <a:pt x="1" y="280"/>
                      <a:pt x="1" y="280"/>
                      <a:pt x="1" y="280"/>
                    </a:cubicBezTo>
                    <a:cubicBezTo>
                      <a:pt x="1" y="280"/>
                      <a:pt x="0" y="279"/>
                      <a:pt x="0" y="278"/>
                    </a:cubicBezTo>
                    <a:cubicBezTo>
                      <a:pt x="0" y="274"/>
                      <a:pt x="1" y="269"/>
                      <a:pt x="1" y="264"/>
                    </a:cubicBezTo>
                    <a:cubicBezTo>
                      <a:pt x="1" y="263"/>
                      <a:pt x="2" y="263"/>
                      <a:pt x="2" y="263"/>
                    </a:cubicBezTo>
                    <a:cubicBezTo>
                      <a:pt x="3" y="263"/>
                      <a:pt x="3" y="264"/>
                      <a:pt x="3" y="264"/>
                    </a:cubicBezTo>
                    <a:cubicBezTo>
                      <a:pt x="3" y="269"/>
                      <a:pt x="3" y="274"/>
                      <a:pt x="3" y="278"/>
                    </a:cubicBezTo>
                    <a:cubicBezTo>
                      <a:pt x="3" y="279"/>
                      <a:pt x="2" y="280"/>
                      <a:pt x="1" y="280"/>
                    </a:cubicBezTo>
                    <a:close/>
                    <a:moveTo>
                      <a:pt x="576" y="266"/>
                    </a:moveTo>
                    <a:cubicBezTo>
                      <a:pt x="576" y="266"/>
                      <a:pt x="575" y="265"/>
                      <a:pt x="575" y="265"/>
                    </a:cubicBezTo>
                    <a:cubicBezTo>
                      <a:pt x="575" y="260"/>
                      <a:pt x="574" y="255"/>
                      <a:pt x="574" y="251"/>
                    </a:cubicBezTo>
                    <a:cubicBezTo>
                      <a:pt x="574" y="250"/>
                      <a:pt x="574" y="249"/>
                      <a:pt x="575" y="249"/>
                    </a:cubicBezTo>
                    <a:cubicBezTo>
                      <a:pt x="575" y="249"/>
                      <a:pt x="576" y="250"/>
                      <a:pt x="576" y="250"/>
                    </a:cubicBezTo>
                    <a:cubicBezTo>
                      <a:pt x="577" y="255"/>
                      <a:pt x="577" y="260"/>
                      <a:pt x="577" y="264"/>
                    </a:cubicBezTo>
                    <a:cubicBezTo>
                      <a:pt x="578" y="265"/>
                      <a:pt x="577" y="266"/>
                      <a:pt x="576" y="266"/>
                    </a:cubicBezTo>
                    <a:cubicBezTo>
                      <a:pt x="576" y="266"/>
                      <a:pt x="576" y="266"/>
                      <a:pt x="576" y="266"/>
                    </a:cubicBezTo>
                    <a:close/>
                    <a:moveTo>
                      <a:pt x="3" y="256"/>
                    </a:moveTo>
                    <a:cubicBezTo>
                      <a:pt x="3" y="256"/>
                      <a:pt x="3" y="256"/>
                      <a:pt x="3" y="256"/>
                    </a:cubicBezTo>
                    <a:cubicBezTo>
                      <a:pt x="2" y="256"/>
                      <a:pt x="2" y="255"/>
                      <a:pt x="2" y="255"/>
                    </a:cubicBezTo>
                    <a:cubicBezTo>
                      <a:pt x="2" y="250"/>
                      <a:pt x="3" y="245"/>
                      <a:pt x="4" y="240"/>
                    </a:cubicBezTo>
                    <a:cubicBezTo>
                      <a:pt x="4" y="240"/>
                      <a:pt x="5" y="239"/>
                      <a:pt x="5" y="239"/>
                    </a:cubicBezTo>
                    <a:cubicBezTo>
                      <a:pt x="6" y="240"/>
                      <a:pt x="6" y="240"/>
                      <a:pt x="6" y="241"/>
                    </a:cubicBezTo>
                    <a:cubicBezTo>
                      <a:pt x="6" y="245"/>
                      <a:pt x="5" y="250"/>
                      <a:pt x="4" y="255"/>
                    </a:cubicBezTo>
                    <a:cubicBezTo>
                      <a:pt x="4" y="255"/>
                      <a:pt x="4" y="256"/>
                      <a:pt x="3" y="256"/>
                    </a:cubicBezTo>
                    <a:close/>
                    <a:moveTo>
                      <a:pt x="573" y="242"/>
                    </a:moveTo>
                    <a:cubicBezTo>
                      <a:pt x="573" y="242"/>
                      <a:pt x="572" y="242"/>
                      <a:pt x="572" y="241"/>
                    </a:cubicBezTo>
                    <a:cubicBezTo>
                      <a:pt x="571" y="237"/>
                      <a:pt x="571" y="232"/>
                      <a:pt x="570" y="227"/>
                    </a:cubicBezTo>
                    <a:cubicBezTo>
                      <a:pt x="569" y="227"/>
                      <a:pt x="570" y="226"/>
                      <a:pt x="570" y="226"/>
                    </a:cubicBezTo>
                    <a:cubicBezTo>
                      <a:pt x="571" y="226"/>
                      <a:pt x="572" y="226"/>
                      <a:pt x="572" y="227"/>
                    </a:cubicBezTo>
                    <a:cubicBezTo>
                      <a:pt x="573" y="231"/>
                      <a:pt x="574" y="236"/>
                      <a:pt x="575" y="241"/>
                    </a:cubicBezTo>
                    <a:cubicBezTo>
                      <a:pt x="575" y="241"/>
                      <a:pt x="574" y="242"/>
                      <a:pt x="574" y="242"/>
                    </a:cubicBezTo>
                    <a:cubicBezTo>
                      <a:pt x="574" y="242"/>
                      <a:pt x="573" y="242"/>
                      <a:pt x="573" y="242"/>
                    </a:cubicBezTo>
                    <a:close/>
                    <a:moveTo>
                      <a:pt x="7" y="232"/>
                    </a:moveTo>
                    <a:cubicBezTo>
                      <a:pt x="7" y="232"/>
                      <a:pt x="7" y="232"/>
                      <a:pt x="7" y="232"/>
                    </a:cubicBezTo>
                    <a:cubicBezTo>
                      <a:pt x="6" y="232"/>
                      <a:pt x="6" y="232"/>
                      <a:pt x="6" y="231"/>
                    </a:cubicBezTo>
                    <a:cubicBezTo>
                      <a:pt x="7" y="226"/>
                      <a:pt x="8" y="222"/>
                      <a:pt x="9" y="217"/>
                    </a:cubicBezTo>
                    <a:cubicBezTo>
                      <a:pt x="9" y="216"/>
                      <a:pt x="10" y="216"/>
                      <a:pt x="10" y="216"/>
                    </a:cubicBezTo>
                    <a:cubicBezTo>
                      <a:pt x="11" y="216"/>
                      <a:pt x="11" y="217"/>
                      <a:pt x="11" y="218"/>
                    </a:cubicBezTo>
                    <a:cubicBezTo>
                      <a:pt x="10" y="222"/>
                      <a:pt x="9" y="227"/>
                      <a:pt x="8" y="231"/>
                    </a:cubicBezTo>
                    <a:cubicBezTo>
                      <a:pt x="8" y="232"/>
                      <a:pt x="7" y="232"/>
                      <a:pt x="7" y="232"/>
                    </a:cubicBezTo>
                    <a:close/>
                    <a:moveTo>
                      <a:pt x="569" y="219"/>
                    </a:moveTo>
                    <a:cubicBezTo>
                      <a:pt x="568" y="219"/>
                      <a:pt x="568" y="219"/>
                      <a:pt x="567" y="218"/>
                    </a:cubicBezTo>
                    <a:cubicBezTo>
                      <a:pt x="566" y="214"/>
                      <a:pt x="565" y="209"/>
                      <a:pt x="564" y="204"/>
                    </a:cubicBezTo>
                    <a:cubicBezTo>
                      <a:pt x="563" y="204"/>
                      <a:pt x="564" y="203"/>
                      <a:pt x="564" y="203"/>
                    </a:cubicBezTo>
                    <a:cubicBezTo>
                      <a:pt x="565" y="203"/>
                      <a:pt x="566" y="203"/>
                      <a:pt x="566" y="204"/>
                    </a:cubicBezTo>
                    <a:cubicBezTo>
                      <a:pt x="567" y="208"/>
                      <a:pt x="569" y="213"/>
                      <a:pt x="570" y="217"/>
                    </a:cubicBezTo>
                    <a:cubicBezTo>
                      <a:pt x="570" y="218"/>
                      <a:pt x="569" y="219"/>
                      <a:pt x="569" y="219"/>
                    </a:cubicBezTo>
                    <a:cubicBezTo>
                      <a:pt x="569" y="219"/>
                      <a:pt x="569" y="219"/>
                      <a:pt x="569" y="219"/>
                    </a:cubicBezTo>
                    <a:close/>
                    <a:moveTo>
                      <a:pt x="13" y="209"/>
                    </a:moveTo>
                    <a:cubicBezTo>
                      <a:pt x="12" y="209"/>
                      <a:pt x="12" y="209"/>
                      <a:pt x="12" y="209"/>
                    </a:cubicBezTo>
                    <a:cubicBezTo>
                      <a:pt x="12" y="209"/>
                      <a:pt x="11" y="208"/>
                      <a:pt x="11" y="208"/>
                    </a:cubicBezTo>
                    <a:cubicBezTo>
                      <a:pt x="13" y="203"/>
                      <a:pt x="14" y="199"/>
                      <a:pt x="16" y="194"/>
                    </a:cubicBezTo>
                    <a:cubicBezTo>
                      <a:pt x="16" y="194"/>
                      <a:pt x="17" y="193"/>
                      <a:pt x="17" y="193"/>
                    </a:cubicBezTo>
                    <a:cubicBezTo>
                      <a:pt x="18" y="194"/>
                      <a:pt x="18" y="194"/>
                      <a:pt x="18" y="195"/>
                    </a:cubicBezTo>
                    <a:cubicBezTo>
                      <a:pt x="16" y="199"/>
                      <a:pt x="15" y="204"/>
                      <a:pt x="14" y="209"/>
                    </a:cubicBezTo>
                    <a:cubicBezTo>
                      <a:pt x="14" y="209"/>
                      <a:pt x="13" y="209"/>
                      <a:pt x="13" y="209"/>
                    </a:cubicBezTo>
                    <a:close/>
                    <a:moveTo>
                      <a:pt x="562" y="196"/>
                    </a:moveTo>
                    <a:cubicBezTo>
                      <a:pt x="561" y="196"/>
                      <a:pt x="561" y="196"/>
                      <a:pt x="561" y="195"/>
                    </a:cubicBezTo>
                    <a:cubicBezTo>
                      <a:pt x="559" y="191"/>
                      <a:pt x="557" y="187"/>
                      <a:pt x="556" y="182"/>
                    </a:cubicBezTo>
                    <a:cubicBezTo>
                      <a:pt x="555" y="181"/>
                      <a:pt x="556" y="181"/>
                      <a:pt x="556" y="181"/>
                    </a:cubicBezTo>
                    <a:cubicBezTo>
                      <a:pt x="557" y="180"/>
                      <a:pt x="558" y="181"/>
                      <a:pt x="558" y="181"/>
                    </a:cubicBezTo>
                    <a:cubicBezTo>
                      <a:pt x="560" y="186"/>
                      <a:pt x="561" y="190"/>
                      <a:pt x="563" y="195"/>
                    </a:cubicBezTo>
                    <a:cubicBezTo>
                      <a:pt x="563" y="195"/>
                      <a:pt x="563" y="196"/>
                      <a:pt x="562" y="196"/>
                    </a:cubicBezTo>
                    <a:cubicBezTo>
                      <a:pt x="562" y="196"/>
                      <a:pt x="562" y="196"/>
                      <a:pt x="562" y="196"/>
                    </a:cubicBezTo>
                    <a:close/>
                    <a:moveTo>
                      <a:pt x="20" y="187"/>
                    </a:moveTo>
                    <a:cubicBezTo>
                      <a:pt x="20" y="187"/>
                      <a:pt x="20" y="187"/>
                      <a:pt x="20" y="187"/>
                    </a:cubicBezTo>
                    <a:cubicBezTo>
                      <a:pt x="19" y="187"/>
                      <a:pt x="19" y="186"/>
                      <a:pt x="19" y="185"/>
                    </a:cubicBezTo>
                    <a:cubicBezTo>
                      <a:pt x="21" y="181"/>
                      <a:pt x="23" y="176"/>
                      <a:pt x="24" y="172"/>
                    </a:cubicBezTo>
                    <a:cubicBezTo>
                      <a:pt x="25" y="171"/>
                      <a:pt x="25" y="171"/>
                      <a:pt x="26" y="171"/>
                    </a:cubicBezTo>
                    <a:cubicBezTo>
                      <a:pt x="27" y="172"/>
                      <a:pt x="27" y="172"/>
                      <a:pt x="27" y="173"/>
                    </a:cubicBezTo>
                    <a:cubicBezTo>
                      <a:pt x="25" y="177"/>
                      <a:pt x="23" y="182"/>
                      <a:pt x="21" y="186"/>
                    </a:cubicBezTo>
                    <a:cubicBezTo>
                      <a:pt x="21" y="187"/>
                      <a:pt x="21" y="187"/>
                      <a:pt x="20" y="187"/>
                    </a:cubicBezTo>
                    <a:close/>
                    <a:moveTo>
                      <a:pt x="553" y="174"/>
                    </a:moveTo>
                    <a:cubicBezTo>
                      <a:pt x="553" y="174"/>
                      <a:pt x="552" y="174"/>
                      <a:pt x="552" y="173"/>
                    </a:cubicBezTo>
                    <a:cubicBezTo>
                      <a:pt x="550" y="169"/>
                      <a:pt x="548" y="165"/>
                      <a:pt x="546" y="161"/>
                    </a:cubicBezTo>
                    <a:cubicBezTo>
                      <a:pt x="546" y="160"/>
                      <a:pt x="546" y="159"/>
                      <a:pt x="546" y="159"/>
                    </a:cubicBezTo>
                    <a:cubicBezTo>
                      <a:pt x="547" y="159"/>
                      <a:pt x="548" y="159"/>
                      <a:pt x="548" y="159"/>
                    </a:cubicBezTo>
                    <a:cubicBezTo>
                      <a:pt x="550" y="164"/>
                      <a:pt x="552" y="168"/>
                      <a:pt x="554" y="172"/>
                    </a:cubicBezTo>
                    <a:cubicBezTo>
                      <a:pt x="554" y="173"/>
                      <a:pt x="554" y="174"/>
                      <a:pt x="553" y="174"/>
                    </a:cubicBezTo>
                    <a:cubicBezTo>
                      <a:pt x="553" y="174"/>
                      <a:pt x="553" y="174"/>
                      <a:pt x="553" y="174"/>
                    </a:cubicBezTo>
                    <a:close/>
                    <a:moveTo>
                      <a:pt x="30" y="165"/>
                    </a:moveTo>
                    <a:cubicBezTo>
                      <a:pt x="29" y="165"/>
                      <a:pt x="29" y="165"/>
                      <a:pt x="29" y="165"/>
                    </a:cubicBezTo>
                    <a:cubicBezTo>
                      <a:pt x="28" y="165"/>
                      <a:pt x="28" y="164"/>
                      <a:pt x="28" y="163"/>
                    </a:cubicBezTo>
                    <a:cubicBezTo>
                      <a:pt x="31" y="159"/>
                      <a:pt x="33" y="155"/>
                      <a:pt x="35" y="151"/>
                    </a:cubicBezTo>
                    <a:cubicBezTo>
                      <a:pt x="35" y="150"/>
                      <a:pt x="36" y="150"/>
                      <a:pt x="37" y="150"/>
                    </a:cubicBezTo>
                    <a:cubicBezTo>
                      <a:pt x="37" y="151"/>
                      <a:pt x="37" y="151"/>
                      <a:pt x="37" y="152"/>
                    </a:cubicBezTo>
                    <a:cubicBezTo>
                      <a:pt x="35" y="156"/>
                      <a:pt x="33" y="160"/>
                      <a:pt x="31" y="164"/>
                    </a:cubicBezTo>
                    <a:cubicBezTo>
                      <a:pt x="30" y="165"/>
                      <a:pt x="30" y="165"/>
                      <a:pt x="30" y="165"/>
                    </a:cubicBezTo>
                    <a:close/>
                    <a:moveTo>
                      <a:pt x="543" y="153"/>
                    </a:moveTo>
                    <a:cubicBezTo>
                      <a:pt x="542" y="153"/>
                      <a:pt x="542" y="153"/>
                      <a:pt x="541" y="152"/>
                    </a:cubicBezTo>
                    <a:cubicBezTo>
                      <a:pt x="539" y="148"/>
                      <a:pt x="537" y="144"/>
                      <a:pt x="534" y="140"/>
                    </a:cubicBezTo>
                    <a:cubicBezTo>
                      <a:pt x="534" y="139"/>
                      <a:pt x="534" y="139"/>
                      <a:pt x="535" y="138"/>
                    </a:cubicBezTo>
                    <a:cubicBezTo>
                      <a:pt x="535" y="138"/>
                      <a:pt x="536" y="138"/>
                      <a:pt x="536" y="139"/>
                    </a:cubicBezTo>
                    <a:cubicBezTo>
                      <a:pt x="539" y="143"/>
                      <a:pt x="541" y="147"/>
                      <a:pt x="544" y="151"/>
                    </a:cubicBezTo>
                    <a:cubicBezTo>
                      <a:pt x="544" y="152"/>
                      <a:pt x="544" y="152"/>
                      <a:pt x="543" y="153"/>
                    </a:cubicBezTo>
                    <a:cubicBezTo>
                      <a:pt x="543" y="153"/>
                      <a:pt x="543" y="153"/>
                      <a:pt x="543" y="153"/>
                    </a:cubicBezTo>
                    <a:close/>
                    <a:moveTo>
                      <a:pt x="41" y="144"/>
                    </a:moveTo>
                    <a:cubicBezTo>
                      <a:pt x="41" y="144"/>
                      <a:pt x="40" y="144"/>
                      <a:pt x="40" y="144"/>
                    </a:cubicBezTo>
                    <a:cubicBezTo>
                      <a:pt x="40" y="144"/>
                      <a:pt x="39" y="143"/>
                      <a:pt x="40" y="142"/>
                    </a:cubicBezTo>
                    <a:cubicBezTo>
                      <a:pt x="42" y="138"/>
                      <a:pt x="45" y="134"/>
                      <a:pt x="47" y="130"/>
                    </a:cubicBezTo>
                    <a:cubicBezTo>
                      <a:pt x="48" y="130"/>
                      <a:pt x="48" y="130"/>
                      <a:pt x="49" y="130"/>
                    </a:cubicBezTo>
                    <a:cubicBezTo>
                      <a:pt x="49" y="130"/>
                      <a:pt x="50" y="131"/>
                      <a:pt x="49" y="132"/>
                    </a:cubicBezTo>
                    <a:cubicBezTo>
                      <a:pt x="47" y="136"/>
                      <a:pt x="44" y="140"/>
                      <a:pt x="42" y="144"/>
                    </a:cubicBezTo>
                    <a:cubicBezTo>
                      <a:pt x="42" y="144"/>
                      <a:pt x="41" y="144"/>
                      <a:pt x="41" y="144"/>
                    </a:cubicBezTo>
                    <a:close/>
                    <a:moveTo>
                      <a:pt x="530" y="132"/>
                    </a:moveTo>
                    <a:cubicBezTo>
                      <a:pt x="530" y="132"/>
                      <a:pt x="530" y="132"/>
                      <a:pt x="529" y="132"/>
                    </a:cubicBezTo>
                    <a:cubicBezTo>
                      <a:pt x="527" y="128"/>
                      <a:pt x="524" y="124"/>
                      <a:pt x="521" y="120"/>
                    </a:cubicBezTo>
                    <a:cubicBezTo>
                      <a:pt x="521" y="120"/>
                      <a:pt x="521" y="119"/>
                      <a:pt x="521" y="119"/>
                    </a:cubicBezTo>
                    <a:cubicBezTo>
                      <a:pt x="522" y="118"/>
                      <a:pt x="523" y="118"/>
                      <a:pt x="523" y="119"/>
                    </a:cubicBezTo>
                    <a:cubicBezTo>
                      <a:pt x="526" y="123"/>
                      <a:pt x="529" y="127"/>
                      <a:pt x="531" y="131"/>
                    </a:cubicBezTo>
                    <a:cubicBezTo>
                      <a:pt x="532" y="131"/>
                      <a:pt x="531" y="132"/>
                      <a:pt x="531" y="132"/>
                    </a:cubicBezTo>
                    <a:cubicBezTo>
                      <a:pt x="531" y="132"/>
                      <a:pt x="530" y="132"/>
                      <a:pt x="530" y="132"/>
                    </a:cubicBezTo>
                    <a:close/>
                    <a:moveTo>
                      <a:pt x="54" y="124"/>
                    </a:moveTo>
                    <a:cubicBezTo>
                      <a:pt x="53" y="124"/>
                      <a:pt x="53" y="124"/>
                      <a:pt x="53" y="124"/>
                    </a:cubicBezTo>
                    <a:cubicBezTo>
                      <a:pt x="52" y="124"/>
                      <a:pt x="52" y="123"/>
                      <a:pt x="53" y="122"/>
                    </a:cubicBezTo>
                    <a:cubicBezTo>
                      <a:pt x="55" y="119"/>
                      <a:pt x="58" y="115"/>
                      <a:pt x="61" y="111"/>
                    </a:cubicBezTo>
                    <a:cubicBezTo>
                      <a:pt x="62" y="110"/>
                      <a:pt x="62" y="110"/>
                      <a:pt x="63" y="111"/>
                    </a:cubicBezTo>
                    <a:cubicBezTo>
                      <a:pt x="63" y="111"/>
                      <a:pt x="63" y="112"/>
                      <a:pt x="63" y="112"/>
                    </a:cubicBezTo>
                    <a:cubicBezTo>
                      <a:pt x="60" y="116"/>
                      <a:pt x="57" y="120"/>
                      <a:pt x="55" y="124"/>
                    </a:cubicBezTo>
                    <a:cubicBezTo>
                      <a:pt x="54" y="124"/>
                      <a:pt x="54" y="124"/>
                      <a:pt x="54" y="124"/>
                    </a:cubicBezTo>
                    <a:close/>
                    <a:moveTo>
                      <a:pt x="516" y="113"/>
                    </a:moveTo>
                    <a:cubicBezTo>
                      <a:pt x="516" y="113"/>
                      <a:pt x="516" y="113"/>
                      <a:pt x="515" y="113"/>
                    </a:cubicBezTo>
                    <a:cubicBezTo>
                      <a:pt x="513" y="109"/>
                      <a:pt x="510" y="105"/>
                      <a:pt x="506" y="102"/>
                    </a:cubicBezTo>
                    <a:cubicBezTo>
                      <a:pt x="506" y="101"/>
                      <a:pt x="506" y="100"/>
                      <a:pt x="507" y="100"/>
                    </a:cubicBezTo>
                    <a:cubicBezTo>
                      <a:pt x="507" y="100"/>
                      <a:pt x="508" y="100"/>
                      <a:pt x="508" y="100"/>
                    </a:cubicBezTo>
                    <a:cubicBezTo>
                      <a:pt x="511" y="104"/>
                      <a:pt x="514" y="107"/>
                      <a:pt x="517" y="111"/>
                    </a:cubicBezTo>
                    <a:cubicBezTo>
                      <a:pt x="518" y="112"/>
                      <a:pt x="518" y="112"/>
                      <a:pt x="517" y="113"/>
                    </a:cubicBezTo>
                    <a:cubicBezTo>
                      <a:pt x="517" y="113"/>
                      <a:pt x="517" y="113"/>
                      <a:pt x="516" y="113"/>
                    </a:cubicBezTo>
                    <a:close/>
                    <a:moveTo>
                      <a:pt x="68" y="106"/>
                    </a:moveTo>
                    <a:cubicBezTo>
                      <a:pt x="68" y="106"/>
                      <a:pt x="68" y="105"/>
                      <a:pt x="67" y="105"/>
                    </a:cubicBezTo>
                    <a:cubicBezTo>
                      <a:pt x="67" y="105"/>
                      <a:pt x="67" y="104"/>
                      <a:pt x="67" y="104"/>
                    </a:cubicBezTo>
                    <a:cubicBezTo>
                      <a:pt x="70" y="100"/>
                      <a:pt x="73" y="96"/>
                      <a:pt x="77" y="93"/>
                    </a:cubicBezTo>
                    <a:cubicBezTo>
                      <a:pt x="77" y="92"/>
                      <a:pt x="78" y="92"/>
                      <a:pt x="78" y="93"/>
                    </a:cubicBezTo>
                    <a:cubicBezTo>
                      <a:pt x="79" y="93"/>
                      <a:pt x="79" y="94"/>
                      <a:pt x="78" y="95"/>
                    </a:cubicBezTo>
                    <a:cubicBezTo>
                      <a:pt x="75" y="98"/>
                      <a:pt x="72" y="102"/>
                      <a:pt x="69" y="105"/>
                    </a:cubicBezTo>
                    <a:cubicBezTo>
                      <a:pt x="69" y="105"/>
                      <a:pt x="68" y="106"/>
                      <a:pt x="68" y="106"/>
                    </a:cubicBezTo>
                    <a:close/>
                    <a:moveTo>
                      <a:pt x="501" y="95"/>
                    </a:moveTo>
                    <a:cubicBezTo>
                      <a:pt x="501" y="95"/>
                      <a:pt x="500" y="95"/>
                      <a:pt x="500" y="95"/>
                    </a:cubicBezTo>
                    <a:cubicBezTo>
                      <a:pt x="497" y="91"/>
                      <a:pt x="494" y="88"/>
                      <a:pt x="490" y="84"/>
                    </a:cubicBezTo>
                    <a:cubicBezTo>
                      <a:pt x="490" y="84"/>
                      <a:pt x="490" y="83"/>
                      <a:pt x="490" y="83"/>
                    </a:cubicBezTo>
                    <a:cubicBezTo>
                      <a:pt x="491" y="82"/>
                      <a:pt x="491" y="82"/>
                      <a:pt x="492" y="83"/>
                    </a:cubicBezTo>
                    <a:cubicBezTo>
                      <a:pt x="495" y="86"/>
                      <a:pt x="499" y="90"/>
                      <a:pt x="502" y="93"/>
                    </a:cubicBezTo>
                    <a:cubicBezTo>
                      <a:pt x="502" y="93"/>
                      <a:pt x="502" y="94"/>
                      <a:pt x="502" y="95"/>
                    </a:cubicBezTo>
                    <a:cubicBezTo>
                      <a:pt x="502" y="95"/>
                      <a:pt x="501" y="95"/>
                      <a:pt x="501" y="95"/>
                    </a:cubicBezTo>
                    <a:close/>
                    <a:moveTo>
                      <a:pt x="84" y="88"/>
                    </a:moveTo>
                    <a:cubicBezTo>
                      <a:pt x="84" y="88"/>
                      <a:pt x="84" y="88"/>
                      <a:pt x="83" y="88"/>
                    </a:cubicBezTo>
                    <a:cubicBezTo>
                      <a:pt x="83" y="87"/>
                      <a:pt x="83" y="86"/>
                      <a:pt x="83" y="86"/>
                    </a:cubicBezTo>
                    <a:cubicBezTo>
                      <a:pt x="87" y="83"/>
                      <a:pt x="90" y="79"/>
                      <a:pt x="94" y="76"/>
                    </a:cubicBezTo>
                    <a:cubicBezTo>
                      <a:pt x="94" y="76"/>
                      <a:pt x="95" y="76"/>
                      <a:pt x="95" y="76"/>
                    </a:cubicBezTo>
                    <a:cubicBezTo>
                      <a:pt x="96" y="77"/>
                      <a:pt x="96" y="77"/>
                      <a:pt x="95" y="78"/>
                    </a:cubicBezTo>
                    <a:cubicBezTo>
                      <a:pt x="92" y="81"/>
                      <a:pt x="88" y="84"/>
                      <a:pt x="85" y="88"/>
                    </a:cubicBezTo>
                    <a:cubicBezTo>
                      <a:pt x="85" y="88"/>
                      <a:pt x="84" y="88"/>
                      <a:pt x="84" y="88"/>
                    </a:cubicBezTo>
                    <a:close/>
                    <a:moveTo>
                      <a:pt x="484" y="78"/>
                    </a:moveTo>
                    <a:cubicBezTo>
                      <a:pt x="484" y="78"/>
                      <a:pt x="484" y="78"/>
                      <a:pt x="483" y="78"/>
                    </a:cubicBezTo>
                    <a:cubicBezTo>
                      <a:pt x="480" y="75"/>
                      <a:pt x="476" y="72"/>
                      <a:pt x="473" y="69"/>
                    </a:cubicBezTo>
                    <a:cubicBezTo>
                      <a:pt x="472" y="68"/>
                      <a:pt x="472" y="67"/>
                      <a:pt x="473" y="67"/>
                    </a:cubicBezTo>
                    <a:cubicBezTo>
                      <a:pt x="473" y="66"/>
                      <a:pt x="474" y="66"/>
                      <a:pt x="474" y="67"/>
                    </a:cubicBezTo>
                    <a:cubicBezTo>
                      <a:pt x="478" y="70"/>
                      <a:pt x="481" y="73"/>
                      <a:pt x="485" y="76"/>
                    </a:cubicBezTo>
                    <a:cubicBezTo>
                      <a:pt x="485" y="77"/>
                      <a:pt x="485" y="77"/>
                      <a:pt x="485" y="78"/>
                    </a:cubicBezTo>
                    <a:cubicBezTo>
                      <a:pt x="485" y="78"/>
                      <a:pt x="484" y="78"/>
                      <a:pt x="484" y="78"/>
                    </a:cubicBezTo>
                    <a:close/>
                    <a:moveTo>
                      <a:pt x="102" y="72"/>
                    </a:moveTo>
                    <a:cubicBezTo>
                      <a:pt x="101" y="72"/>
                      <a:pt x="101" y="72"/>
                      <a:pt x="101" y="71"/>
                    </a:cubicBezTo>
                    <a:cubicBezTo>
                      <a:pt x="100" y="71"/>
                      <a:pt x="100" y="70"/>
                      <a:pt x="101" y="70"/>
                    </a:cubicBezTo>
                    <a:cubicBezTo>
                      <a:pt x="104" y="67"/>
                      <a:pt x="108" y="64"/>
                      <a:pt x="112" y="61"/>
                    </a:cubicBezTo>
                    <a:cubicBezTo>
                      <a:pt x="112" y="60"/>
                      <a:pt x="113" y="60"/>
                      <a:pt x="113" y="61"/>
                    </a:cubicBezTo>
                    <a:cubicBezTo>
                      <a:pt x="114" y="61"/>
                      <a:pt x="114" y="62"/>
                      <a:pt x="113" y="63"/>
                    </a:cubicBezTo>
                    <a:cubicBezTo>
                      <a:pt x="110" y="65"/>
                      <a:pt x="106" y="68"/>
                      <a:pt x="102" y="72"/>
                    </a:cubicBezTo>
                    <a:cubicBezTo>
                      <a:pt x="102" y="72"/>
                      <a:pt x="102" y="72"/>
                      <a:pt x="102" y="72"/>
                    </a:cubicBezTo>
                    <a:close/>
                    <a:moveTo>
                      <a:pt x="466" y="63"/>
                    </a:moveTo>
                    <a:cubicBezTo>
                      <a:pt x="466" y="63"/>
                      <a:pt x="466" y="63"/>
                      <a:pt x="465" y="63"/>
                    </a:cubicBezTo>
                    <a:cubicBezTo>
                      <a:pt x="462" y="60"/>
                      <a:pt x="458" y="57"/>
                      <a:pt x="454" y="54"/>
                    </a:cubicBezTo>
                    <a:cubicBezTo>
                      <a:pt x="453" y="54"/>
                      <a:pt x="453" y="53"/>
                      <a:pt x="454" y="53"/>
                    </a:cubicBezTo>
                    <a:cubicBezTo>
                      <a:pt x="454" y="52"/>
                      <a:pt x="455" y="52"/>
                      <a:pt x="455" y="52"/>
                    </a:cubicBezTo>
                    <a:cubicBezTo>
                      <a:pt x="459" y="55"/>
                      <a:pt x="463" y="58"/>
                      <a:pt x="467" y="61"/>
                    </a:cubicBezTo>
                    <a:cubicBezTo>
                      <a:pt x="467" y="61"/>
                      <a:pt x="467" y="62"/>
                      <a:pt x="467" y="63"/>
                    </a:cubicBezTo>
                    <a:cubicBezTo>
                      <a:pt x="467" y="63"/>
                      <a:pt x="466" y="63"/>
                      <a:pt x="466" y="63"/>
                    </a:cubicBezTo>
                    <a:close/>
                    <a:moveTo>
                      <a:pt x="120" y="57"/>
                    </a:moveTo>
                    <a:cubicBezTo>
                      <a:pt x="120" y="57"/>
                      <a:pt x="119" y="57"/>
                      <a:pt x="119" y="57"/>
                    </a:cubicBezTo>
                    <a:cubicBezTo>
                      <a:pt x="119" y="56"/>
                      <a:pt x="119" y="55"/>
                      <a:pt x="119" y="55"/>
                    </a:cubicBezTo>
                    <a:cubicBezTo>
                      <a:pt x="123" y="52"/>
                      <a:pt x="127" y="49"/>
                      <a:pt x="131" y="47"/>
                    </a:cubicBezTo>
                    <a:cubicBezTo>
                      <a:pt x="132" y="47"/>
                      <a:pt x="133" y="47"/>
                      <a:pt x="133" y="47"/>
                    </a:cubicBezTo>
                    <a:cubicBezTo>
                      <a:pt x="133" y="48"/>
                      <a:pt x="133" y="49"/>
                      <a:pt x="133" y="49"/>
                    </a:cubicBezTo>
                    <a:cubicBezTo>
                      <a:pt x="129" y="51"/>
                      <a:pt x="125" y="54"/>
                      <a:pt x="121" y="57"/>
                    </a:cubicBezTo>
                    <a:cubicBezTo>
                      <a:pt x="121" y="57"/>
                      <a:pt x="120" y="57"/>
                      <a:pt x="120" y="57"/>
                    </a:cubicBezTo>
                    <a:close/>
                    <a:moveTo>
                      <a:pt x="447" y="49"/>
                    </a:moveTo>
                    <a:cubicBezTo>
                      <a:pt x="446" y="49"/>
                      <a:pt x="446" y="49"/>
                      <a:pt x="446" y="49"/>
                    </a:cubicBezTo>
                    <a:cubicBezTo>
                      <a:pt x="442" y="46"/>
                      <a:pt x="438" y="44"/>
                      <a:pt x="434" y="42"/>
                    </a:cubicBezTo>
                    <a:cubicBezTo>
                      <a:pt x="433" y="41"/>
                      <a:pt x="433" y="41"/>
                      <a:pt x="434" y="40"/>
                    </a:cubicBezTo>
                    <a:cubicBezTo>
                      <a:pt x="434" y="39"/>
                      <a:pt x="435" y="39"/>
                      <a:pt x="435" y="40"/>
                    </a:cubicBezTo>
                    <a:cubicBezTo>
                      <a:pt x="439" y="42"/>
                      <a:pt x="443" y="44"/>
                      <a:pt x="447" y="47"/>
                    </a:cubicBezTo>
                    <a:cubicBezTo>
                      <a:pt x="448" y="47"/>
                      <a:pt x="448" y="48"/>
                      <a:pt x="448" y="49"/>
                    </a:cubicBezTo>
                    <a:cubicBezTo>
                      <a:pt x="447" y="49"/>
                      <a:pt x="447" y="49"/>
                      <a:pt x="447" y="49"/>
                    </a:cubicBezTo>
                    <a:close/>
                    <a:moveTo>
                      <a:pt x="140" y="44"/>
                    </a:moveTo>
                    <a:cubicBezTo>
                      <a:pt x="140" y="44"/>
                      <a:pt x="139" y="44"/>
                      <a:pt x="139" y="43"/>
                    </a:cubicBezTo>
                    <a:cubicBezTo>
                      <a:pt x="139" y="43"/>
                      <a:pt x="139" y="42"/>
                      <a:pt x="139" y="42"/>
                    </a:cubicBezTo>
                    <a:cubicBezTo>
                      <a:pt x="143" y="39"/>
                      <a:pt x="148" y="37"/>
                      <a:pt x="152" y="35"/>
                    </a:cubicBezTo>
                    <a:cubicBezTo>
                      <a:pt x="152" y="34"/>
                      <a:pt x="153" y="35"/>
                      <a:pt x="153" y="35"/>
                    </a:cubicBezTo>
                    <a:cubicBezTo>
                      <a:pt x="154" y="36"/>
                      <a:pt x="153" y="36"/>
                      <a:pt x="153" y="37"/>
                    </a:cubicBezTo>
                    <a:cubicBezTo>
                      <a:pt x="149" y="39"/>
                      <a:pt x="145" y="41"/>
                      <a:pt x="141" y="44"/>
                    </a:cubicBezTo>
                    <a:cubicBezTo>
                      <a:pt x="140" y="44"/>
                      <a:pt x="140" y="44"/>
                      <a:pt x="140" y="44"/>
                    </a:cubicBezTo>
                    <a:close/>
                    <a:moveTo>
                      <a:pt x="426" y="37"/>
                    </a:moveTo>
                    <a:cubicBezTo>
                      <a:pt x="426" y="37"/>
                      <a:pt x="426" y="37"/>
                      <a:pt x="426" y="37"/>
                    </a:cubicBezTo>
                    <a:cubicBezTo>
                      <a:pt x="422" y="35"/>
                      <a:pt x="417" y="33"/>
                      <a:pt x="413" y="30"/>
                    </a:cubicBezTo>
                    <a:cubicBezTo>
                      <a:pt x="413" y="30"/>
                      <a:pt x="412" y="30"/>
                      <a:pt x="413" y="29"/>
                    </a:cubicBezTo>
                    <a:cubicBezTo>
                      <a:pt x="413" y="28"/>
                      <a:pt x="414" y="28"/>
                      <a:pt x="414" y="28"/>
                    </a:cubicBezTo>
                    <a:cubicBezTo>
                      <a:pt x="418" y="30"/>
                      <a:pt x="423" y="33"/>
                      <a:pt x="427" y="35"/>
                    </a:cubicBezTo>
                    <a:cubicBezTo>
                      <a:pt x="427" y="35"/>
                      <a:pt x="428" y="36"/>
                      <a:pt x="427" y="36"/>
                    </a:cubicBezTo>
                    <a:cubicBezTo>
                      <a:pt x="427" y="37"/>
                      <a:pt x="427" y="37"/>
                      <a:pt x="426" y="37"/>
                    </a:cubicBezTo>
                    <a:close/>
                    <a:moveTo>
                      <a:pt x="161" y="33"/>
                    </a:moveTo>
                    <a:cubicBezTo>
                      <a:pt x="160" y="33"/>
                      <a:pt x="160" y="32"/>
                      <a:pt x="160" y="32"/>
                    </a:cubicBezTo>
                    <a:cubicBezTo>
                      <a:pt x="159" y="31"/>
                      <a:pt x="160" y="31"/>
                      <a:pt x="160" y="30"/>
                    </a:cubicBezTo>
                    <a:cubicBezTo>
                      <a:pt x="165" y="28"/>
                      <a:pt x="169" y="26"/>
                      <a:pt x="173" y="24"/>
                    </a:cubicBezTo>
                    <a:cubicBezTo>
                      <a:pt x="174" y="24"/>
                      <a:pt x="175" y="24"/>
                      <a:pt x="175" y="25"/>
                    </a:cubicBezTo>
                    <a:cubicBezTo>
                      <a:pt x="175" y="25"/>
                      <a:pt x="175" y="26"/>
                      <a:pt x="174" y="26"/>
                    </a:cubicBezTo>
                    <a:cubicBezTo>
                      <a:pt x="170" y="28"/>
                      <a:pt x="166" y="30"/>
                      <a:pt x="161" y="32"/>
                    </a:cubicBezTo>
                    <a:cubicBezTo>
                      <a:pt x="161" y="33"/>
                      <a:pt x="161" y="33"/>
                      <a:pt x="161" y="33"/>
                    </a:cubicBezTo>
                    <a:close/>
                    <a:moveTo>
                      <a:pt x="405" y="27"/>
                    </a:moveTo>
                    <a:cubicBezTo>
                      <a:pt x="405" y="27"/>
                      <a:pt x="405" y="27"/>
                      <a:pt x="405" y="27"/>
                    </a:cubicBezTo>
                    <a:cubicBezTo>
                      <a:pt x="400" y="25"/>
                      <a:pt x="396" y="23"/>
                      <a:pt x="391" y="21"/>
                    </a:cubicBezTo>
                    <a:cubicBezTo>
                      <a:pt x="391" y="21"/>
                      <a:pt x="391" y="20"/>
                      <a:pt x="391" y="20"/>
                    </a:cubicBezTo>
                    <a:cubicBezTo>
                      <a:pt x="391" y="19"/>
                      <a:pt x="392" y="19"/>
                      <a:pt x="392" y="19"/>
                    </a:cubicBezTo>
                    <a:cubicBezTo>
                      <a:pt x="397" y="21"/>
                      <a:pt x="401" y="22"/>
                      <a:pt x="406" y="24"/>
                    </a:cubicBezTo>
                    <a:cubicBezTo>
                      <a:pt x="406" y="25"/>
                      <a:pt x="406" y="25"/>
                      <a:pt x="406" y="26"/>
                    </a:cubicBezTo>
                    <a:cubicBezTo>
                      <a:pt x="406" y="26"/>
                      <a:pt x="406" y="27"/>
                      <a:pt x="405" y="27"/>
                    </a:cubicBezTo>
                    <a:close/>
                    <a:moveTo>
                      <a:pt x="183" y="23"/>
                    </a:moveTo>
                    <a:cubicBezTo>
                      <a:pt x="182" y="23"/>
                      <a:pt x="182" y="23"/>
                      <a:pt x="181" y="22"/>
                    </a:cubicBezTo>
                    <a:cubicBezTo>
                      <a:pt x="181" y="21"/>
                      <a:pt x="181" y="21"/>
                      <a:pt x="182" y="21"/>
                    </a:cubicBezTo>
                    <a:cubicBezTo>
                      <a:pt x="187" y="19"/>
                      <a:pt x="191" y="17"/>
                      <a:pt x="196" y="16"/>
                    </a:cubicBezTo>
                    <a:cubicBezTo>
                      <a:pt x="196" y="15"/>
                      <a:pt x="197" y="16"/>
                      <a:pt x="197" y="16"/>
                    </a:cubicBezTo>
                    <a:cubicBezTo>
                      <a:pt x="197" y="17"/>
                      <a:pt x="197" y="18"/>
                      <a:pt x="196" y="18"/>
                    </a:cubicBezTo>
                    <a:cubicBezTo>
                      <a:pt x="192" y="19"/>
                      <a:pt x="187" y="21"/>
                      <a:pt x="183" y="23"/>
                    </a:cubicBezTo>
                    <a:cubicBezTo>
                      <a:pt x="183" y="23"/>
                      <a:pt x="183" y="23"/>
                      <a:pt x="183" y="23"/>
                    </a:cubicBezTo>
                    <a:close/>
                    <a:moveTo>
                      <a:pt x="383" y="18"/>
                    </a:moveTo>
                    <a:cubicBezTo>
                      <a:pt x="383" y="18"/>
                      <a:pt x="383" y="18"/>
                      <a:pt x="383" y="18"/>
                    </a:cubicBezTo>
                    <a:cubicBezTo>
                      <a:pt x="378" y="16"/>
                      <a:pt x="374" y="15"/>
                      <a:pt x="369" y="14"/>
                    </a:cubicBezTo>
                    <a:cubicBezTo>
                      <a:pt x="368" y="14"/>
                      <a:pt x="368" y="13"/>
                      <a:pt x="368" y="12"/>
                    </a:cubicBezTo>
                    <a:cubicBezTo>
                      <a:pt x="368" y="12"/>
                      <a:pt x="369" y="11"/>
                      <a:pt x="370" y="11"/>
                    </a:cubicBezTo>
                    <a:cubicBezTo>
                      <a:pt x="374" y="13"/>
                      <a:pt x="379" y="14"/>
                      <a:pt x="383" y="16"/>
                    </a:cubicBezTo>
                    <a:cubicBezTo>
                      <a:pt x="384" y="16"/>
                      <a:pt x="384" y="17"/>
                      <a:pt x="384" y="17"/>
                    </a:cubicBezTo>
                    <a:cubicBezTo>
                      <a:pt x="384" y="18"/>
                      <a:pt x="383" y="18"/>
                      <a:pt x="383" y="18"/>
                    </a:cubicBezTo>
                    <a:close/>
                    <a:moveTo>
                      <a:pt x="205" y="15"/>
                    </a:moveTo>
                    <a:cubicBezTo>
                      <a:pt x="204" y="15"/>
                      <a:pt x="204" y="15"/>
                      <a:pt x="204" y="14"/>
                    </a:cubicBezTo>
                    <a:cubicBezTo>
                      <a:pt x="204" y="13"/>
                      <a:pt x="204" y="13"/>
                      <a:pt x="205" y="13"/>
                    </a:cubicBezTo>
                    <a:cubicBezTo>
                      <a:pt x="209" y="11"/>
                      <a:pt x="214" y="10"/>
                      <a:pt x="218" y="9"/>
                    </a:cubicBezTo>
                    <a:cubicBezTo>
                      <a:pt x="219" y="9"/>
                      <a:pt x="220" y="9"/>
                      <a:pt x="220" y="10"/>
                    </a:cubicBezTo>
                    <a:cubicBezTo>
                      <a:pt x="220" y="10"/>
                      <a:pt x="220" y="11"/>
                      <a:pt x="219" y="11"/>
                    </a:cubicBezTo>
                    <a:cubicBezTo>
                      <a:pt x="214" y="12"/>
                      <a:pt x="210" y="14"/>
                      <a:pt x="205" y="15"/>
                    </a:cubicBezTo>
                    <a:cubicBezTo>
                      <a:pt x="205" y="15"/>
                      <a:pt x="205" y="15"/>
                      <a:pt x="205" y="15"/>
                    </a:cubicBezTo>
                    <a:close/>
                    <a:moveTo>
                      <a:pt x="360" y="11"/>
                    </a:moveTo>
                    <a:cubicBezTo>
                      <a:pt x="360" y="11"/>
                      <a:pt x="360" y="11"/>
                      <a:pt x="360" y="11"/>
                    </a:cubicBezTo>
                    <a:cubicBezTo>
                      <a:pt x="355" y="10"/>
                      <a:pt x="351" y="9"/>
                      <a:pt x="346" y="8"/>
                    </a:cubicBezTo>
                    <a:cubicBezTo>
                      <a:pt x="345" y="8"/>
                      <a:pt x="345" y="7"/>
                      <a:pt x="345" y="7"/>
                    </a:cubicBezTo>
                    <a:cubicBezTo>
                      <a:pt x="345" y="6"/>
                      <a:pt x="346" y="6"/>
                      <a:pt x="347" y="6"/>
                    </a:cubicBezTo>
                    <a:cubicBezTo>
                      <a:pt x="351" y="7"/>
                      <a:pt x="356" y="8"/>
                      <a:pt x="361" y="9"/>
                    </a:cubicBezTo>
                    <a:cubicBezTo>
                      <a:pt x="361" y="9"/>
                      <a:pt x="362" y="10"/>
                      <a:pt x="361" y="10"/>
                    </a:cubicBezTo>
                    <a:cubicBezTo>
                      <a:pt x="361" y="11"/>
                      <a:pt x="361" y="11"/>
                      <a:pt x="360" y="11"/>
                    </a:cubicBezTo>
                    <a:close/>
                    <a:moveTo>
                      <a:pt x="228" y="9"/>
                    </a:moveTo>
                    <a:cubicBezTo>
                      <a:pt x="227" y="9"/>
                      <a:pt x="227" y="9"/>
                      <a:pt x="227" y="8"/>
                    </a:cubicBezTo>
                    <a:cubicBezTo>
                      <a:pt x="227" y="7"/>
                      <a:pt x="227" y="7"/>
                      <a:pt x="228" y="7"/>
                    </a:cubicBezTo>
                    <a:cubicBezTo>
                      <a:pt x="232" y="6"/>
                      <a:pt x="237" y="5"/>
                      <a:pt x="242" y="4"/>
                    </a:cubicBezTo>
                    <a:cubicBezTo>
                      <a:pt x="242" y="4"/>
                      <a:pt x="243" y="4"/>
                      <a:pt x="243" y="5"/>
                    </a:cubicBezTo>
                    <a:cubicBezTo>
                      <a:pt x="243" y="6"/>
                      <a:pt x="243" y="6"/>
                      <a:pt x="242" y="6"/>
                    </a:cubicBezTo>
                    <a:cubicBezTo>
                      <a:pt x="237" y="7"/>
                      <a:pt x="233" y="8"/>
                      <a:pt x="228" y="9"/>
                    </a:cubicBezTo>
                    <a:cubicBezTo>
                      <a:pt x="228" y="9"/>
                      <a:pt x="228" y="9"/>
                      <a:pt x="228" y="9"/>
                    </a:cubicBezTo>
                    <a:close/>
                    <a:moveTo>
                      <a:pt x="337" y="6"/>
                    </a:moveTo>
                    <a:cubicBezTo>
                      <a:pt x="337" y="6"/>
                      <a:pt x="337" y="6"/>
                      <a:pt x="337" y="6"/>
                    </a:cubicBezTo>
                    <a:cubicBezTo>
                      <a:pt x="332" y="6"/>
                      <a:pt x="327" y="5"/>
                      <a:pt x="323" y="4"/>
                    </a:cubicBezTo>
                    <a:cubicBezTo>
                      <a:pt x="322" y="4"/>
                      <a:pt x="322" y="4"/>
                      <a:pt x="322" y="3"/>
                    </a:cubicBezTo>
                    <a:cubicBezTo>
                      <a:pt x="322" y="2"/>
                      <a:pt x="322" y="2"/>
                      <a:pt x="323" y="2"/>
                    </a:cubicBezTo>
                    <a:cubicBezTo>
                      <a:pt x="328" y="3"/>
                      <a:pt x="333" y="3"/>
                      <a:pt x="337" y="4"/>
                    </a:cubicBezTo>
                    <a:cubicBezTo>
                      <a:pt x="338" y="4"/>
                      <a:pt x="338" y="5"/>
                      <a:pt x="338" y="5"/>
                    </a:cubicBezTo>
                    <a:cubicBezTo>
                      <a:pt x="338" y="6"/>
                      <a:pt x="338" y="6"/>
                      <a:pt x="337" y="6"/>
                    </a:cubicBezTo>
                    <a:close/>
                    <a:moveTo>
                      <a:pt x="251" y="5"/>
                    </a:moveTo>
                    <a:cubicBezTo>
                      <a:pt x="251" y="5"/>
                      <a:pt x="250" y="4"/>
                      <a:pt x="250" y="4"/>
                    </a:cubicBezTo>
                    <a:cubicBezTo>
                      <a:pt x="250" y="3"/>
                      <a:pt x="251" y="3"/>
                      <a:pt x="251" y="3"/>
                    </a:cubicBezTo>
                    <a:cubicBezTo>
                      <a:pt x="256" y="2"/>
                      <a:pt x="261" y="1"/>
                      <a:pt x="265" y="1"/>
                    </a:cubicBezTo>
                    <a:cubicBezTo>
                      <a:pt x="266" y="1"/>
                      <a:pt x="267" y="1"/>
                      <a:pt x="267" y="2"/>
                    </a:cubicBezTo>
                    <a:cubicBezTo>
                      <a:pt x="267" y="3"/>
                      <a:pt x="266" y="3"/>
                      <a:pt x="266" y="3"/>
                    </a:cubicBezTo>
                    <a:cubicBezTo>
                      <a:pt x="261" y="4"/>
                      <a:pt x="256" y="4"/>
                      <a:pt x="251" y="5"/>
                    </a:cubicBezTo>
                    <a:cubicBezTo>
                      <a:pt x="251" y="5"/>
                      <a:pt x="251" y="5"/>
                      <a:pt x="251" y="5"/>
                    </a:cubicBezTo>
                    <a:close/>
                    <a:moveTo>
                      <a:pt x="313" y="3"/>
                    </a:moveTo>
                    <a:cubicBezTo>
                      <a:pt x="313" y="3"/>
                      <a:pt x="313" y="3"/>
                      <a:pt x="313" y="3"/>
                    </a:cubicBezTo>
                    <a:cubicBezTo>
                      <a:pt x="309" y="3"/>
                      <a:pt x="304" y="3"/>
                      <a:pt x="299" y="3"/>
                    </a:cubicBezTo>
                    <a:cubicBezTo>
                      <a:pt x="299" y="3"/>
                      <a:pt x="298" y="2"/>
                      <a:pt x="298" y="1"/>
                    </a:cubicBezTo>
                    <a:cubicBezTo>
                      <a:pt x="298" y="1"/>
                      <a:pt x="299" y="0"/>
                      <a:pt x="299" y="0"/>
                    </a:cubicBezTo>
                    <a:cubicBezTo>
                      <a:pt x="304" y="0"/>
                      <a:pt x="309" y="1"/>
                      <a:pt x="314" y="1"/>
                    </a:cubicBezTo>
                    <a:cubicBezTo>
                      <a:pt x="314" y="1"/>
                      <a:pt x="315" y="2"/>
                      <a:pt x="315" y="2"/>
                    </a:cubicBezTo>
                    <a:cubicBezTo>
                      <a:pt x="315" y="3"/>
                      <a:pt x="314" y="3"/>
                      <a:pt x="313" y="3"/>
                    </a:cubicBezTo>
                    <a:close/>
                    <a:moveTo>
                      <a:pt x="275" y="3"/>
                    </a:moveTo>
                    <a:cubicBezTo>
                      <a:pt x="274" y="3"/>
                      <a:pt x="274" y="2"/>
                      <a:pt x="274" y="2"/>
                    </a:cubicBezTo>
                    <a:cubicBezTo>
                      <a:pt x="274" y="1"/>
                      <a:pt x="274" y="0"/>
                      <a:pt x="275" y="0"/>
                    </a:cubicBezTo>
                    <a:cubicBezTo>
                      <a:pt x="280" y="0"/>
                      <a:pt x="284" y="0"/>
                      <a:pt x="289" y="0"/>
                    </a:cubicBezTo>
                    <a:cubicBezTo>
                      <a:pt x="290" y="0"/>
                      <a:pt x="290" y="0"/>
                      <a:pt x="290" y="0"/>
                    </a:cubicBezTo>
                    <a:cubicBezTo>
                      <a:pt x="290" y="0"/>
                      <a:pt x="291" y="1"/>
                      <a:pt x="291" y="1"/>
                    </a:cubicBezTo>
                    <a:cubicBezTo>
                      <a:pt x="291" y="2"/>
                      <a:pt x="290" y="2"/>
                      <a:pt x="290" y="2"/>
                    </a:cubicBezTo>
                    <a:cubicBezTo>
                      <a:pt x="289" y="2"/>
                      <a:pt x="289" y="2"/>
                      <a:pt x="289" y="2"/>
                    </a:cubicBezTo>
                    <a:cubicBezTo>
                      <a:pt x="284" y="2"/>
                      <a:pt x="280" y="3"/>
                      <a:pt x="275" y="3"/>
                    </a:cubicBezTo>
                    <a:cubicBezTo>
                      <a:pt x="275" y="3"/>
                      <a:pt x="275" y="3"/>
                      <a:pt x="275" y="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7"/>
              <p:cNvSpPr>
                <a:spLocks/>
              </p:cNvSpPr>
              <p:nvPr userDrawn="1"/>
            </p:nvSpPr>
            <p:spPr bwMode="auto">
              <a:xfrm>
                <a:off x="3311" y="1200"/>
                <a:ext cx="1034" cy="1138"/>
              </a:xfrm>
              <a:custGeom>
                <a:avLst/>
                <a:gdLst>
                  <a:gd name="T0" fmla="*/ 317 w 612"/>
                  <a:gd name="T1" fmla="*/ 646 h 673"/>
                  <a:gd name="T2" fmla="*/ 20 w 612"/>
                  <a:gd name="T3" fmla="*/ 415 h 673"/>
                  <a:gd name="T4" fmla="*/ 53 w 612"/>
                  <a:gd name="T5" fmla="*/ 182 h 673"/>
                  <a:gd name="T6" fmla="*/ 240 w 612"/>
                  <a:gd name="T7" fmla="*/ 42 h 673"/>
                  <a:gd name="T8" fmla="*/ 612 w 612"/>
                  <a:gd name="T9" fmla="*/ 263 h 673"/>
                  <a:gd name="T10" fmla="*/ 610 w 612"/>
                  <a:gd name="T11" fmla="*/ 266 h 673"/>
                  <a:gd name="T12" fmla="*/ 608 w 612"/>
                  <a:gd name="T13" fmla="*/ 264 h 673"/>
                  <a:gd name="T14" fmla="*/ 241 w 612"/>
                  <a:gd name="T15" fmla="*/ 46 h 673"/>
                  <a:gd name="T16" fmla="*/ 57 w 612"/>
                  <a:gd name="T17" fmla="*/ 185 h 673"/>
                  <a:gd name="T18" fmla="*/ 25 w 612"/>
                  <a:gd name="T19" fmla="*/ 414 h 673"/>
                  <a:gd name="T20" fmla="*/ 391 w 612"/>
                  <a:gd name="T21" fmla="*/ 632 h 673"/>
                  <a:gd name="T22" fmla="*/ 394 w 612"/>
                  <a:gd name="T23" fmla="*/ 633 h 673"/>
                  <a:gd name="T24" fmla="*/ 393 w 612"/>
                  <a:gd name="T25" fmla="*/ 636 h 673"/>
                  <a:gd name="T26" fmla="*/ 317 w 612"/>
                  <a:gd name="T27" fmla="*/ 64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2" h="673">
                    <a:moveTo>
                      <a:pt x="317" y="646"/>
                    </a:moveTo>
                    <a:cubicBezTo>
                      <a:pt x="181" y="646"/>
                      <a:pt x="56" y="553"/>
                      <a:pt x="20" y="415"/>
                    </a:cubicBezTo>
                    <a:cubicBezTo>
                      <a:pt x="0" y="336"/>
                      <a:pt x="12" y="253"/>
                      <a:pt x="53" y="182"/>
                    </a:cubicBezTo>
                    <a:cubicBezTo>
                      <a:pt x="95" y="112"/>
                      <a:pt x="161" y="62"/>
                      <a:pt x="240" y="42"/>
                    </a:cubicBezTo>
                    <a:cubicBezTo>
                      <a:pt x="403" y="0"/>
                      <a:pt x="570" y="99"/>
                      <a:pt x="612" y="263"/>
                    </a:cubicBezTo>
                    <a:cubicBezTo>
                      <a:pt x="612" y="264"/>
                      <a:pt x="612" y="266"/>
                      <a:pt x="610" y="266"/>
                    </a:cubicBezTo>
                    <a:cubicBezTo>
                      <a:pt x="609" y="266"/>
                      <a:pt x="608" y="265"/>
                      <a:pt x="608" y="264"/>
                    </a:cubicBezTo>
                    <a:cubicBezTo>
                      <a:pt x="566" y="103"/>
                      <a:pt x="402" y="5"/>
                      <a:pt x="241" y="46"/>
                    </a:cubicBezTo>
                    <a:cubicBezTo>
                      <a:pt x="163" y="66"/>
                      <a:pt x="98" y="115"/>
                      <a:pt x="57" y="185"/>
                    </a:cubicBezTo>
                    <a:cubicBezTo>
                      <a:pt x="16" y="254"/>
                      <a:pt x="5" y="336"/>
                      <a:pt x="25" y="414"/>
                    </a:cubicBezTo>
                    <a:cubicBezTo>
                      <a:pt x="66" y="575"/>
                      <a:pt x="231" y="673"/>
                      <a:pt x="391" y="632"/>
                    </a:cubicBezTo>
                    <a:cubicBezTo>
                      <a:pt x="393" y="631"/>
                      <a:pt x="394" y="632"/>
                      <a:pt x="394" y="633"/>
                    </a:cubicBezTo>
                    <a:cubicBezTo>
                      <a:pt x="395" y="635"/>
                      <a:pt x="394" y="636"/>
                      <a:pt x="393" y="636"/>
                    </a:cubicBezTo>
                    <a:cubicBezTo>
                      <a:pt x="367" y="643"/>
                      <a:pt x="342" y="646"/>
                      <a:pt x="317" y="64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8"/>
              <p:cNvSpPr>
                <a:spLocks/>
              </p:cNvSpPr>
              <p:nvPr userDrawn="1"/>
            </p:nvSpPr>
            <p:spPr bwMode="auto">
              <a:xfrm>
                <a:off x="3433" y="1363"/>
                <a:ext cx="824" cy="821"/>
              </a:xfrm>
              <a:custGeom>
                <a:avLst/>
                <a:gdLst>
                  <a:gd name="T0" fmla="*/ 244 w 488"/>
                  <a:gd name="T1" fmla="*/ 486 h 486"/>
                  <a:gd name="T2" fmla="*/ 0 w 488"/>
                  <a:gd name="T3" fmla="*/ 243 h 486"/>
                  <a:gd name="T4" fmla="*/ 244 w 488"/>
                  <a:gd name="T5" fmla="*/ 0 h 486"/>
                  <a:gd name="T6" fmla="*/ 247 w 488"/>
                  <a:gd name="T7" fmla="*/ 2 h 486"/>
                  <a:gd name="T8" fmla="*/ 244 w 488"/>
                  <a:gd name="T9" fmla="*/ 5 h 486"/>
                  <a:gd name="T10" fmla="*/ 5 w 488"/>
                  <a:gd name="T11" fmla="*/ 243 h 486"/>
                  <a:gd name="T12" fmla="*/ 244 w 488"/>
                  <a:gd name="T13" fmla="*/ 481 h 486"/>
                  <a:gd name="T14" fmla="*/ 484 w 488"/>
                  <a:gd name="T15" fmla="*/ 243 h 486"/>
                  <a:gd name="T16" fmla="*/ 486 w 488"/>
                  <a:gd name="T17" fmla="*/ 241 h 486"/>
                  <a:gd name="T18" fmla="*/ 488 w 488"/>
                  <a:gd name="T19" fmla="*/ 243 h 486"/>
                  <a:gd name="T20" fmla="*/ 244 w 488"/>
                  <a:gd name="T21"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486">
                    <a:moveTo>
                      <a:pt x="244" y="486"/>
                    </a:moveTo>
                    <a:cubicBezTo>
                      <a:pt x="110" y="486"/>
                      <a:pt x="0" y="377"/>
                      <a:pt x="0" y="243"/>
                    </a:cubicBezTo>
                    <a:cubicBezTo>
                      <a:pt x="0" y="109"/>
                      <a:pt x="110" y="0"/>
                      <a:pt x="244" y="0"/>
                    </a:cubicBezTo>
                    <a:cubicBezTo>
                      <a:pt x="246" y="0"/>
                      <a:pt x="247" y="1"/>
                      <a:pt x="247" y="2"/>
                    </a:cubicBezTo>
                    <a:cubicBezTo>
                      <a:pt x="247" y="4"/>
                      <a:pt x="246" y="5"/>
                      <a:pt x="244" y="5"/>
                    </a:cubicBezTo>
                    <a:cubicBezTo>
                      <a:pt x="112" y="5"/>
                      <a:pt x="5" y="112"/>
                      <a:pt x="5" y="243"/>
                    </a:cubicBezTo>
                    <a:cubicBezTo>
                      <a:pt x="5" y="374"/>
                      <a:pt x="112" y="481"/>
                      <a:pt x="244" y="481"/>
                    </a:cubicBezTo>
                    <a:cubicBezTo>
                      <a:pt x="376" y="481"/>
                      <a:pt x="484" y="374"/>
                      <a:pt x="484" y="243"/>
                    </a:cubicBezTo>
                    <a:cubicBezTo>
                      <a:pt x="484" y="242"/>
                      <a:pt x="485" y="241"/>
                      <a:pt x="486" y="241"/>
                    </a:cubicBezTo>
                    <a:cubicBezTo>
                      <a:pt x="487" y="241"/>
                      <a:pt x="488" y="242"/>
                      <a:pt x="488" y="243"/>
                    </a:cubicBezTo>
                    <a:cubicBezTo>
                      <a:pt x="488" y="377"/>
                      <a:pt x="379" y="486"/>
                      <a:pt x="244" y="48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9"/>
              <p:cNvSpPr>
                <a:spLocks noEditPoints="1"/>
              </p:cNvSpPr>
              <p:nvPr userDrawn="1"/>
            </p:nvSpPr>
            <p:spPr bwMode="auto">
              <a:xfrm>
                <a:off x="3889" y="1770"/>
                <a:ext cx="555" cy="598"/>
              </a:xfrm>
              <a:custGeom>
                <a:avLst/>
                <a:gdLst>
                  <a:gd name="T0" fmla="*/ 3 w 329"/>
                  <a:gd name="T1" fmla="*/ 354 h 354"/>
                  <a:gd name="T2" fmla="*/ 0 w 329"/>
                  <a:gd name="T3" fmla="*/ 317 h 354"/>
                  <a:gd name="T4" fmla="*/ 2 w 329"/>
                  <a:gd name="T5" fmla="*/ 317 h 354"/>
                  <a:gd name="T6" fmla="*/ 208 w 329"/>
                  <a:gd name="T7" fmla="*/ 216 h 354"/>
                  <a:gd name="T8" fmla="*/ 292 w 329"/>
                  <a:gd name="T9" fmla="*/ 2 h 354"/>
                  <a:gd name="T10" fmla="*/ 292 w 329"/>
                  <a:gd name="T11" fmla="*/ 0 h 354"/>
                  <a:gd name="T12" fmla="*/ 329 w 329"/>
                  <a:gd name="T13" fmla="*/ 0 h 354"/>
                  <a:gd name="T14" fmla="*/ 329 w 329"/>
                  <a:gd name="T15" fmla="*/ 2 h 354"/>
                  <a:gd name="T16" fmla="*/ 235 w 329"/>
                  <a:gd name="T17" fmla="*/ 241 h 354"/>
                  <a:gd name="T18" fmla="*/ 5 w 329"/>
                  <a:gd name="T19" fmla="*/ 354 h 354"/>
                  <a:gd name="T20" fmla="*/ 3 w 329"/>
                  <a:gd name="T21" fmla="*/ 354 h 354"/>
                  <a:gd name="T22" fmla="*/ 4 w 329"/>
                  <a:gd name="T23" fmla="*/ 321 h 354"/>
                  <a:gd name="T24" fmla="*/ 6 w 329"/>
                  <a:gd name="T25" fmla="*/ 350 h 354"/>
                  <a:gd name="T26" fmla="*/ 232 w 329"/>
                  <a:gd name="T27" fmla="*/ 239 h 354"/>
                  <a:gd name="T28" fmla="*/ 326 w 329"/>
                  <a:gd name="T29" fmla="*/ 4 h 354"/>
                  <a:gd name="T30" fmla="*/ 296 w 329"/>
                  <a:gd name="T31" fmla="*/ 4 h 354"/>
                  <a:gd name="T32" fmla="*/ 211 w 329"/>
                  <a:gd name="T33" fmla="*/ 219 h 354"/>
                  <a:gd name="T34" fmla="*/ 4 w 329"/>
                  <a:gd name="T35" fmla="*/ 32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354">
                    <a:moveTo>
                      <a:pt x="3" y="354"/>
                    </a:moveTo>
                    <a:cubicBezTo>
                      <a:pt x="0" y="317"/>
                      <a:pt x="0" y="317"/>
                      <a:pt x="0" y="317"/>
                    </a:cubicBezTo>
                    <a:cubicBezTo>
                      <a:pt x="2" y="317"/>
                      <a:pt x="2" y="317"/>
                      <a:pt x="2" y="317"/>
                    </a:cubicBezTo>
                    <a:cubicBezTo>
                      <a:pt x="81" y="311"/>
                      <a:pt x="154" y="275"/>
                      <a:pt x="208" y="216"/>
                    </a:cubicBezTo>
                    <a:cubicBezTo>
                      <a:pt x="262" y="158"/>
                      <a:pt x="292" y="82"/>
                      <a:pt x="292" y="2"/>
                    </a:cubicBezTo>
                    <a:cubicBezTo>
                      <a:pt x="292" y="0"/>
                      <a:pt x="292" y="0"/>
                      <a:pt x="292" y="0"/>
                    </a:cubicBezTo>
                    <a:cubicBezTo>
                      <a:pt x="329" y="0"/>
                      <a:pt x="329" y="0"/>
                      <a:pt x="329" y="0"/>
                    </a:cubicBezTo>
                    <a:cubicBezTo>
                      <a:pt x="329" y="2"/>
                      <a:pt x="329" y="2"/>
                      <a:pt x="329" y="2"/>
                    </a:cubicBezTo>
                    <a:cubicBezTo>
                      <a:pt x="329" y="91"/>
                      <a:pt x="296" y="176"/>
                      <a:pt x="235" y="241"/>
                    </a:cubicBezTo>
                    <a:cubicBezTo>
                      <a:pt x="175" y="307"/>
                      <a:pt x="93" y="346"/>
                      <a:pt x="5" y="354"/>
                    </a:cubicBezTo>
                    <a:lnTo>
                      <a:pt x="3" y="354"/>
                    </a:lnTo>
                    <a:close/>
                    <a:moveTo>
                      <a:pt x="4" y="321"/>
                    </a:moveTo>
                    <a:cubicBezTo>
                      <a:pt x="6" y="350"/>
                      <a:pt x="6" y="350"/>
                      <a:pt x="6" y="350"/>
                    </a:cubicBezTo>
                    <a:cubicBezTo>
                      <a:pt x="93" y="342"/>
                      <a:pt x="173" y="303"/>
                      <a:pt x="232" y="239"/>
                    </a:cubicBezTo>
                    <a:cubicBezTo>
                      <a:pt x="292" y="175"/>
                      <a:pt x="325" y="91"/>
                      <a:pt x="326" y="4"/>
                    </a:cubicBezTo>
                    <a:cubicBezTo>
                      <a:pt x="296" y="4"/>
                      <a:pt x="296" y="4"/>
                      <a:pt x="296" y="4"/>
                    </a:cubicBezTo>
                    <a:cubicBezTo>
                      <a:pt x="295" y="84"/>
                      <a:pt x="265" y="160"/>
                      <a:pt x="211" y="219"/>
                    </a:cubicBezTo>
                    <a:cubicBezTo>
                      <a:pt x="156" y="277"/>
                      <a:pt x="83" y="313"/>
                      <a:pt x="4" y="32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10"/>
              <p:cNvSpPr>
                <a:spLocks/>
              </p:cNvSpPr>
              <p:nvPr userDrawn="1"/>
            </p:nvSpPr>
            <p:spPr bwMode="auto">
              <a:xfrm>
                <a:off x="4215" y="2017"/>
                <a:ext cx="310" cy="294"/>
              </a:xfrm>
              <a:custGeom>
                <a:avLst/>
                <a:gdLst>
                  <a:gd name="T0" fmla="*/ 304 w 310"/>
                  <a:gd name="T1" fmla="*/ 294 h 294"/>
                  <a:gd name="T2" fmla="*/ 0 w 310"/>
                  <a:gd name="T3" fmla="*/ 5 h 294"/>
                  <a:gd name="T4" fmla="*/ 5 w 310"/>
                  <a:gd name="T5" fmla="*/ 0 h 294"/>
                  <a:gd name="T6" fmla="*/ 310 w 310"/>
                  <a:gd name="T7" fmla="*/ 289 h 294"/>
                  <a:gd name="T8" fmla="*/ 304 w 310"/>
                  <a:gd name="T9" fmla="*/ 294 h 294"/>
                </a:gdLst>
                <a:ahLst/>
                <a:cxnLst>
                  <a:cxn ang="0">
                    <a:pos x="T0" y="T1"/>
                  </a:cxn>
                  <a:cxn ang="0">
                    <a:pos x="T2" y="T3"/>
                  </a:cxn>
                  <a:cxn ang="0">
                    <a:pos x="T4" y="T5"/>
                  </a:cxn>
                  <a:cxn ang="0">
                    <a:pos x="T6" y="T7"/>
                  </a:cxn>
                  <a:cxn ang="0">
                    <a:pos x="T8" y="T9"/>
                  </a:cxn>
                </a:cxnLst>
                <a:rect l="0" t="0" r="r" b="b"/>
                <a:pathLst>
                  <a:path w="310" h="294">
                    <a:moveTo>
                      <a:pt x="304" y="294"/>
                    </a:moveTo>
                    <a:lnTo>
                      <a:pt x="0" y="5"/>
                    </a:lnTo>
                    <a:lnTo>
                      <a:pt x="5" y="0"/>
                    </a:lnTo>
                    <a:lnTo>
                      <a:pt x="310" y="289"/>
                    </a:lnTo>
                    <a:lnTo>
                      <a:pt x="304" y="29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11"/>
              <p:cNvSpPr>
                <a:spLocks/>
              </p:cNvSpPr>
              <p:nvPr userDrawn="1"/>
            </p:nvSpPr>
            <p:spPr bwMode="auto">
              <a:xfrm>
                <a:off x="4299" y="1655"/>
                <a:ext cx="876" cy="101"/>
              </a:xfrm>
              <a:custGeom>
                <a:avLst/>
                <a:gdLst>
                  <a:gd name="T0" fmla="*/ 0 w 876"/>
                  <a:gd name="T1" fmla="*/ 101 h 101"/>
                  <a:gd name="T2" fmla="*/ 0 w 876"/>
                  <a:gd name="T3" fmla="*/ 93 h 101"/>
                  <a:gd name="T4" fmla="*/ 876 w 876"/>
                  <a:gd name="T5" fmla="*/ 0 h 101"/>
                  <a:gd name="T6" fmla="*/ 876 w 876"/>
                  <a:gd name="T7" fmla="*/ 7 h 101"/>
                  <a:gd name="T8" fmla="*/ 0 w 876"/>
                  <a:gd name="T9" fmla="*/ 101 h 101"/>
                </a:gdLst>
                <a:ahLst/>
                <a:cxnLst>
                  <a:cxn ang="0">
                    <a:pos x="T0" y="T1"/>
                  </a:cxn>
                  <a:cxn ang="0">
                    <a:pos x="T2" y="T3"/>
                  </a:cxn>
                  <a:cxn ang="0">
                    <a:pos x="T4" y="T5"/>
                  </a:cxn>
                  <a:cxn ang="0">
                    <a:pos x="T6" y="T7"/>
                  </a:cxn>
                  <a:cxn ang="0">
                    <a:pos x="T8" y="T9"/>
                  </a:cxn>
                </a:cxnLst>
                <a:rect l="0" t="0" r="r" b="b"/>
                <a:pathLst>
                  <a:path w="876" h="101">
                    <a:moveTo>
                      <a:pt x="0" y="101"/>
                    </a:moveTo>
                    <a:lnTo>
                      <a:pt x="0" y="93"/>
                    </a:lnTo>
                    <a:lnTo>
                      <a:pt x="876" y="0"/>
                    </a:lnTo>
                    <a:lnTo>
                      <a:pt x="876" y="7"/>
                    </a:lnTo>
                    <a:lnTo>
                      <a:pt x="0" y="10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12"/>
              <p:cNvSpPr>
                <a:spLocks noEditPoints="1"/>
              </p:cNvSpPr>
              <p:nvPr userDrawn="1"/>
            </p:nvSpPr>
            <p:spPr bwMode="auto">
              <a:xfrm>
                <a:off x="4323" y="1501"/>
                <a:ext cx="99" cy="127"/>
              </a:xfrm>
              <a:custGeom>
                <a:avLst/>
                <a:gdLst>
                  <a:gd name="T0" fmla="*/ 23 w 59"/>
                  <a:gd name="T1" fmla="*/ 75 h 75"/>
                  <a:gd name="T2" fmla="*/ 23 w 59"/>
                  <a:gd name="T3" fmla="*/ 73 h 75"/>
                  <a:gd name="T4" fmla="*/ 1 w 59"/>
                  <a:gd name="T5" fmla="*/ 18 h 75"/>
                  <a:gd name="T6" fmla="*/ 0 w 59"/>
                  <a:gd name="T7" fmla="*/ 17 h 75"/>
                  <a:gd name="T8" fmla="*/ 33 w 59"/>
                  <a:gd name="T9" fmla="*/ 0 h 75"/>
                  <a:gd name="T10" fmla="*/ 34 w 59"/>
                  <a:gd name="T11" fmla="*/ 2 h 75"/>
                  <a:gd name="T12" fmla="*/ 58 w 59"/>
                  <a:gd name="T13" fmla="*/ 63 h 75"/>
                  <a:gd name="T14" fmla="*/ 59 w 59"/>
                  <a:gd name="T15" fmla="*/ 65 h 75"/>
                  <a:gd name="T16" fmla="*/ 23 w 59"/>
                  <a:gd name="T17" fmla="*/ 75 h 75"/>
                  <a:gd name="T18" fmla="*/ 5 w 59"/>
                  <a:gd name="T19" fmla="*/ 18 h 75"/>
                  <a:gd name="T20" fmla="*/ 26 w 59"/>
                  <a:gd name="T21" fmla="*/ 70 h 75"/>
                  <a:gd name="T22" fmla="*/ 54 w 59"/>
                  <a:gd name="T23" fmla="*/ 62 h 75"/>
                  <a:gd name="T24" fmla="*/ 32 w 59"/>
                  <a:gd name="T25" fmla="*/ 5 h 75"/>
                  <a:gd name="T26" fmla="*/ 5 w 59"/>
                  <a:gd name="T27"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75">
                    <a:moveTo>
                      <a:pt x="23" y="75"/>
                    </a:moveTo>
                    <a:cubicBezTo>
                      <a:pt x="23" y="73"/>
                      <a:pt x="23" y="73"/>
                      <a:pt x="23" y="73"/>
                    </a:cubicBezTo>
                    <a:cubicBezTo>
                      <a:pt x="17" y="54"/>
                      <a:pt x="10" y="36"/>
                      <a:pt x="1" y="18"/>
                    </a:cubicBezTo>
                    <a:cubicBezTo>
                      <a:pt x="0" y="17"/>
                      <a:pt x="0" y="17"/>
                      <a:pt x="0" y="17"/>
                    </a:cubicBezTo>
                    <a:cubicBezTo>
                      <a:pt x="33" y="0"/>
                      <a:pt x="33" y="0"/>
                      <a:pt x="33" y="0"/>
                    </a:cubicBezTo>
                    <a:cubicBezTo>
                      <a:pt x="34" y="2"/>
                      <a:pt x="34" y="2"/>
                      <a:pt x="34" y="2"/>
                    </a:cubicBezTo>
                    <a:cubicBezTo>
                      <a:pt x="44" y="21"/>
                      <a:pt x="52" y="42"/>
                      <a:pt x="58" y="63"/>
                    </a:cubicBezTo>
                    <a:cubicBezTo>
                      <a:pt x="59" y="65"/>
                      <a:pt x="59" y="65"/>
                      <a:pt x="59" y="65"/>
                    </a:cubicBezTo>
                    <a:lnTo>
                      <a:pt x="23" y="75"/>
                    </a:lnTo>
                    <a:close/>
                    <a:moveTo>
                      <a:pt x="5" y="18"/>
                    </a:moveTo>
                    <a:cubicBezTo>
                      <a:pt x="14" y="35"/>
                      <a:pt x="20" y="53"/>
                      <a:pt x="26" y="70"/>
                    </a:cubicBezTo>
                    <a:cubicBezTo>
                      <a:pt x="54" y="62"/>
                      <a:pt x="54" y="62"/>
                      <a:pt x="54" y="62"/>
                    </a:cubicBezTo>
                    <a:cubicBezTo>
                      <a:pt x="49" y="42"/>
                      <a:pt x="41" y="23"/>
                      <a:pt x="32" y="5"/>
                    </a:cubicBezTo>
                    <a:lnTo>
                      <a:pt x="5" y="1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13"/>
              <p:cNvSpPr>
                <a:spLocks/>
              </p:cNvSpPr>
              <p:nvPr userDrawn="1"/>
            </p:nvSpPr>
            <p:spPr bwMode="auto">
              <a:xfrm>
                <a:off x="4208" y="1019"/>
                <a:ext cx="680" cy="489"/>
              </a:xfrm>
              <a:custGeom>
                <a:avLst/>
                <a:gdLst>
                  <a:gd name="T0" fmla="*/ 3 w 680"/>
                  <a:gd name="T1" fmla="*/ 489 h 489"/>
                  <a:gd name="T2" fmla="*/ 0 w 680"/>
                  <a:gd name="T3" fmla="*/ 482 h 489"/>
                  <a:gd name="T4" fmla="*/ 675 w 680"/>
                  <a:gd name="T5" fmla="*/ 0 h 489"/>
                  <a:gd name="T6" fmla="*/ 680 w 680"/>
                  <a:gd name="T7" fmla="*/ 7 h 489"/>
                  <a:gd name="T8" fmla="*/ 3 w 680"/>
                  <a:gd name="T9" fmla="*/ 489 h 489"/>
                </a:gdLst>
                <a:ahLst/>
                <a:cxnLst>
                  <a:cxn ang="0">
                    <a:pos x="T0" y="T1"/>
                  </a:cxn>
                  <a:cxn ang="0">
                    <a:pos x="T2" y="T3"/>
                  </a:cxn>
                  <a:cxn ang="0">
                    <a:pos x="T4" y="T5"/>
                  </a:cxn>
                  <a:cxn ang="0">
                    <a:pos x="T6" y="T7"/>
                  </a:cxn>
                  <a:cxn ang="0">
                    <a:pos x="T8" y="T9"/>
                  </a:cxn>
                </a:cxnLst>
                <a:rect l="0" t="0" r="r" b="b"/>
                <a:pathLst>
                  <a:path w="680" h="489">
                    <a:moveTo>
                      <a:pt x="3" y="489"/>
                    </a:moveTo>
                    <a:lnTo>
                      <a:pt x="0" y="482"/>
                    </a:lnTo>
                    <a:lnTo>
                      <a:pt x="675" y="0"/>
                    </a:lnTo>
                    <a:lnTo>
                      <a:pt x="680" y="7"/>
                    </a:lnTo>
                    <a:lnTo>
                      <a:pt x="3" y="48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14"/>
              <p:cNvSpPr>
                <a:spLocks noEditPoints="1"/>
              </p:cNvSpPr>
              <p:nvPr userDrawn="1"/>
            </p:nvSpPr>
            <p:spPr bwMode="auto">
              <a:xfrm>
                <a:off x="3245" y="1770"/>
                <a:ext cx="343" cy="527"/>
              </a:xfrm>
              <a:custGeom>
                <a:avLst/>
                <a:gdLst>
                  <a:gd name="T0" fmla="*/ 185 w 203"/>
                  <a:gd name="T1" fmla="*/ 312 h 312"/>
                  <a:gd name="T2" fmla="*/ 183 w 203"/>
                  <a:gd name="T3" fmla="*/ 311 h 312"/>
                  <a:gd name="T4" fmla="*/ 0 w 203"/>
                  <a:gd name="T5" fmla="*/ 2 h 312"/>
                  <a:gd name="T6" fmla="*/ 0 w 203"/>
                  <a:gd name="T7" fmla="*/ 0 h 312"/>
                  <a:gd name="T8" fmla="*/ 37 w 203"/>
                  <a:gd name="T9" fmla="*/ 0 h 312"/>
                  <a:gd name="T10" fmla="*/ 37 w 203"/>
                  <a:gd name="T11" fmla="*/ 2 h 312"/>
                  <a:gd name="T12" fmla="*/ 201 w 203"/>
                  <a:gd name="T13" fmla="*/ 279 h 312"/>
                  <a:gd name="T14" fmla="*/ 203 w 203"/>
                  <a:gd name="T15" fmla="*/ 280 h 312"/>
                  <a:gd name="T16" fmla="*/ 185 w 203"/>
                  <a:gd name="T17" fmla="*/ 312 h 312"/>
                  <a:gd name="T18" fmla="*/ 4 w 203"/>
                  <a:gd name="T19" fmla="*/ 4 h 312"/>
                  <a:gd name="T20" fmla="*/ 183 w 203"/>
                  <a:gd name="T21" fmla="*/ 307 h 312"/>
                  <a:gd name="T22" fmla="*/ 198 w 203"/>
                  <a:gd name="T23" fmla="*/ 281 h 312"/>
                  <a:gd name="T24" fmla="*/ 34 w 203"/>
                  <a:gd name="T25" fmla="*/ 4 h 312"/>
                  <a:gd name="T26" fmla="*/ 4 w 203"/>
                  <a:gd name="T27" fmla="*/ 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312">
                    <a:moveTo>
                      <a:pt x="185" y="312"/>
                    </a:moveTo>
                    <a:cubicBezTo>
                      <a:pt x="183" y="311"/>
                      <a:pt x="183" y="311"/>
                      <a:pt x="183" y="311"/>
                    </a:cubicBezTo>
                    <a:cubicBezTo>
                      <a:pt x="70" y="249"/>
                      <a:pt x="0" y="130"/>
                      <a:pt x="0" y="2"/>
                    </a:cubicBezTo>
                    <a:cubicBezTo>
                      <a:pt x="0" y="0"/>
                      <a:pt x="0" y="0"/>
                      <a:pt x="0" y="0"/>
                    </a:cubicBezTo>
                    <a:cubicBezTo>
                      <a:pt x="37" y="0"/>
                      <a:pt x="37" y="0"/>
                      <a:pt x="37" y="0"/>
                    </a:cubicBezTo>
                    <a:cubicBezTo>
                      <a:pt x="37" y="2"/>
                      <a:pt x="37" y="2"/>
                      <a:pt x="37" y="2"/>
                    </a:cubicBezTo>
                    <a:cubicBezTo>
                      <a:pt x="37" y="117"/>
                      <a:pt x="100" y="223"/>
                      <a:pt x="201" y="279"/>
                    </a:cubicBezTo>
                    <a:cubicBezTo>
                      <a:pt x="203" y="280"/>
                      <a:pt x="203" y="280"/>
                      <a:pt x="203" y="280"/>
                    </a:cubicBezTo>
                    <a:lnTo>
                      <a:pt x="185" y="312"/>
                    </a:lnTo>
                    <a:close/>
                    <a:moveTo>
                      <a:pt x="4" y="4"/>
                    </a:moveTo>
                    <a:cubicBezTo>
                      <a:pt x="4" y="129"/>
                      <a:pt x="73" y="245"/>
                      <a:pt x="183" y="307"/>
                    </a:cubicBezTo>
                    <a:cubicBezTo>
                      <a:pt x="198" y="281"/>
                      <a:pt x="198" y="281"/>
                      <a:pt x="198" y="281"/>
                    </a:cubicBezTo>
                    <a:cubicBezTo>
                      <a:pt x="97" y="224"/>
                      <a:pt x="34" y="118"/>
                      <a:pt x="34" y="4"/>
                    </a:cubicBezTo>
                    <a:lnTo>
                      <a:pt x="4" y="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15"/>
              <p:cNvSpPr>
                <a:spLocks/>
              </p:cNvSpPr>
              <p:nvPr userDrawn="1"/>
            </p:nvSpPr>
            <p:spPr bwMode="auto">
              <a:xfrm>
                <a:off x="3294" y="2115"/>
                <a:ext cx="335" cy="490"/>
              </a:xfrm>
              <a:custGeom>
                <a:avLst/>
                <a:gdLst>
                  <a:gd name="T0" fmla="*/ 7 w 335"/>
                  <a:gd name="T1" fmla="*/ 490 h 490"/>
                  <a:gd name="T2" fmla="*/ 0 w 335"/>
                  <a:gd name="T3" fmla="*/ 485 h 490"/>
                  <a:gd name="T4" fmla="*/ 328 w 335"/>
                  <a:gd name="T5" fmla="*/ 0 h 490"/>
                  <a:gd name="T6" fmla="*/ 335 w 335"/>
                  <a:gd name="T7" fmla="*/ 3 h 490"/>
                  <a:gd name="T8" fmla="*/ 7 w 335"/>
                  <a:gd name="T9" fmla="*/ 490 h 490"/>
                </a:gdLst>
                <a:ahLst/>
                <a:cxnLst>
                  <a:cxn ang="0">
                    <a:pos x="T0" y="T1"/>
                  </a:cxn>
                  <a:cxn ang="0">
                    <a:pos x="T2" y="T3"/>
                  </a:cxn>
                  <a:cxn ang="0">
                    <a:pos x="T4" y="T5"/>
                  </a:cxn>
                  <a:cxn ang="0">
                    <a:pos x="T6" y="T7"/>
                  </a:cxn>
                  <a:cxn ang="0">
                    <a:pos x="T8" y="T9"/>
                  </a:cxn>
                </a:cxnLst>
                <a:rect l="0" t="0" r="r" b="b"/>
                <a:pathLst>
                  <a:path w="335" h="490">
                    <a:moveTo>
                      <a:pt x="7" y="490"/>
                    </a:moveTo>
                    <a:lnTo>
                      <a:pt x="0" y="485"/>
                    </a:lnTo>
                    <a:lnTo>
                      <a:pt x="328" y="0"/>
                    </a:lnTo>
                    <a:lnTo>
                      <a:pt x="335" y="3"/>
                    </a:lnTo>
                    <a:lnTo>
                      <a:pt x="7" y="49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16"/>
              <p:cNvSpPr>
                <a:spLocks/>
              </p:cNvSpPr>
              <p:nvPr userDrawn="1"/>
            </p:nvSpPr>
            <p:spPr bwMode="auto">
              <a:xfrm>
                <a:off x="2950" y="1506"/>
                <a:ext cx="462" cy="149"/>
              </a:xfrm>
              <a:custGeom>
                <a:avLst/>
                <a:gdLst>
                  <a:gd name="T0" fmla="*/ 461 w 462"/>
                  <a:gd name="T1" fmla="*/ 149 h 149"/>
                  <a:gd name="T2" fmla="*/ 0 w 462"/>
                  <a:gd name="T3" fmla="*/ 7 h 149"/>
                  <a:gd name="T4" fmla="*/ 1 w 462"/>
                  <a:gd name="T5" fmla="*/ 0 h 149"/>
                  <a:gd name="T6" fmla="*/ 462 w 462"/>
                  <a:gd name="T7" fmla="*/ 142 h 149"/>
                  <a:gd name="T8" fmla="*/ 461 w 462"/>
                  <a:gd name="T9" fmla="*/ 149 h 149"/>
                </a:gdLst>
                <a:ahLst/>
                <a:cxnLst>
                  <a:cxn ang="0">
                    <a:pos x="T0" y="T1"/>
                  </a:cxn>
                  <a:cxn ang="0">
                    <a:pos x="T2" y="T3"/>
                  </a:cxn>
                  <a:cxn ang="0">
                    <a:pos x="T4" y="T5"/>
                  </a:cxn>
                  <a:cxn ang="0">
                    <a:pos x="T6" y="T7"/>
                  </a:cxn>
                  <a:cxn ang="0">
                    <a:pos x="T8" y="T9"/>
                  </a:cxn>
                </a:cxnLst>
                <a:rect l="0" t="0" r="r" b="b"/>
                <a:pathLst>
                  <a:path w="462" h="149">
                    <a:moveTo>
                      <a:pt x="461" y="149"/>
                    </a:moveTo>
                    <a:lnTo>
                      <a:pt x="0" y="7"/>
                    </a:lnTo>
                    <a:lnTo>
                      <a:pt x="1" y="0"/>
                    </a:lnTo>
                    <a:lnTo>
                      <a:pt x="462" y="142"/>
                    </a:lnTo>
                    <a:lnTo>
                      <a:pt x="461" y="14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17"/>
              <p:cNvSpPr>
                <a:spLocks/>
              </p:cNvSpPr>
              <p:nvPr userDrawn="1"/>
            </p:nvSpPr>
            <p:spPr bwMode="auto">
              <a:xfrm>
                <a:off x="2049" y="1878"/>
                <a:ext cx="1299" cy="178"/>
              </a:xfrm>
              <a:custGeom>
                <a:avLst/>
                <a:gdLst>
                  <a:gd name="T0" fmla="*/ 2 w 1299"/>
                  <a:gd name="T1" fmla="*/ 178 h 178"/>
                  <a:gd name="T2" fmla="*/ 0 w 1299"/>
                  <a:gd name="T3" fmla="*/ 169 h 178"/>
                  <a:gd name="T4" fmla="*/ 1297 w 1299"/>
                  <a:gd name="T5" fmla="*/ 0 h 178"/>
                  <a:gd name="T6" fmla="*/ 1299 w 1299"/>
                  <a:gd name="T7" fmla="*/ 9 h 178"/>
                  <a:gd name="T8" fmla="*/ 2 w 1299"/>
                  <a:gd name="T9" fmla="*/ 178 h 178"/>
                </a:gdLst>
                <a:ahLst/>
                <a:cxnLst>
                  <a:cxn ang="0">
                    <a:pos x="T0" y="T1"/>
                  </a:cxn>
                  <a:cxn ang="0">
                    <a:pos x="T2" y="T3"/>
                  </a:cxn>
                  <a:cxn ang="0">
                    <a:pos x="T4" y="T5"/>
                  </a:cxn>
                  <a:cxn ang="0">
                    <a:pos x="T6" y="T7"/>
                  </a:cxn>
                  <a:cxn ang="0">
                    <a:pos x="T8" y="T9"/>
                  </a:cxn>
                </a:cxnLst>
                <a:rect l="0" t="0" r="r" b="b"/>
                <a:pathLst>
                  <a:path w="1299" h="178">
                    <a:moveTo>
                      <a:pt x="2" y="178"/>
                    </a:moveTo>
                    <a:lnTo>
                      <a:pt x="0" y="169"/>
                    </a:lnTo>
                    <a:lnTo>
                      <a:pt x="1297" y="0"/>
                    </a:lnTo>
                    <a:lnTo>
                      <a:pt x="1299" y="9"/>
                    </a:lnTo>
                    <a:lnTo>
                      <a:pt x="2" y="17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18"/>
              <p:cNvSpPr>
                <a:spLocks/>
              </p:cNvSpPr>
              <p:nvPr userDrawn="1"/>
            </p:nvSpPr>
            <p:spPr bwMode="auto">
              <a:xfrm>
                <a:off x="4253" y="1958"/>
                <a:ext cx="904" cy="400"/>
              </a:xfrm>
              <a:custGeom>
                <a:avLst/>
                <a:gdLst>
                  <a:gd name="T0" fmla="*/ 902 w 904"/>
                  <a:gd name="T1" fmla="*/ 400 h 400"/>
                  <a:gd name="T2" fmla="*/ 0 w 904"/>
                  <a:gd name="T3" fmla="*/ 6 h 400"/>
                  <a:gd name="T4" fmla="*/ 4 w 904"/>
                  <a:gd name="T5" fmla="*/ 0 h 400"/>
                  <a:gd name="T6" fmla="*/ 904 w 904"/>
                  <a:gd name="T7" fmla="*/ 392 h 400"/>
                  <a:gd name="T8" fmla="*/ 902 w 904"/>
                  <a:gd name="T9" fmla="*/ 400 h 400"/>
                </a:gdLst>
                <a:ahLst/>
                <a:cxnLst>
                  <a:cxn ang="0">
                    <a:pos x="T0" y="T1"/>
                  </a:cxn>
                  <a:cxn ang="0">
                    <a:pos x="T2" y="T3"/>
                  </a:cxn>
                  <a:cxn ang="0">
                    <a:pos x="T4" y="T5"/>
                  </a:cxn>
                  <a:cxn ang="0">
                    <a:pos x="T6" y="T7"/>
                  </a:cxn>
                  <a:cxn ang="0">
                    <a:pos x="T8" y="T9"/>
                  </a:cxn>
                </a:cxnLst>
                <a:rect l="0" t="0" r="r" b="b"/>
                <a:pathLst>
                  <a:path w="904" h="400">
                    <a:moveTo>
                      <a:pt x="902" y="400"/>
                    </a:moveTo>
                    <a:lnTo>
                      <a:pt x="0" y="6"/>
                    </a:lnTo>
                    <a:lnTo>
                      <a:pt x="4" y="0"/>
                    </a:lnTo>
                    <a:lnTo>
                      <a:pt x="904" y="392"/>
                    </a:lnTo>
                    <a:lnTo>
                      <a:pt x="902" y="40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19"/>
              <p:cNvSpPr>
                <a:spLocks/>
              </p:cNvSpPr>
              <p:nvPr userDrawn="1"/>
            </p:nvSpPr>
            <p:spPr bwMode="auto">
              <a:xfrm>
                <a:off x="5157" y="2340"/>
                <a:ext cx="907" cy="18"/>
              </a:xfrm>
              <a:custGeom>
                <a:avLst/>
                <a:gdLst>
                  <a:gd name="T0" fmla="*/ 0 w 907"/>
                  <a:gd name="T1" fmla="*/ 18 h 18"/>
                  <a:gd name="T2" fmla="*/ 0 w 907"/>
                  <a:gd name="T3" fmla="*/ 10 h 18"/>
                  <a:gd name="T4" fmla="*/ 907 w 907"/>
                  <a:gd name="T5" fmla="*/ 0 h 18"/>
                  <a:gd name="T6" fmla="*/ 907 w 907"/>
                  <a:gd name="T7" fmla="*/ 8 h 18"/>
                  <a:gd name="T8" fmla="*/ 0 w 907"/>
                  <a:gd name="T9" fmla="*/ 18 h 18"/>
                </a:gdLst>
                <a:ahLst/>
                <a:cxnLst>
                  <a:cxn ang="0">
                    <a:pos x="T0" y="T1"/>
                  </a:cxn>
                  <a:cxn ang="0">
                    <a:pos x="T2" y="T3"/>
                  </a:cxn>
                  <a:cxn ang="0">
                    <a:pos x="T4" y="T5"/>
                  </a:cxn>
                  <a:cxn ang="0">
                    <a:pos x="T6" y="T7"/>
                  </a:cxn>
                  <a:cxn ang="0">
                    <a:pos x="T8" y="T9"/>
                  </a:cxn>
                </a:cxnLst>
                <a:rect l="0" t="0" r="r" b="b"/>
                <a:pathLst>
                  <a:path w="907" h="18">
                    <a:moveTo>
                      <a:pt x="0" y="18"/>
                    </a:moveTo>
                    <a:lnTo>
                      <a:pt x="0" y="10"/>
                    </a:lnTo>
                    <a:lnTo>
                      <a:pt x="907" y="0"/>
                    </a:lnTo>
                    <a:lnTo>
                      <a:pt x="907" y="8"/>
                    </a:lnTo>
                    <a:lnTo>
                      <a:pt x="0" y="1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Freeform 20"/>
              <p:cNvSpPr>
                <a:spLocks/>
              </p:cNvSpPr>
              <p:nvPr userDrawn="1"/>
            </p:nvSpPr>
            <p:spPr bwMode="auto">
              <a:xfrm>
                <a:off x="5946" y="2088"/>
                <a:ext cx="152" cy="216"/>
              </a:xfrm>
              <a:custGeom>
                <a:avLst/>
                <a:gdLst>
                  <a:gd name="T0" fmla="*/ 145 w 152"/>
                  <a:gd name="T1" fmla="*/ 216 h 216"/>
                  <a:gd name="T2" fmla="*/ 0 w 152"/>
                  <a:gd name="T3" fmla="*/ 5 h 216"/>
                  <a:gd name="T4" fmla="*/ 6 w 152"/>
                  <a:gd name="T5" fmla="*/ 0 h 216"/>
                  <a:gd name="T6" fmla="*/ 152 w 152"/>
                  <a:gd name="T7" fmla="*/ 211 h 216"/>
                  <a:gd name="T8" fmla="*/ 145 w 152"/>
                  <a:gd name="T9" fmla="*/ 216 h 216"/>
                </a:gdLst>
                <a:ahLst/>
                <a:cxnLst>
                  <a:cxn ang="0">
                    <a:pos x="T0" y="T1"/>
                  </a:cxn>
                  <a:cxn ang="0">
                    <a:pos x="T2" y="T3"/>
                  </a:cxn>
                  <a:cxn ang="0">
                    <a:pos x="T4" y="T5"/>
                  </a:cxn>
                  <a:cxn ang="0">
                    <a:pos x="T6" y="T7"/>
                  </a:cxn>
                  <a:cxn ang="0">
                    <a:pos x="T8" y="T9"/>
                  </a:cxn>
                </a:cxnLst>
                <a:rect l="0" t="0" r="r" b="b"/>
                <a:pathLst>
                  <a:path w="152" h="216">
                    <a:moveTo>
                      <a:pt x="145" y="216"/>
                    </a:moveTo>
                    <a:lnTo>
                      <a:pt x="0" y="5"/>
                    </a:lnTo>
                    <a:lnTo>
                      <a:pt x="6" y="0"/>
                    </a:lnTo>
                    <a:lnTo>
                      <a:pt x="152" y="211"/>
                    </a:lnTo>
                    <a:lnTo>
                      <a:pt x="145" y="21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21"/>
              <p:cNvSpPr>
                <a:spLocks/>
              </p:cNvSpPr>
              <p:nvPr userDrawn="1"/>
            </p:nvSpPr>
            <p:spPr bwMode="auto">
              <a:xfrm>
                <a:off x="6143" y="2088"/>
                <a:ext cx="152" cy="216"/>
              </a:xfrm>
              <a:custGeom>
                <a:avLst/>
                <a:gdLst>
                  <a:gd name="T0" fmla="*/ 7 w 152"/>
                  <a:gd name="T1" fmla="*/ 216 h 216"/>
                  <a:gd name="T2" fmla="*/ 0 w 152"/>
                  <a:gd name="T3" fmla="*/ 211 h 216"/>
                  <a:gd name="T4" fmla="*/ 145 w 152"/>
                  <a:gd name="T5" fmla="*/ 0 h 216"/>
                  <a:gd name="T6" fmla="*/ 152 w 152"/>
                  <a:gd name="T7" fmla="*/ 5 h 216"/>
                  <a:gd name="T8" fmla="*/ 7 w 152"/>
                  <a:gd name="T9" fmla="*/ 216 h 216"/>
                </a:gdLst>
                <a:ahLst/>
                <a:cxnLst>
                  <a:cxn ang="0">
                    <a:pos x="T0" y="T1"/>
                  </a:cxn>
                  <a:cxn ang="0">
                    <a:pos x="T2" y="T3"/>
                  </a:cxn>
                  <a:cxn ang="0">
                    <a:pos x="T4" y="T5"/>
                  </a:cxn>
                  <a:cxn ang="0">
                    <a:pos x="T6" y="T7"/>
                  </a:cxn>
                  <a:cxn ang="0">
                    <a:pos x="T8" y="T9"/>
                  </a:cxn>
                </a:cxnLst>
                <a:rect l="0" t="0" r="r" b="b"/>
                <a:pathLst>
                  <a:path w="152" h="216">
                    <a:moveTo>
                      <a:pt x="7" y="216"/>
                    </a:moveTo>
                    <a:lnTo>
                      <a:pt x="0" y="211"/>
                    </a:lnTo>
                    <a:lnTo>
                      <a:pt x="145" y="0"/>
                    </a:lnTo>
                    <a:lnTo>
                      <a:pt x="152" y="5"/>
                    </a:lnTo>
                    <a:lnTo>
                      <a:pt x="7" y="21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Rectangle 22"/>
              <p:cNvSpPr>
                <a:spLocks noChangeArrowheads="1"/>
              </p:cNvSpPr>
              <p:nvPr userDrawn="1"/>
            </p:nvSpPr>
            <p:spPr bwMode="auto">
              <a:xfrm>
                <a:off x="6116" y="2040"/>
                <a:ext cx="9" cy="25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Freeform 23"/>
              <p:cNvSpPr>
                <a:spLocks/>
              </p:cNvSpPr>
              <p:nvPr userDrawn="1"/>
            </p:nvSpPr>
            <p:spPr bwMode="auto">
              <a:xfrm>
                <a:off x="5154" y="2350"/>
                <a:ext cx="99" cy="316"/>
              </a:xfrm>
              <a:custGeom>
                <a:avLst/>
                <a:gdLst>
                  <a:gd name="T0" fmla="*/ 91 w 99"/>
                  <a:gd name="T1" fmla="*/ 316 h 316"/>
                  <a:gd name="T2" fmla="*/ 0 w 99"/>
                  <a:gd name="T3" fmla="*/ 1 h 316"/>
                  <a:gd name="T4" fmla="*/ 6 w 99"/>
                  <a:gd name="T5" fmla="*/ 0 h 316"/>
                  <a:gd name="T6" fmla="*/ 99 w 99"/>
                  <a:gd name="T7" fmla="*/ 312 h 316"/>
                  <a:gd name="T8" fmla="*/ 91 w 99"/>
                  <a:gd name="T9" fmla="*/ 316 h 316"/>
                </a:gdLst>
                <a:ahLst/>
                <a:cxnLst>
                  <a:cxn ang="0">
                    <a:pos x="T0" y="T1"/>
                  </a:cxn>
                  <a:cxn ang="0">
                    <a:pos x="T2" y="T3"/>
                  </a:cxn>
                  <a:cxn ang="0">
                    <a:pos x="T4" y="T5"/>
                  </a:cxn>
                  <a:cxn ang="0">
                    <a:pos x="T6" y="T7"/>
                  </a:cxn>
                  <a:cxn ang="0">
                    <a:pos x="T8" y="T9"/>
                  </a:cxn>
                </a:cxnLst>
                <a:rect l="0" t="0" r="r" b="b"/>
                <a:pathLst>
                  <a:path w="99" h="316">
                    <a:moveTo>
                      <a:pt x="91" y="316"/>
                    </a:moveTo>
                    <a:lnTo>
                      <a:pt x="0" y="1"/>
                    </a:lnTo>
                    <a:lnTo>
                      <a:pt x="6" y="0"/>
                    </a:lnTo>
                    <a:lnTo>
                      <a:pt x="99" y="312"/>
                    </a:lnTo>
                    <a:lnTo>
                      <a:pt x="91" y="31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24"/>
              <p:cNvSpPr>
                <a:spLocks/>
              </p:cNvSpPr>
              <p:nvPr userDrawn="1"/>
            </p:nvSpPr>
            <p:spPr bwMode="auto">
              <a:xfrm>
                <a:off x="5442" y="1166"/>
                <a:ext cx="411" cy="349"/>
              </a:xfrm>
              <a:custGeom>
                <a:avLst/>
                <a:gdLst>
                  <a:gd name="T0" fmla="*/ 404 w 411"/>
                  <a:gd name="T1" fmla="*/ 349 h 349"/>
                  <a:gd name="T2" fmla="*/ 0 w 411"/>
                  <a:gd name="T3" fmla="*/ 7 h 349"/>
                  <a:gd name="T4" fmla="*/ 5 w 411"/>
                  <a:gd name="T5" fmla="*/ 0 h 349"/>
                  <a:gd name="T6" fmla="*/ 411 w 411"/>
                  <a:gd name="T7" fmla="*/ 342 h 349"/>
                  <a:gd name="T8" fmla="*/ 404 w 411"/>
                  <a:gd name="T9" fmla="*/ 349 h 349"/>
                </a:gdLst>
                <a:ahLst/>
                <a:cxnLst>
                  <a:cxn ang="0">
                    <a:pos x="T0" y="T1"/>
                  </a:cxn>
                  <a:cxn ang="0">
                    <a:pos x="T2" y="T3"/>
                  </a:cxn>
                  <a:cxn ang="0">
                    <a:pos x="T4" y="T5"/>
                  </a:cxn>
                  <a:cxn ang="0">
                    <a:pos x="T6" y="T7"/>
                  </a:cxn>
                  <a:cxn ang="0">
                    <a:pos x="T8" y="T9"/>
                  </a:cxn>
                </a:cxnLst>
                <a:rect l="0" t="0" r="r" b="b"/>
                <a:pathLst>
                  <a:path w="411" h="349">
                    <a:moveTo>
                      <a:pt x="404" y="349"/>
                    </a:moveTo>
                    <a:lnTo>
                      <a:pt x="0" y="7"/>
                    </a:lnTo>
                    <a:lnTo>
                      <a:pt x="5" y="0"/>
                    </a:lnTo>
                    <a:lnTo>
                      <a:pt x="411" y="342"/>
                    </a:lnTo>
                    <a:lnTo>
                      <a:pt x="404" y="34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Rectangle 25"/>
              <p:cNvSpPr>
                <a:spLocks noChangeArrowheads="1"/>
              </p:cNvSpPr>
              <p:nvPr userDrawn="1"/>
            </p:nvSpPr>
            <p:spPr bwMode="auto">
              <a:xfrm>
                <a:off x="5441" y="644"/>
                <a:ext cx="8" cy="52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Freeform 26"/>
              <p:cNvSpPr>
                <a:spLocks/>
              </p:cNvSpPr>
              <p:nvPr userDrawn="1"/>
            </p:nvSpPr>
            <p:spPr bwMode="auto">
              <a:xfrm>
                <a:off x="5444" y="614"/>
                <a:ext cx="1248" cy="558"/>
              </a:xfrm>
              <a:custGeom>
                <a:avLst/>
                <a:gdLst>
                  <a:gd name="T0" fmla="*/ 2 w 1248"/>
                  <a:gd name="T1" fmla="*/ 558 h 558"/>
                  <a:gd name="T2" fmla="*/ 0 w 1248"/>
                  <a:gd name="T3" fmla="*/ 549 h 558"/>
                  <a:gd name="T4" fmla="*/ 1245 w 1248"/>
                  <a:gd name="T5" fmla="*/ 0 h 558"/>
                  <a:gd name="T6" fmla="*/ 1248 w 1248"/>
                  <a:gd name="T7" fmla="*/ 6 h 558"/>
                  <a:gd name="T8" fmla="*/ 2 w 1248"/>
                  <a:gd name="T9" fmla="*/ 558 h 558"/>
                </a:gdLst>
                <a:ahLst/>
                <a:cxnLst>
                  <a:cxn ang="0">
                    <a:pos x="T0" y="T1"/>
                  </a:cxn>
                  <a:cxn ang="0">
                    <a:pos x="T2" y="T3"/>
                  </a:cxn>
                  <a:cxn ang="0">
                    <a:pos x="T4" y="T5"/>
                  </a:cxn>
                  <a:cxn ang="0">
                    <a:pos x="T6" y="T7"/>
                  </a:cxn>
                  <a:cxn ang="0">
                    <a:pos x="T8" y="T9"/>
                  </a:cxn>
                </a:cxnLst>
                <a:rect l="0" t="0" r="r" b="b"/>
                <a:pathLst>
                  <a:path w="1248" h="558">
                    <a:moveTo>
                      <a:pt x="2" y="558"/>
                    </a:moveTo>
                    <a:lnTo>
                      <a:pt x="0" y="549"/>
                    </a:lnTo>
                    <a:lnTo>
                      <a:pt x="1245" y="0"/>
                    </a:lnTo>
                    <a:lnTo>
                      <a:pt x="1248" y="6"/>
                    </a:lnTo>
                    <a:lnTo>
                      <a:pt x="2" y="55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Freeform 27"/>
              <p:cNvSpPr>
                <a:spLocks/>
              </p:cNvSpPr>
              <p:nvPr userDrawn="1"/>
            </p:nvSpPr>
            <p:spPr bwMode="auto">
              <a:xfrm>
                <a:off x="5442" y="1161"/>
                <a:ext cx="699" cy="124"/>
              </a:xfrm>
              <a:custGeom>
                <a:avLst/>
                <a:gdLst>
                  <a:gd name="T0" fmla="*/ 698 w 699"/>
                  <a:gd name="T1" fmla="*/ 124 h 124"/>
                  <a:gd name="T2" fmla="*/ 0 w 699"/>
                  <a:gd name="T3" fmla="*/ 9 h 124"/>
                  <a:gd name="T4" fmla="*/ 2 w 699"/>
                  <a:gd name="T5" fmla="*/ 0 h 124"/>
                  <a:gd name="T6" fmla="*/ 699 w 699"/>
                  <a:gd name="T7" fmla="*/ 115 h 124"/>
                  <a:gd name="T8" fmla="*/ 698 w 699"/>
                  <a:gd name="T9" fmla="*/ 124 h 124"/>
                </a:gdLst>
                <a:ahLst/>
                <a:cxnLst>
                  <a:cxn ang="0">
                    <a:pos x="T0" y="T1"/>
                  </a:cxn>
                  <a:cxn ang="0">
                    <a:pos x="T2" y="T3"/>
                  </a:cxn>
                  <a:cxn ang="0">
                    <a:pos x="T4" y="T5"/>
                  </a:cxn>
                  <a:cxn ang="0">
                    <a:pos x="T6" y="T7"/>
                  </a:cxn>
                  <a:cxn ang="0">
                    <a:pos x="T8" y="T9"/>
                  </a:cxn>
                </a:cxnLst>
                <a:rect l="0" t="0" r="r" b="b"/>
                <a:pathLst>
                  <a:path w="699" h="124">
                    <a:moveTo>
                      <a:pt x="698" y="124"/>
                    </a:moveTo>
                    <a:lnTo>
                      <a:pt x="0" y="9"/>
                    </a:lnTo>
                    <a:lnTo>
                      <a:pt x="2" y="0"/>
                    </a:lnTo>
                    <a:lnTo>
                      <a:pt x="699" y="115"/>
                    </a:lnTo>
                    <a:lnTo>
                      <a:pt x="698" y="12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Freeform 28"/>
              <p:cNvSpPr>
                <a:spLocks/>
              </p:cNvSpPr>
              <p:nvPr userDrawn="1"/>
            </p:nvSpPr>
            <p:spPr bwMode="auto">
              <a:xfrm>
                <a:off x="6461" y="622"/>
                <a:ext cx="238" cy="360"/>
              </a:xfrm>
              <a:custGeom>
                <a:avLst/>
                <a:gdLst>
                  <a:gd name="T0" fmla="*/ 6 w 238"/>
                  <a:gd name="T1" fmla="*/ 360 h 360"/>
                  <a:gd name="T2" fmla="*/ 0 w 238"/>
                  <a:gd name="T3" fmla="*/ 355 h 360"/>
                  <a:gd name="T4" fmla="*/ 231 w 238"/>
                  <a:gd name="T5" fmla="*/ 0 h 360"/>
                  <a:gd name="T6" fmla="*/ 238 w 238"/>
                  <a:gd name="T7" fmla="*/ 4 h 360"/>
                  <a:gd name="T8" fmla="*/ 6 w 238"/>
                  <a:gd name="T9" fmla="*/ 360 h 360"/>
                </a:gdLst>
                <a:ahLst/>
                <a:cxnLst>
                  <a:cxn ang="0">
                    <a:pos x="T0" y="T1"/>
                  </a:cxn>
                  <a:cxn ang="0">
                    <a:pos x="T2" y="T3"/>
                  </a:cxn>
                  <a:cxn ang="0">
                    <a:pos x="T4" y="T5"/>
                  </a:cxn>
                  <a:cxn ang="0">
                    <a:pos x="T6" y="T7"/>
                  </a:cxn>
                  <a:cxn ang="0">
                    <a:pos x="T8" y="T9"/>
                  </a:cxn>
                </a:cxnLst>
                <a:rect l="0" t="0" r="r" b="b"/>
                <a:pathLst>
                  <a:path w="238" h="360">
                    <a:moveTo>
                      <a:pt x="6" y="360"/>
                    </a:moveTo>
                    <a:lnTo>
                      <a:pt x="0" y="355"/>
                    </a:lnTo>
                    <a:lnTo>
                      <a:pt x="231" y="0"/>
                    </a:lnTo>
                    <a:lnTo>
                      <a:pt x="238" y="4"/>
                    </a:lnTo>
                    <a:lnTo>
                      <a:pt x="6" y="36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Freeform 29"/>
              <p:cNvSpPr>
                <a:spLocks/>
              </p:cNvSpPr>
              <p:nvPr userDrawn="1"/>
            </p:nvSpPr>
            <p:spPr bwMode="auto">
              <a:xfrm>
                <a:off x="6680" y="620"/>
                <a:ext cx="851" cy="568"/>
              </a:xfrm>
              <a:custGeom>
                <a:avLst/>
                <a:gdLst>
                  <a:gd name="T0" fmla="*/ 846 w 851"/>
                  <a:gd name="T1" fmla="*/ 568 h 568"/>
                  <a:gd name="T2" fmla="*/ 0 w 851"/>
                  <a:gd name="T3" fmla="*/ 7 h 568"/>
                  <a:gd name="T4" fmla="*/ 5 w 851"/>
                  <a:gd name="T5" fmla="*/ 0 h 568"/>
                  <a:gd name="T6" fmla="*/ 851 w 851"/>
                  <a:gd name="T7" fmla="*/ 562 h 568"/>
                  <a:gd name="T8" fmla="*/ 846 w 851"/>
                  <a:gd name="T9" fmla="*/ 568 h 568"/>
                </a:gdLst>
                <a:ahLst/>
                <a:cxnLst>
                  <a:cxn ang="0">
                    <a:pos x="T0" y="T1"/>
                  </a:cxn>
                  <a:cxn ang="0">
                    <a:pos x="T2" y="T3"/>
                  </a:cxn>
                  <a:cxn ang="0">
                    <a:pos x="T4" y="T5"/>
                  </a:cxn>
                  <a:cxn ang="0">
                    <a:pos x="T6" y="T7"/>
                  </a:cxn>
                  <a:cxn ang="0">
                    <a:pos x="T8" y="T9"/>
                  </a:cxn>
                </a:cxnLst>
                <a:rect l="0" t="0" r="r" b="b"/>
                <a:pathLst>
                  <a:path w="851" h="568">
                    <a:moveTo>
                      <a:pt x="846" y="568"/>
                    </a:moveTo>
                    <a:lnTo>
                      <a:pt x="0" y="7"/>
                    </a:lnTo>
                    <a:lnTo>
                      <a:pt x="5" y="0"/>
                    </a:lnTo>
                    <a:lnTo>
                      <a:pt x="851" y="562"/>
                    </a:lnTo>
                    <a:lnTo>
                      <a:pt x="846" y="56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Freeform 30"/>
              <p:cNvSpPr>
                <a:spLocks/>
              </p:cNvSpPr>
              <p:nvPr userDrawn="1"/>
            </p:nvSpPr>
            <p:spPr bwMode="auto">
              <a:xfrm>
                <a:off x="5373" y="1133"/>
                <a:ext cx="117" cy="104"/>
              </a:xfrm>
              <a:custGeom>
                <a:avLst/>
                <a:gdLst>
                  <a:gd name="T0" fmla="*/ 42 w 69"/>
                  <a:gd name="T1" fmla="*/ 62 h 62"/>
                  <a:gd name="T2" fmla="*/ 0 w 69"/>
                  <a:gd name="T3" fmla="*/ 22 h 62"/>
                  <a:gd name="T4" fmla="*/ 6 w 69"/>
                  <a:gd name="T5" fmla="*/ 0 h 62"/>
                  <a:gd name="T6" fmla="*/ 9 w 69"/>
                  <a:gd name="T7" fmla="*/ 1 h 62"/>
                  <a:gd name="T8" fmla="*/ 3 w 69"/>
                  <a:gd name="T9" fmla="*/ 22 h 62"/>
                  <a:gd name="T10" fmla="*/ 43 w 69"/>
                  <a:gd name="T11" fmla="*/ 59 h 62"/>
                  <a:gd name="T12" fmla="*/ 67 w 69"/>
                  <a:gd name="T13" fmla="*/ 50 h 62"/>
                  <a:gd name="T14" fmla="*/ 69 w 69"/>
                  <a:gd name="T15" fmla="*/ 52 h 62"/>
                  <a:gd name="T16" fmla="*/ 43 w 69"/>
                  <a:gd name="T17" fmla="*/ 62 h 62"/>
                  <a:gd name="T18" fmla="*/ 42 w 69"/>
                  <a:gd name="T19"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62">
                    <a:moveTo>
                      <a:pt x="42" y="62"/>
                    </a:moveTo>
                    <a:cubicBezTo>
                      <a:pt x="19" y="62"/>
                      <a:pt x="1" y="45"/>
                      <a:pt x="0" y="22"/>
                    </a:cubicBezTo>
                    <a:cubicBezTo>
                      <a:pt x="0" y="14"/>
                      <a:pt x="2" y="7"/>
                      <a:pt x="6" y="0"/>
                    </a:cubicBezTo>
                    <a:cubicBezTo>
                      <a:pt x="9" y="1"/>
                      <a:pt x="9" y="1"/>
                      <a:pt x="9" y="1"/>
                    </a:cubicBezTo>
                    <a:cubicBezTo>
                      <a:pt x="5" y="8"/>
                      <a:pt x="3" y="15"/>
                      <a:pt x="3" y="22"/>
                    </a:cubicBezTo>
                    <a:cubicBezTo>
                      <a:pt x="4" y="43"/>
                      <a:pt x="22" y="60"/>
                      <a:pt x="43" y="59"/>
                    </a:cubicBezTo>
                    <a:cubicBezTo>
                      <a:pt x="52" y="59"/>
                      <a:pt x="60" y="56"/>
                      <a:pt x="67" y="50"/>
                    </a:cubicBezTo>
                    <a:cubicBezTo>
                      <a:pt x="69" y="52"/>
                      <a:pt x="69" y="52"/>
                      <a:pt x="69" y="52"/>
                    </a:cubicBezTo>
                    <a:cubicBezTo>
                      <a:pt x="62" y="58"/>
                      <a:pt x="52" y="62"/>
                      <a:pt x="43" y="62"/>
                    </a:cubicBezTo>
                    <a:cubicBezTo>
                      <a:pt x="42" y="62"/>
                      <a:pt x="42" y="62"/>
                      <a:pt x="42" y="6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Freeform 31"/>
              <p:cNvSpPr>
                <a:spLocks/>
              </p:cNvSpPr>
              <p:nvPr userDrawn="1"/>
            </p:nvSpPr>
            <p:spPr bwMode="auto">
              <a:xfrm>
                <a:off x="5403" y="1097"/>
                <a:ext cx="98" cy="36"/>
              </a:xfrm>
              <a:custGeom>
                <a:avLst/>
                <a:gdLst>
                  <a:gd name="T0" fmla="*/ 56 w 58"/>
                  <a:gd name="T1" fmla="*/ 21 h 21"/>
                  <a:gd name="T2" fmla="*/ 23 w 58"/>
                  <a:gd name="T3" fmla="*/ 4 h 21"/>
                  <a:gd name="T4" fmla="*/ 1 w 58"/>
                  <a:gd name="T5" fmla="*/ 11 h 21"/>
                  <a:gd name="T6" fmla="*/ 0 w 58"/>
                  <a:gd name="T7" fmla="*/ 8 h 21"/>
                  <a:gd name="T8" fmla="*/ 22 w 58"/>
                  <a:gd name="T9" fmla="*/ 1 h 21"/>
                  <a:gd name="T10" fmla="*/ 58 w 58"/>
                  <a:gd name="T11" fmla="*/ 19 h 21"/>
                  <a:gd name="T12" fmla="*/ 56 w 58"/>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8" h="21">
                    <a:moveTo>
                      <a:pt x="56" y="21"/>
                    </a:moveTo>
                    <a:cubicBezTo>
                      <a:pt x="48" y="10"/>
                      <a:pt x="36" y="3"/>
                      <a:pt x="23" y="4"/>
                    </a:cubicBezTo>
                    <a:cubicBezTo>
                      <a:pt x="15" y="4"/>
                      <a:pt x="7" y="6"/>
                      <a:pt x="1" y="11"/>
                    </a:cubicBezTo>
                    <a:cubicBezTo>
                      <a:pt x="0" y="8"/>
                      <a:pt x="0" y="8"/>
                      <a:pt x="0" y="8"/>
                    </a:cubicBezTo>
                    <a:cubicBezTo>
                      <a:pt x="6" y="4"/>
                      <a:pt x="14" y="1"/>
                      <a:pt x="22" y="1"/>
                    </a:cubicBezTo>
                    <a:cubicBezTo>
                      <a:pt x="37" y="0"/>
                      <a:pt x="50" y="7"/>
                      <a:pt x="58" y="19"/>
                    </a:cubicBezTo>
                    <a:lnTo>
                      <a:pt x="56" y="2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 name="Freeform 32"/>
              <p:cNvSpPr>
                <a:spLocks/>
              </p:cNvSpPr>
              <p:nvPr userDrawn="1"/>
            </p:nvSpPr>
            <p:spPr bwMode="auto">
              <a:xfrm>
                <a:off x="5353" y="1073"/>
                <a:ext cx="103" cy="73"/>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6"/>
                      <a:pt x="10" y="21"/>
                      <a:pt x="5" y="4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 name="Freeform 33"/>
              <p:cNvSpPr>
                <a:spLocks/>
              </p:cNvSpPr>
              <p:nvPr userDrawn="1"/>
            </p:nvSpPr>
            <p:spPr bwMode="auto">
              <a:xfrm>
                <a:off x="5410" y="1087"/>
                <a:ext cx="130" cy="176"/>
              </a:xfrm>
              <a:custGeom>
                <a:avLst/>
                <a:gdLst>
                  <a:gd name="T0" fmla="*/ 20 w 77"/>
                  <a:gd name="T1" fmla="*/ 104 h 104"/>
                  <a:gd name="T2" fmla="*/ 0 w 77"/>
                  <a:gd name="T3" fmla="*/ 100 h 104"/>
                  <a:gd name="T4" fmla="*/ 1 w 77"/>
                  <a:gd name="T5" fmla="*/ 96 h 104"/>
                  <a:gd name="T6" fmla="*/ 21 w 77"/>
                  <a:gd name="T7" fmla="*/ 99 h 104"/>
                  <a:gd name="T8" fmla="*/ 71 w 77"/>
                  <a:gd name="T9" fmla="*/ 47 h 104"/>
                  <a:gd name="T10" fmla="*/ 47 w 77"/>
                  <a:gd name="T11" fmla="*/ 4 h 104"/>
                  <a:gd name="T12" fmla="*/ 49 w 77"/>
                  <a:gd name="T13" fmla="*/ 0 h 104"/>
                  <a:gd name="T14" fmla="*/ 76 w 77"/>
                  <a:gd name="T15" fmla="*/ 46 h 104"/>
                  <a:gd name="T16" fmla="*/ 22 w 77"/>
                  <a:gd name="T17" fmla="*/ 104 h 104"/>
                  <a:gd name="T18" fmla="*/ 20 w 77"/>
                  <a:gd name="T1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04">
                    <a:moveTo>
                      <a:pt x="20" y="104"/>
                    </a:moveTo>
                    <a:cubicBezTo>
                      <a:pt x="13" y="104"/>
                      <a:pt x="6" y="103"/>
                      <a:pt x="0" y="100"/>
                    </a:cubicBezTo>
                    <a:cubicBezTo>
                      <a:pt x="1" y="96"/>
                      <a:pt x="1" y="96"/>
                      <a:pt x="1" y="96"/>
                    </a:cubicBezTo>
                    <a:cubicBezTo>
                      <a:pt x="8" y="98"/>
                      <a:pt x="14" y="99"/>
                      <a:pt x="21" y="99"/>
                    </a:cubicBezTo>
                    <a:cubicBezTo>
                      <a:pt x="50" y="98"/>
                      <a:pt x="72" y="75"/>
                      <a:pt x="71" y="47"/>
                    </a:cubicBezTo>
                    <a:cubicBezTo>
                      <a:pt x="71" y="29"/>
                      <a:pt x="61" y="13"/>
                      <a:pt x="47" y="4"/>
                    </a:cubicBezTo>
                    <a:cubicBezTo>
                      <a:pt x="49" y="0"/>
                      <a:pt x="49" y="0"/>
                      <a:pt x="49" y="0"/>
                    </a:cubicBezTo>
                    <a:cubicBezTo>
                      <a:pt x="65" y="10"/>
                      <a:pt x="75" y="27"/>
                      <a:pt x="76" y="46"/>
                    </a:cubicBezTo>
                    <a:cubicBezTo>
                      <a:pt x="77" y="77"/>
                      <a:pt x="52" y="103"/>
                      <a:pt x="22" y="104"/>
                    </a:cubicBezTo>
                    <a:cubicBezTo>
                      <a:pt x="21" y="104"/>
                      <a:pt x="20" y="104"/>
                      <a:pt x="20" y="10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 name="Freeform 34"/>
              <p:cNvSpPr>
                <a:spLocks/>
              </p:cNvSpPr>
              <p:nvPr userDrawn="1"/>
            </p:nvSpPr>
            <p:spPr bwMode="auto">
              <a:xfrm>
                <a:off x="2490" y="2022"/>
                <a:ext cx="1035" cy="622"/>
              </a:xfrm>
              <a:custGeom>
                <a:avLst/>
                <a:gdLst>
                  <a:gd name="T0" fmla="*/ 4 w 1035"/>
                  <a:gd name="T1" fmla="*/ 622 h 622"/>
                  <a:gd name="T2" fmla="*/ 0 w 1035"/>
                  <a:gd name="T3" fmla="*/ 615 h 622"/>
                  <a:gd name="T4" fmla="*/ 1032 w 1035"/>
                  <a:gd name="T5" fmla="*/ 0 h 622"/>
                  <a:gd name="T6" fmla="*/ 1035 w 1035"/>
                  <a:gd name="T7" fmla="*/ 7 h 622"/>
                  <a:gd name="T8" fmla="*/ 4 w 1035"/>
                  <a:gd name="T9" fmla="*/ 622 h 622"/>
                </a:gdLst>
                <a:ahLst/>
                <a:cxnLst>
                  <a:cxn ang="0">
                    <a:pos x="T0" y="T1"/>
                  </a:cxn>
                  <a:cxn ang="0">
                    <a:pos x="T2" y="T3"/>
                  </a:cxn>
                  <a:cxn ang="0">
                    <a:pos x="T4" y="T5"/>
                  </a:cxn>
                  <a:cxn ang="0">
                    <a:pos x="T6" y="T7"/>
                  </a:cxn>
                  <a:cxn ang="0">
                    <a:pos x="T8" y="T9"/>
                  </a:cxn>
                </a:cxnLst>
                <a:rect l="0" t="0" r="r" b="b"/>
                <a:pathLst>
                  <a:path w="1035" h="622">
                    <a:moveTo>
                      <a:pt x="4" y="622"/>
                    </a:moveTo>
                    <a:lnTo>
                      <a:pt x="0" y="615"/>
                    </a:lnTo>
                    <a:lnTo>
                      <a:pt x="1032" y="0"/>
                    </a:lnTo>
                    <a:lnTo>
                      <a:pt x="1035" y="7"/>
                    </a:lnTo>
                    <a:lnTo>
                      <a:pt x="4" y="62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 name="Freeform 35"/>
              <p:cNvSpPr>
                <a:spLocks/>
              </p:cNvSpPr>
              <p:nvPr userDrawn="1"/>
            </p:nvSpPr>
            <p:spPr bwMode="auto">
              <a:xfrm>
                <a:off x="7048" y="1187"/>
                <a:ext cx="470" cy="260"/>
              </a:xfrm>
              <a:custGeom>
                <a:avLst/>
                <a:gdLst>
                  <a:gd name="T0" fmla="*/ 4 w 470"/>
                  <a:gd name="T1" fmla="*/ 260 h 260"/>
                  <a:gd name="T2" fmla="*/ 0 w 470"/>
                  <a:gd name="T3" fmla="*/ 253 h 260"/>
                  <a:gd name="T4" fmla="*/ 467 w 470"/>
                  <a:gd name="T5" fmla="*/ 0 h 260"/>
                  <a:gd name="T6" fmla="*/ 470 w 470"/>
                  <a:gd name="T7" fmla="*/ 7 h 260"/>
                  <a:gd name="T8" fmla="*/ 4 w 470"/>
                  <a:gd name="T9" fmla="*/ 260 h 260"/>
                </a:gdLst>
                <a:ahLst/>
                <a:cxnLst>
                  <a:cxn ang="0">
                    <a:pos x="T0" y="T1"/>
                  </a:cxn>
                  <a:cxn ang="0">
                    <a:pos x="T2" y="T3"/>
                  </a:cxn>
                  <a:cxn ang="0">
                    <a:pos x="T4" y="T5"/>
                  </a:cxn>
                  <a:cxn ang="0">
                    <a:pos x="T6" y="T7"/>
                  </a:cxn>
                  <a:cxn ang="0">
                    <a:pos x="T8" y="T9"/>
                  </a:cxn>
                </a:cxnLst>
                <a:rect l="0" t="0" r="r" b="b"/>
                <a:pathLst>
                  <a:path w="470" h="260">
                    <a:moveTo>
                      <a:pt x="4" y="260"/>
                    </a:moveTo>
                    <a:lnTo>
                      <a:pt x="0" y="253"/>
                    </a:lnTo>
                    <a:lnTo>
                      <a:pt x="467" y="0"/>
                    </a:lnTo>
                    <a:lnTo>
                      <a:pt x="470" y="7"/>
                    </a:lnTo>
                    <a:lnTo>
                      <a:pt x="4" y="26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 name="Freeform 36"/>
              <p:cNvSpPr>
                <a:spLocks/>
              </p:cNvSpPr>
              <p:nvPr userDrawn="1"/>
            </p:nvSpPr>
            <p:spPr bwMode="auto">
              <a:xfrm>
                <a:off x="7342" y="1187"/>
                <a:ext cx="179" cy="1408"/>
              </a:xfrm>
              <a:custGeom>
                <a:avLst/>
                <a:gdLst>
                  <a:gd name="T0" fmla="*/ 9 w 179"/>
                  <a:gd name="T1" fmla="*/ 1408 h 1408"/>
                  <a:gd name="T2" fmla="*/ 0 w 179"/>
                  <a:gd name="T3" fmla="*/ 1406 h 1408"/>
                  <a:gd name="T4" fmla="*/ 171 w 179"/>
                  <a:gd name="T5" fmla="*/ 0 h 1408"/>
                  <a:gd name="T6" fmla="*/ 179 w 179"/>
                  <a:gd name="T7" fmla="*/ 0 h 1408"/>
                  <a:gd name="T8" fmla="*/ 9 w 179"/>
                  <a:gd name="T9" fmla="*/ 1408 h 1408"/>
                </a:gdLst>
                <a:ahLst/>
                <a:cxnLst>
                  <a:cxn ang="0">
                    <a:pos x="T0" y="T1"/>
                  </a:cxn>
                  <a:cxn ang="0">
                    <a:pos x="T2" y="T3"/>
                  </a:cxn>
                  <a:cxn ang="0">
                    <a:pos x="T4" y="T5"/>
                  </a:cxn>
                  <a:cxn ang="0">
                    <a:pos x="T6" y="T7"/>
                  </a:cxn>
                  <a:cxn ang="0">
                    <a:pos x="T8" y="T9"/>
                  </a:cxn>
                </a:cxnLst>
                <a:rect l="0" t="0" r="r" b="b"/>
                <a:pathLst>
                  <a:path w="179" h="1408">
                    <a:moveTo>
                      <a:pt x="9" y="1408"/>
                    </a:moveTo>
                    <a:lnTo>
                      <a:pt x="0" y="1406"/>
                    </a:lnTo>
                    <a:lnTo>
                      <a:pt x="171" y="0"/>
                    </a:lnTo>
                    <a:lnTo>
                      <a:pt x="179" y="0"/>
                    </a:lnTo>
                    <a:lnTo>
                      <a:pt x="9" y="140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 name="Freeform 37"/>
              <p:cNvSpPr>
                <a:spLocks/>
              </p:cNvSpPr>
              <p:nvPr userDrawn="1"/>
            </p:nvSpPr>
            <p:spPr bwMode="auto">
              <a:xfrm>
                <a:off x="7487" y="938"/>
                <a:ext cx="33" cy="249"/>
              </a:xfrm>
              <a:custGeom>
                <a:avLst/>
                <a:gdLst>
                  <a:gd name="T0" fmla="*/ 26 w 33"/>
                  <a:gd name="T1" fmla="*/ 249 h 249"/>
                  <a:gd name="T2" fmla="*/ 0 w 33"/>
                  <a:gd name="T3" fmla="*/ 0 h 249"/>
                  <a:gd name="T4" fmla="*/ 9 w 33"/>
                  <a:gd name="T5" fmla="*/ 0 h 249"/>
                  <a:gd name="T6" fmla="*/ 33 w 33"/>
                  <a:gd name="T7" fmla="*/ 247 h 249"/>
                  <a:gd name="T8" fmla="*/ 26 w 33"/>
                  <a:gd name="T9" fmla="*/ 249 h 249"/>
                </a:gdLst>
                <a:ahLst/>
                <a:cxnLst>
                  <a:cxn ang="0">
                    <a:pos x="T0" y="T1"/>
                  </a:cxn>
                  <a:cxn ang="0">
                    <a:pos x="T2" y="T3"/>
                  </a:cxn>
                  <a:cxn ang="0">
                    <a:pos x="T4" y="T5"/>
                  </a:cxn>
                  <a:cxn ang="0">
                    <a:pos x="T6" y="T7"/>
                  </a:cxn>
                  <a:cxn ang="0">
                    <a:pos x="T8" y="T9"/>
                  </a:cxn>
                </a:cxnLst>
                <a:rect l="0" t="0" r="r" b="b"/>
                <a:pathLst>
                  <a:path w="33" h="249">
                    <a:moveTo>
                      <a:pt x="26" y="249"/>
                    </a:moveTo>
                    <a:lnTo>
                      <a:pt x="0" y="0"/>
                    </a:lnTo>
                    <a:lnTo>
                      <a:pt x="9" y="0"/>
                    </a:lnTo>
                    <a:lnTo>
                      <a:pt x="33" y="247"/>
                    </a:lnTo>
                    <a:lnTo>
                      <a:pt x="26" y="24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 name="Freeform 38"/>
              <p:cNvSpPr>
                <a:spLocks/>
              </p:cNvSpPr>
              <p:nvPr userDrawn="1"/>
            </p:nvSpPr>
            <p:spPr bwMode="auto">
              <a:xfrm>
                <a:off x="7513" y="1172"/>
                <a:ext cx="147" cy="300"/>
              </a:xfrm>
              <a:custGeom>
                <a:avLst/>
                <a:gdLst>
                  <a:gd name="T0" fmla="*/ 140 w 147"/>
                  <a:gd name="T1" fmla="*/ 300 h 300"/>
                  <a:gd name="T2" fmla="*/ 0 w 147"/>
                  <a:gd name="T3" fmla="*/ 3 h 300"/>
                  <a:gd name="T4" fmla="*/ 7 w 147"/>
                  <a:gd name="T5" fmla="*/ 0 h 300"/>
                  <a:gd name="T6" fmla="*/ 147 w 147"/>
                  <a:gd name="T7" fmla="*/ 297 h 300"/>
                  <a:gd name="T8" fmla="*/ 140 w 147"/>
                  <a:gd name="T9" fmla="*/ 300 h 300"/>
                </a:gdLst>
                <a:ahLst/>
                <a:cxnLst>
                  <a:cxn ang="0">
                    <a:pos x="T0" y="T1"/>
                  </a:cxn>
                  <a:cxn ang="0">
                    <a:pos x="T2" y="T3"/>
                  </a:cxn>
                  <a:cxn ang="0">
                    <a:pos x="T4" y="T5"/>
                  </a:cxn>
                  <a:cxn ang="0">
                    <a:pos x="T6" y="T7"/>
                  </a:cxn>
                  <a:cxn ang="0">
                    <a:pos x="T8" y="T9"/>
                  </a:cxn>
                </a:cxnLst>
                <a:rect l="0" t="0" r="r" b="b"/>
                <a:pathLst>
                  <a:path w="147" h="300">
                    <a:moveTo>
                      <a:pt x="140" y="300"/>
                    </a:moveTo>
                    <a:lnTo>
                      <a:pt x="0" y="3"/>
                    </a:lnTo>
                    <a:lnTo>
                      <a:pt x="7" y="0"/>
                    </a:lnTo>
                    <a:lnTo>
                      <a:pt x="147" y="297"/>
                    </a:lnTo>
                    <a:lnTo>
                      <a:pt x="140" y="30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 name="Freeform 39"/>
              <p:cNvSpPr>
                <a:spLocks/>
              </p:cNvSpPr>
              <p:nvPr userDrawn="1"/>
            </p:nvSpPr>
            <p:spPr bwMode="auto">
              <a:xfrm>
                <a:off x="6986" y="2160"/>
                <a:ext cx="365" cy="426"/>
              </a:xfrm>
              <a:custGeom>
                <a:avLst/>
                <a:gdLst>
                  <a:gd name="T0" fmla="*/ 360 w 365"/>
                  <a:gd name="T1" fmla="*/ 426 h 426"/>
                  <a:gd name="T2" fmla="*/ 0 w 365"/>
                  <a:gd name="T3" fmla="*/ 6 h 426"/>
                  <a:gd name="T4" fmla="*/ 7 w 365"/>
                  <a:gd name="T5" fmla="*/ 0 h 426"/>
                  <a:gd name="T6" fmla="*/ 365 w 365"/>
                  <a:gd name="T7" fmla="*/ 421 h 426"/>
                  <a:gd name="T8" fmla="*/ 360 w 365"/>
                  <a:gd name="T9" fmla="*/ 426 h 426"/>
                </a:gdLst>
                <a:ahLst/>
                <a:cxnLst>
                  <a:cxn ang="0">
                    <a:pos x="T0" y="T1"/>
                  </a:cxn>
                  <a:cxn ang="0">
                    <a:pos x="T2" y="T3"/>
                  </a:cxn>
                  <a:cxn ang="0">
                    <a:pos x="T4" y="T5"/>
                  </a:cxn>
                  <a:cxn ang="0">
                    <a:pos x="T6" y="T7"/>
                  </a:cxn>
                  <a:cxn ang="0">
                    <a:pos x="T8" y="T9"/>
                  </a:cxn>
                </a:cxnLst>
                <a:rect l="0" t="0" r="r" b="b"/>
                <a:pathLst>
                  <a:path w="365" h="426">
                    <a:moveTo>
                      <a:pt x="360" y="426"/>
                    </a:moveTo>
                    <a:lnTo>
                      <a:pt x="0" y="6"/>
                    </a:lnTo>
                    <a:lnTo>
                      <a:pt x="7" y="0"/>
                    </a:lnTo>
                    <a:lnTo>
                      <a:pt x="365" y="421"/>
                    </a:lnTo>
                    <a:lnTo>
                      <a:pt x="360" y="42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 name="Rectangle 40"/>
              <p:cNvSpPr>
                <a:spLocks noChangeArrowheads="1"/>
              </p:cNvSpPr>
              <p:nvPr userDrawn="1"/>
            </p:nvSpPr>
            <p:spPr bwMode="auto">
              <a:xfrm>
                <a:off x="7104" y="2588"/>
                <a:ext cx="243" cy="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 name="Freeform 41"/>
              <p:cNvSpPr>
                <a:spLocks/>
              </p:cNvSpPr>
              <p:nvPr userDrawn="1"/>
            </p:nvSpPr>
            <p:spPr bwMode="auto">
              <a:xfrm>
                <a:off x="7246" y="2586"/>
                <a:ext cx="110" cy="166"/>
              </a:xfrm>
              <a:custGeom>
                <a:avLst/>
                <a:gdLst>
                  <a:gd name="T0" fmla="*/ 7 w 110"/>
                  <a:gd name="T1" fmla="*/ 166 h 166"/>
                  <a:gd name="T2" fmla="*/ 0 w 110"/>
                  <a:gd name="T3" fmla="*/ 161 h 166"/>
                  <a:gd name="T4" fmla="*/ 103 w 110"/>
                  <a:gd name="T5" fmla="*/ 0 h 166"/>
                  <a:gd name="T6" fmla="*/ 110 w 110"/>
                  <a:gd name="T7" fmla="*/ 4 h 166"/>
                  <a:gd name="T8" fmla="*/ 7 w 110"/>
                  <a:gd name="T9" fmla="*/ 166 h 166"/>
                </a:gdLst>
                <a:ahLst/>
                <a:cxnLst>
                  <a:cxn ang="0">
                    <a:pos x="T0" y="T1"/>
                  </a:cxn>
                  <a:cxn ang="0">
                    <a:pos x="T2" y="T3"/>
                  </a:cxn>
                  <a:cxn ang="0">
                    <a:pos x="T4" y="T5"/>
                  </a:cxn>
                  <a:cxn ang="0">
                    <a:pos x="T6" y="T7"/>
                  </a:cxn>
                  <a:cxn ang="0">
                    <a:pos x="T8" y="T9"/>
                  </a:cxn>
                </a:cxnLst>
                <a:rect l="0" t="0" r="r" b="b"/>
                <a:pathLst>
                  <a:path w="110" h="166">
                    <a:moveTo>
                      <a:pt x="7" y="166"/>
                    </a:moveTo>
                    <a:lnTo>
                      <a:pt x="0" y="161"/>
                    </a:lnTo>
                    <a:lnTo>
                      <a:pt x="103" y="0"/>
                    </a:lnTo>
                    <a:lnTo>
                      <a:pt x="110" y="4"/>
                    </a:lnTo>
                    <a:lnTo>
                      <a:pt x="7" y="1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Freeform 42"/>
              <p:cNvSpPr>
                <a:spLocks/>
              </p:cNvSpPr>
              <p:nvPr userDrawn="1"/>
            </p:nvSpPr>
            <p:spPr bwMode="auto">
              <a:xfrm>
                <a:off x="7342" y="2593"/>
                <a:ext cx="343" cy="276"/>
              </a:xfrm>
              <a:custGeom>
                <a:avLst/>
                <a:gdLst>
                  <a:gd name="T0" fmla="*/ 338 w 343"/>
                  <a:gd name="T1" fmla="*/ 276 h 276"/>
                  <a:gd name="T2" fmla="*/ 0 w 343"/>
                  <a:gd name="T3" fmla="*/ 7 h 276"/>
                  <a:gd name="T4" fmla="*/ 5 w 343"/>
                  <a:gd name="T5" fmla="*/ 0 h 276"/>
                  <a:gd name="T6" fmla="*/ 343 w 343"/>
                  <a:gd name="T7" fmla="*/ 269 h 276"/>
                  <a:gd name="T8" fmla="*/ 338 w 343"/>
                  <a:gd name="T9" fmla="*/ 276 h 276"/>
                </a:gdLst>
                <a:ahLst/>
                <a:cxnLst>
                  <a:cxn ang="0">
                    <a:pos x="T0" y="T1"/>
                  </a:cxn>
                  <a:cxn ang="0">
                    <a:pos x="T2" y="T3"/>
                  </a:cxn>
                  <a:cxn ang="0">
                    <a:pos x="T4" y="T5"/>
                  </a:cxn>
                  <a:cxn ang="0">
                    <a:pos x="T6" y="T7"/>
                  </a:cxn>
                  <a:cxn ang="0">
                    <a:pos x="T8" y="T9"/>
                  </a:cxn>
                </a:cxnLst>
                <a:rect l="0" t="0" r="r" b="b"/>
                <a:pathLst>
                  <a:path w="343" h="276">
                    <a:moveTo>
                      <a:pt x="338" y="276"/>
                    </a:moveTo>
                    <a:lnTo>
                      <a:pt x="0" y="7"/>
                    </a:lnTo>
                    <a:lnTo>
                      <a:pt x="5" y="0"/>
                    </a:lnTo>
                    <a:lnTo>
                      <a:pt x="343" y="269"/>
                    </a:lnTo>
                    <a:lnTo>
                      <a:pt x="338" y="27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 name="Freeform 43"/>
              <p:cNvSpPr>
                <a:spLocks/>
              </p:cNvSpPr>
              <p:nvPr userDrawn="1"/>
            </p:nvSpPr>
            <p:spPr bwMode="auto">
              <a:xfrm>
                <a:off x="5152" y="2348"/>
                <a:ext cx="849" cy="649"/>
              </a:xfrm>
              <a:custGeom>
                <a:avLst/>
                <a:gdLst>
                  <a:gd name="T0" fmla="*/ 844 w 849"/>
                  <a:gd name="T1" fmla="*/ 649 h 649"/>
                  <a:gd name="T2" fmla="*/ 0 w 849"/>
                  <a:gd name="T3" fmla="*/ 5 h 649"/>
                  <a:gd name="T4" fmla="*/ 5 w 849"/>
                  <a:gd name="T5" fmla="*/ 0 h 649"/>
                  <a:gd name="T6" fmla="*/ 849 w 849"/>
                  <a:gd name="T7" fmla="*/ 642 h 649"/>
                  <a:gd name="T8" fmla="*/ 844 w 849"/>
                  <a:gd name="T9" fmla="*/ 649 h 649"/>
                </a:gdLst>
                <a:ahLst/>
                <a:cxnLst>
                  <a:cxn ang="0">
                    <a:pos x="T0" y="T1"/>
                  </a:cxn>
                  <a:cxn ang="0">
                    <a:pos x="T2" y="T3"/>
                  </a:cxn>
                  <a:cxn ang="0">
                    <a:pos x="T4" y="T5"/>
                  </a:cxn>
                  <a:cxn ang="0">
                    <a:pos x="T6" y="T7"/>
                  </a:cxn>
                  <a:cxn ang="0">
                    <a:pos x="T8" y="T9"/>
                  </a:cxn>
                </a:cxnLst>
                <a:rect l="0" t="0" r="r" b="b"/>
                <a:pathLst>
                  <a:path w="849" h="649">
                    <a:moveTo>
                      <a:pt x="844" y="649"/>
                    </a:moveTo>
                    <a:lnTo>
                      <a:pt x="0" y="5"/>
                    </a:lnTo>
                    <a:lnTo>
                      <a:pt x="5" y="0"/>
                    </a:lnTo>
                    <a:lnTo>
                      <a:pt x="849" y="642"/>
                    </a:lnTo>
                    <a:lnTo>
                      <a:pt x="844" y="64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 name="Freeform 44"/>
              <p:cNvSpPr>
                <a:spLocks/>
              </p:cNvSpPr>
              <p:nvPr userDrawn="1"/>
            </p:nvSpPr>
            <p:spPr bwMode="auto">
              <a:xfrm>
                <a:off x="5079" y="2284"/>
                <a:ext cx="69" cy="138"/>
              </a:xfrm>
              <a:custGeom>
                <a:avLst/>
                <a:gdLst>
                  <a:gd name="T0" fmla="*/ 41 w 41"/>
                  <a:gd name="T1" fmla="*/ 82 h 82"/>
                  <a:gd name="T2" fmla="*/ 16 w 41"/>
                  <a:gd name="T3" fmla="*/ 69 h 82"/>
                  <a:gd name="T4" fmla="*/ 18 w 41"/>
                  <a:gd name="T5" fmla="*/ 11 h 82"/>
                  <a:gd name="T6" fmla="*/ 38 w 41"/>
                  <a:gd name="T7" fmla="*/ 0 h 82"/>
                  <a:gd name="T8" fmla="*/ 39 w 41"/>
                  <a:gd name="T9" fmla="*/ 3 h 82"/>
                  <a:gd name="T10" fmla="*/ 20 w 41"/>
                  <a:gd name="T11" fmla="*/ 13 h 82"/>
                  <a:gd name="T12" fmla="*/ 18 w 41"/>
                  <a:gd name="T13" fmla="*/ 67 h 82"/>
                  <a:gd name="T14" fmla="*/ 41 w 41"/>
                  <a:gd name="T15" fmla="*/ 79 h 82"/>
                  <a:gd name="T16" fmla="*/ 41 w 41"/>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82">
                    <a:moveTo>
                      <a:pt x="41" y="82"/>
                    </a:moveTo>
                    <a:cubicBezTo>
                      <a:pt x="31" y="80"/>
                      <a:pt x="22" y="76"/>
                      <a:pt x="16" y="69"/>
                    </a:cubicBezTo>
                    <a:cubicBezTo>
                      <a:pt x="0" y="52"/>
                      <a:pt x="1" y="26"/>
                      <a:pt x="18" y="11"/>
                    </a:cubicBezTo>
                    <a:cubicBezTo>
                      <a:pt x="24" y="5"/>
                      <a:pt x="31" y="2"/>
                      <a:pt x="38" y="0"/>
                    </a:cubicBezTo>
                    <a:cubicBezTo>
                      <a:pt x="39" y="3"/>
                      <a:pt x="39" y="3"/>
                      <a:pt x="39" y="3"/>
                    </a:cubicBezTo>
                    <a:cubicBezTo>
                      <a:pt x="32" y="4"/>
                      <a:pt x="25" y="8"/>
                      <a:pt x="20" y="13"/>
                    </a:cubicBezTo>
                    <a:cubicBezTo>
                      <a:pt x="4" y="27"/>
                      <a:pt x="4" y="51"/>
                      <a:pt x="18" y="67"/>
                    </a:cubicBezTo>
                    <a:cubicBezTo>
                      <a:pt x="24" y="73"/>
                      <a:pt x="32" y="78"/>
                      <a:pt x="41" y="79"/>
                    </a:cubicBezTo>
                    <a:lnTo>
                      <a:pt x="41" y="8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 name="Freeform 45"/>
              <p:cNvSpPr>
                <a:spLocks/>
              </p:cNvSpPr>
              <p:nvPr userDrawn="1"/>
            </p:nvSpPr>
            <p:spPr bwMode="auto">
              <a:xfrm>
                <a:off x="5172" y="2284"/>
                <a:ext cx="59" cy="86"/>
              </a:xfrm>
              <a:custGeom>
                <a:avLst/>
                <a:gdLst>
                  <a:gd name="T0" fmla="*/ 31 w 35"/>
                  <a:gd name="T1" fmla="*/ 51 h 51"/>
                  <a:gd name="T2" fmla="*/ 28 w 35"/>
                  <a:gd name="T3" fmla="*/ 51 h 51"/>
                  <a:gd name="T4" fmla="*/ 19 w 35"/>
                  <a:gd name="T5" fmla="*/ 15 h 51"/>
                  <a:gd name="T6" fmla="*/ 0 w 35"/>
                  <a:gd name="T7" fmla="*/ 3 h 51"/>
                  <a:gd name="T8" fmla="*/ 0 w 35"/>
                  <a:gd name="T9" fmla="*/ 0 h 51"/>
                  <a:gd name="T10" fmla="*/ 21 w 35"/>
                  <a:gd name="T11" fmla="*/ 13 h 51"/>
                  <a:gd name="T12" fmla="*/ 31 w 3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35" h="51">
                    <a:moveTo>
                      <a:pt x="31" y="51"/>
                    </a:moveTo>
                    <a:cubicBezTo>
                      <a:pt x="28" y="51"/>
                      <a:pt x="28" y="51"/>
                      <a:pt x="28" y="51"/>
                    </a:cubicBezTo>
                    <a:cubicBezTo>
                      <a:pt x="32" y="38"/>
                      <a:pt x="28" y="24"/>
                      <a:pt x="19" y="15"/>
                    </a:cubicBezTo>
                    <a:cubicBezTo>
                      <a:pt x="14" y="9"/>
                      <a:pt x="7" y="5"/>
                      <a:pt x="0" y="3"/>
                    </a:cubicBezTo>
                    <a:cubicBezTo>
                      <a:pt x="0" y="0"/>
                      <a:pt x="0" y="0"/>
                      <a:pt x="0" y="0"/>
                    </a:cubicBezTo>
                    <a:cubicBezTo>
                      <a:pt x="8" y="2"/>
                      <a:pt x="16" y="6"/>
                      <a:pt x="21" y="13"/>
                    </a:cubicBezTo>
                    <a:cubicBezTo>
                      <a:pt x="31" y="23"/>
                      <a:pt x="35" y="38"/>
                      <a:pt x="31" y="5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 name="Freeform 46"/>
              <p:cNvSpPr>
                <a:spLocks/>
              </p:cNvSpPr>
              <p:nvPr userDrawn="1"/>
            </p:nvSpPr>
            <p:spPr bwMode="auto">
              <a:xfrm>
                <a:off x="5115" y="2250"/>
                <a:ext cx="120" cy="54"/>
              </a:xfrm>
              <a:custGeom>
                <a:avLst/>
                <a:gdLst>
                  <a:gd name="T0" fmla="*/ 67 w 71"/>
                  <a:gd name="T1" fmla="*/ 32 h 32"/>
                  <a:gd name="T2" fmla="*/ 63 w 71"/>
                  <a:gd name="T3" fmla="*/ 26 h 32"/>
                  <a:gd name="T4" fmla="*/ 3 w 71"/>
                  <a:gd name="T5" fmla="*/ 15 h 32"/>
                  <a:gd name="T6" fmla="*/ 0 w 71"/>
                  <a:gd name="T7" fmla="*/ 11 h 32"/>
                  <a:gd name="T8" fmla="*/ 66 w 71"/>
                  <a:gd name="T9" fmla="*/ 23 h 32"/>
                  <a:gd name="T10" fmla="*/ 71 w 71"/>
                  <a:gd name="T11" fmla="*/ 29 h 32"/>
                  <a:gd name="T12" fmla="*/ 67 w 7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71" h="32">
                    <a:moveTo>
                      <a:pt x="67" y="32"/>
                    </a:moveTo>
                    <a:cubicBezTo>
                      <a:pt x="66" y="30"/>
                      <a:pt x="64" y="28"/>
                      <a:pt x="63" y="26"/>
                    </a:cubicBezTo>
                    <a:cubicBezTo>
                      <a:pt x="47" y="10"/>
                      <a:pt x="23" y="5"/>
                      <a:pt x="3" y="15"/>
                    </a:cubicBezTo>
                    <a:cubicBezTo>
                      <a:pt x="0" y="11"/>
                      <a:pt x="0" y="11"/>
                      <a:pt x="0" y="11"/>
                    </a:cubicBezTo>
                    <a:cubicBezTo>
                      <a:pt x="22" y="0"/>
                      <a:pt x="49" y="5"/>
                      <a:pt x="66" y="23"/>
                    </a:cubicBezTo>
                    <a:cubicBezTo>
                      <a:pt x="68" y="25"/>
                      <a:pt x="70" y="27"/>
                      <a:pt x="71" y="29"/>
                    </a:cubicBezTo>
                    <a:lnTo>
                      <a:pt x="67" y="3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 name="Freeform 47"/>
              <p:cNvSpPr>
                <a:spLocks/>
              </p:cNvSpPr>
              <p:nvPr userDrawn="1"/>
            </p:nvSpPr>
            <p:spPr bwMode="auto">
              <a:xfrm>
                <a:off x="5069" y="2336"/>
                <a:ext cx="188" cy="112"/>
              </a:xfrm>
              <a:custGeom>
                <a:avLst/>
                <a:gdLst>
                  <a:gd name="T0" fmla="*/ 52 w 111"/>
                  <a:gd name="T1" fmla="*/ 66 h 66"/>
                  <a:gd name="T2" fmla="*/ 50 w 111"/>
                  <a:gd name="T3" fmla="*/ 66 h 66"/>
                  <a:gd name="T4" fmla="*/ 11 w 111"/>
                  <a:gd name="T5" fmla="*/ 48 h 66"/>
                  <a:gd name="T6" fmla="*/ 0 w 111"/>
                  <a:gd name="T7" fmla="*/ 29 h 66"/>
                  <a:gd name="T8" fmla="*/ 4 w 111"/>
                  <a:gd name="T9" fmla="*/ 28 h 66"/>
                  <a:gd name="T10" fmla="*/ 15 w 111"/>
                  <a:gd name="T11" fmla="*/ 45 h 66"/>
                  <a:gd name="T12" fmla="*/ 51 w 111"/>
                  <a:gd name="T13" fmla="*/ 61 h 66"/>
                  <a:gd name="T14" fmla="*/ 87 w 111"/>
                  <a:gd name="T15" fmla="*/ 47 h 66"/>
                  <a:gd name="T16" fmla="*/ 103 w 111"/>
                  <a:gd name="T17" fmla="*/ 1 h 66"/>
                  <a:gd name="T18" fmla="*/ 107 w 111"/>
                  <a:gd name="T19" fmla="*/ 0 h 66"/>
                  <a:gd name="T20" fmla="*/ 90 w 111"/>
                  <a:gd name="T21" fmla="*/ 51 h 66"/>
                  <a:gd name="T22" fmla="*/ 52 w 111"/>
                  <a:gd name="T2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66">
                    <a:moveTo>
                      <a:pt x="52" y="66"/>
                    </a:moveTo>
                    <a:cubicBezTo>
                      <a:pt x="52" y="66"/>
                      <a:pt x="51" y="66"/>
                      <a:pt x="50" y="66"/>
                    </a:cubicBezTo>
                    <a:cubicBezTo>
                      <a:pt x="35" y="65"/>
                      <a:pt x="22" y="59"/>
                      <a:pt x="11" y="48"/>
                    </a:cubicBezTo>
                    <a:cubicBezTo>
                      <a:pt x="6" y="43"/>
                      <a:pt x="2" y="36"/>
                      <a:pt x="0" y="29"/>
                    </a:cubicBezTo>
                    <a:cubicBezTo>
                      <a:pt x="4" y="28"/>
                      <a:pt x="4" y="28"/>
                      <a:pt x="4" y="28"/>
                    </a:cubicBezTo>
                    <a:cubicBezTo>
                      <a:pt x="7" y="34"/>
                      <a:pt x="10" y="40"/>
                      <a:pt x="15" y="45"/>
                    </a:cubicBezTo>
                    <a:cubicBezTo>
                      <a:pt x="24" y="55"/>
                      <a:pt x="37" y="61"/>
                      <a:pt x="51" y="61"/>
                    </a:cubicBezTo>
                    <a:cubicBezTo>
                      <a:pt x="64" y="62"/>
                      <a:pt x="77" y="57"/>
                      <a:pt x="87" y="47"/>
                    </a:cubicBezTo>
                    <a:cubicBezTo>
                      <a:pt x="100" y="35"/>
                      <a:pt x="106" y="18"/>
                      <a:pt x="103" y="1"/>
                    </a:cubicBezTo>
                    <a:cubicBezTo>
                      <a:pt x="107" y="0"/>
                      <a:pt x="107" y="0"/>
                      <a:pt x="107" y="0"/>
                    </a:cubicBezTo>
                    <a:cubicBezTo>
                      <a:pt x="111" y="19"/>
                      <a:pt x="104" y="38"/>
                      <a:pt x="90" y="51"/>
                    </a:cubicBezTo>
                    <a:cubicBezTo>
                      <a:pt x="80" y="61"/>
                      <a:pt x="67" y="66"/>
                      <a:pt x="52" y="6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 name="Freeform 48"/>
              <p:cNvSpPr>
                <a:spLocks/>
              </p:cNvSpPr>
              <p:nvPr userDrawn="1"/>
            </p:nvSpPr>
            <p:spPr bwMode="auto">
              <a:xfrm>
                <a:off x="5996" y="2713"/>
                <a:ext cx="424" cy="284"/>
              </a:xfrm>
              <a:custGeom>
                <a:avLst/>
                <a:gdLst>
                  <a:gd name="T0" fmla="*/ 4 w 424"/>
                  <a:gd name="T1" fmla="*/ 284 h 284"/>
                  <a:gd name="T2" fmla="*/ 0 w 424"/>
                  <a:gd name="T3" fmla="*/ 277 h 284"/>
                  <a:gd name="T4" fmla="*/ 421 w 424"/>
                  <a:gd name="T5" fmla="*/ 0 h 284"/>
                  <a:gd name="T6" fmla="*/ 424 w 424"/>
                  <a:gd name="T7" fmla="*/ 7 h 284"/>
                  <a:gd name="T8" fmla="*/ 4 w 424"/>
                  <a:gd name="T9" fmla="*/ 284 h 284"/>
                </a:gdLst>
                <a:ahLst/>
                <a:cxnLst>
                  <a:cxn ang="0">
                    <a:pos x="T0" y="T1"/>
                  </a:cxn>
                  <a:cxn ang="0">
                    <a:pos x="T2" y="T3"/>
                  </a:cxn>
                  <a:cxn ang="0">
                    <a:pos x="T4" y="T5"/>
                  </a:cxn>
                  <a:cxn ang="0">
                    <a:pos x="T6" y="T7"/>
                  </a:cxn>
                  <a:cxn ang="0">
                    <a:pos x="T8" y="T9"/>
                  </a:cxn>
                </a:cxnLst>
                <a:rect l="0" t="0" r="r" b="b"/>
                <a:pathLst>
                  <a:path w="424" h="284">
                    <a:moveTo>
                      <a:pt x="4" y="284"/>
                    </a:moveTo>
                    <a:lnTo>
                      <a:pt x="0" y="277"/>
                    </a:lnTo>
                    <a:lnTo>
                      <a:pt x="421" y="0"/>
                    </a:lnTo>
                    <a:lnTo>
                      <a:pt x="424" y="7"/>
                    </a:lnTo>
                    <a:lnTo>
                      <a:pt x="4" y="28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 name="Freeform 49"/>
              <p:cNvSpPr>
                <a:spLocks/>
              </p:cNvSpPr>
              <p:nvPr userDrawn="1"/>
            </p:nvSpPr>
            <p:spPr bwMode="auto">
              <a:xfrm>
                <a:off x="7351" y="2174"/>
                <a:ext cx="739" cy="417"/>
              </a:xfrm>
              <a:custGeom>
                <a:avLst/>
                <a:gdLst>
                  <a:gd name="T0" fmla="*/ 3 w 739"/>
                  <a:gd name="T1" fmla="*/ 417 h 417"/>
                  <a:gd name="T2" fmla="*/ 0 w 739"/>
                  <a:gd name="T3" fmla="*/ 411 h 417"/>
                  <a:gd name="T4" fmla="*/ 736 w 739"/>
                  <a:gd name="T5" fmla="*/ 0 h 417"/>
                  <a:gd name="T6" fmla="*/ 739 w 739"/>
                  <a:gd name="T7" fmla="*/ 7 h 417"/>
                  <a:gd name="T8" fmla="*/ 3 w 739"/>
                  <a:gd name="T9" fmla="*/ 417 h 417"/>
                </a:gdLst>
                <a:ahLst/>
                <a:cxnLst>
                  <a:cxn ang="0">
                    <a:pos x="T0" y="T1"/>
                  </a:cxn>
                  <a:cxn ang="0">
                    <a:pos x="T2" y="T3"/>
                  </a:cxn>
                  <a:cxn ang="0">
                    <a:pos x="T4" y="T5"/>
                  </a:cxn>
                  <a:cxn ang="0">
                    <a:pos x="T6" y="T7"/>
                  </a:cxn>
                  <a:cxn ang="0">
                    <a:pos x="T8" y="T9"/>
                  </a:cxn>
                </a:cxnLst>
                <a:rect l="0" t="0" r="r" b="b"/>
                <a:pathLst>
                  <a:path w="739" h="417">
                    <a:moveTo>
                      <a:pt x="3" y="417"/>
                    </a:moveTo>
                    <a:lnTo>
                      <a:pt x="0" y="411"/>
                    </a:lnTo>
                    <a:lnTo>
                      <a:pt x="736" y="0"/>
                    </a:lnTo>
                    <a:lnTo>
                      <a:pt x="739" y="7"/>
                    </a:lnTo>
                    <a:lnTo>
                      <a:pt x="3" y="4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 name="Freeform 50"/>
              <p:cNvSpPr>
                <a:spLocks/>
              </p:cNvSpPr>
              <p:nvPr userDrawn="1"/>
            </p:nvSpPr>
            <p:spPr bwMode="auto">
              <a:xfrm>
                <a:off x="7295" y="2566"/>
                <a:ext cx="125" cy="100"/>
              </a:xfrm>
              <a:custGeom>
                <a:avLst/>
                <a:gdLst>
                  <a:gd name="T0" fmla="*/ 32 w 74"/>
                  <a:gd name="T1" fmla="*/ 57 h 59"/>
                  <a:gd name="T2" fmla="*/ 20 w 74"/>
                  <a:gd name="T3" fmla="*/ 56 h 59"/>
                  <a:gd name="T4" fmla="*/ 0 w 74"/>
                  <a:gd name="T5" fmla="*/ 43 h 59"/>
                  <a:gd name="T6" fmla="*/ 3 w 74"/>
                  <a:gd name="T7" fmla="*/ 41 h 59"/>
                  <a:gd name="T8" fmla="*/ 21 w 74"/>
                  <a:gd name="T9" fmla="*/ 53 h 59"/>
                  <a:gd name="T10" fmla="*/ 69 w 74"/>
                  <a:gd name="T11" fmla="*/ 28 h 59"/>
                  <a:gd name="T12" fmla="*/ 67 w 74"/>
                  <a:gd name="T13" fmla="*/ 2 h 59"/>
                  <a:gd name="T14" fmla="*/ 70 w 74"/>
                  <a:gd name="T15" fmla="*/ 0 h 59"/>
                  <a:gd name="T16" fmla="*/ 71 w 74"/>
                  <a:gd name="T17" fmla="*/ 28 h 59"/>
                  <a:gd name="T18" fmla="*/ 32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2" y="57"/>
                    </a:moveTo>
                    <a:cubicBezTo>
                      <a:pt x="28" y="57"/>
                      <a:pt x="24" y="57"/>
                      <a:pt x="20" y="56"/>
                    </a:cubicBezTo>
                    <a:cubicBezTo>
                      <a:pt x="12" y="53"/>
                      <a:pt x="6" y="49"/>
                      <a:pt x="0" y="43"/>
                    </a:cubicBezTo>
                    <a:cubicBezTo>
                      <a:pt x="3" y="41"/>
                      <a:pt x="3" y="41"/>
                      <a:pt x="3" y="41"/>
                    </a:cubicBezTo>
                    <a:cubicBezTo>
                      <a:pt x="7" y="47"/>
                      <a:pt x="14" y="51"/>
                      <a:pt x="21" y="53"/>
                    </a:cubicBezTo>
                    <a:cubicBezTo>
                      <a:pt x="41" y="59"/>
                      <a:pt x="62" y="48"/>
                      <a:pt x="69" y="28"/>
                    </a:cubicBezTo>
                    <a:cubicBezTo>
                      <a:pt x="71" y="19"/>
                      <a:pt x="71" y="10"/>
                      <a:pt x="67" y="2"/>
                    </a:cubicBezTo>
                    <a:cubicBezTo>
                      <a:pt x="70" y="0"/>
                      <a:pt x="70" y="0"/>
                      <a:pt x="70" y="0"/>
                    </a:cubicBezTo>
                    <a:cubicBezTo>
                      <a:pt x="74" y="9"/>
                      <a:pt x="74" y="19"/>
                      <a:pt x="71" y="28"/>
                    </a:cubicBezTo>
                    <a:cubicBezTo>
                      <a:pt x="66" y="46"/>
                      <a:pt x="49" y="57"/>
                      <a:pt x="32" y="5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Freeform 51"/>
              <p:cNvSpPr>
                <a:spLocks/>
              </p:cNvSpPr>
              <p:nvPr userDrawn="1"/>
            </p:nvSpPr>
            <p:spPr bwMode="auto">
              <a:xfrm>
                <a:off x="7278" y="2526"/>
                <a:ext cx="54" cy="87"/>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7" y="14"/>
                      <a:pt x="18" y="4"/>
                      <a:pt x="31" y="0"/>
                    </a:cubicBezTo>
                    <a:cubicBezTo>
                      <a:pt x="32" y="3"/>
                      <a:pt x="32" y="3"/>
                      <a:pt x="32" y="3"/>
                    </a:cubicBezTo>
                    <a:cubicBezTo>
                      <a:pt x="19" y="6"/>
                      <a:pt x="9" y="16"/>
                      <a:pt x="5" y="29"/>
                    </a:cubicBezTo>
                    <a:cubicBezTo>
                      <a:pt x="3" y="36"/>
                      <a:pt x="3" y="44"/>
                      <a:pt x="5" y="51"/>
                    </a:cubicBezTo>
                    <a:lnTo>
                      <a:pt x="2" y="5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 name="Freeform 52"/>
              <p:cNvSpPr>
                <a:spLocks/>
              </p:cNvSpPr>
              <p:nvPr userDrawn="1"/>
            </p:nvSpPr>
            <p:spPr bwMode="auto">
              <a:xfrm>
                <a:off x="7246" y="2551"/>
                <a:ext cx="54" cy="120"/>
              </a:xfrm>
              <a:custGeom>
                <a:avLst/>
                <a:gdLst>
                  <a:gd name="T0" fmla="*/ 30 w 32"/>
                  <a:gd name="T1" fmla="*/ 71 h 71"/>
                  <a:gd name="T2" fmla="*/ 8 w 32"/>
                  <a:gd name="T3" fmla="*/ 8 h 71"/>
                  <a:gd name="T4" fmla="*/ 11 w 32"/>
                  <a:gd name="T5" fmla="*/ 0 h 71"/>
                  <a:gd name="T6" fmla="*/ 15 w 32"/>
                  <a:gd name="T7" fmla="*/ 3 h 71"/>
                  <a:gd name="T8" fmla="*/ 12 w 32"/>
                  <a:gd name="T9" fmla="*/ 10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8"/>
                      <a:pt x="0" y="32"/>
                      <a:pt x="8" y="8"/>
                    </a:cubicBezTo>
                    <a:cubicBezTo>
                      <a:pt x="8" y="6"/>
                      <a:pt x="9" y="3"/>
                      <a:pt x="11" y="0"/>
                    </a:cubicBezTo>
                    <a:cubicBezTo>
                      <a:pt x="15" y="3"/>
                      <a:pt x="15" y="3"/>
                      <a:pt x="15" y="3"/>
                    </a:cubicBezTo>
                    <a:cubicBezTo>
                      <a:pt x="14" y="5"/>
                      <a:pt x="13" y="7"/>
                      <a:pt x="12" y="10"/>
                    </a:cubicBezTo>
                    <a:cubicBezTo>
                      <a:pt x="6" y="31"/>
                      <a:pt x="14" y="55"/>
                      <a:pt x="32" y="67"/>
                    </a:cubicBezTo>
                    <a:lnTo>
                      <a:pt x="30" y="7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Freeform 53"/>
              <p:cNvSpPr>
                <a:spLocks/>
              </p:cNvSpPr>
              <p:nvPr userDrawn="1"/>
            </p:nvSpPr>
            <p:spPr bwMode="auto">
              <a:xfrm>
                <a:off x="7288" y="2493"/>
                <a:ext cx="167" cy="161"/>
              </a:xfrm>
              <a:custGeom>
                <a:avLst/>
                <a:gdLst>
                  <a:gd name="T0" fmla="*/ 79 w 99"/>
                  <a:gd name="T1" fmla="*/ 95 h 95"/>
                  <a:gd name="T2" fmla="*/ 75 w 99"/>
                  <a:gd name="T3" fmla="*/ 92 h 95"/>
                  <a:gd name="T4" fmla="*/ 85 w 99"/>
                  <a:gd name="T5" fmla="*/ 74 h 95"/>
                  <a:gd name="T6" fmla="*/ 51 w 99"/>
                  <a:gd name="T7" fmla="*/ 10 h 95"/>
                  <a:gd name="T8" fmla="*/ 3 w 99"/>
                  <a:gd name="T9" fmla="*/ 20 h 95"/>
                  <a:gd name="T10" fmla="*/ 0 w 99"/>
                  <a:gd name="T11" fmla="*/ 16 h 95"/>
                  <a:gd name="T12" fmla="*/ 53 w 99"/>
                  <a:gd name="T13" fmla="*/ 5 h 95"/>
                  <a:gd name="T14" fmla="*/ 89 w 99"/>
                  <a:gd name="T15" fmla="*/ 75 h 95"/>
                  <a:gd name="T16" fmla="*/ 79 w 99"/>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95">
                    <a:moveTo>
                      <a:pt x="79" y="95"/>
                    </a:moveTo>
                    <a:cubicBezTo>
                      <a:pt x="75" y="92"/>
                      <a:pt x="75" y="92"/>
                      <a:pt x="75" y="92"/>
                    </a:cubicBezTo>
                    <a:cubicBezTo>
                      <a:pt x="80" y="87"/>
                      <a:pt x="83" y="81"/>
                      <a:pt x="85" y="74"/>
                    </a:cubicBezTo>
                    <a:cubicBezTo>
                      <a:pt x="93" y="47"/>
                      <a:pt x="78" y="18"/>
                      <a:pt x="51" y="10"/>
                    </a:cubicBezTo>
                    <a:cubicBezTo>
                      <a:pt x="35" y="5"/>
                      <a:pt x="17" y="8"/>
                      <a:pt x="3" y="20"/>
                    </a:cubicBezTo>
                    <a:cubicBezTo>
                      <a:pt x="0" y="16"/>
                      <a:pt x="0" y="16"/>
                      <a:pt x="0" y="16"/>
                    </a:cubicBezTo>
                    <a:cubicBezTo>
                      <a:pt x="15" y="4"/>
                      <a:pt x="34" y="0"/>
                      <a:pt x="53" y="5"/>
                    </a:cubicBezTo>
                    <a:cubicBezTo>
                      <a:pt x="82" y="15"/>
                      <a:pt x="99" y="46"/>
                      <a:pt x="89" y="75"/>
                    </a:cubicBezTo>
                    <a:cubicBezTo>
                      <a:pt x="87" y="83"/>
                      <a:pt x="84" y="89"/>
                      <a:pt x="79" y="9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Freeform 54"/>
              <p:cNvSpPr>
                <a:spLocks/>
              </p:cNvSpPr>
              <p:nvPr userDrawn="1"/>
            </p:nvSpPr>
            <p:spPr bwMode="auto">
              <a:xfrm>
                <a:off x="7455" y="1177"/>
                <a:ext cx="134" cy="86"/>
              </a:xfrm>
              <a:custGeom>
                <a:avLst/>
                <a:gdLst>
                  <a:gd name="T0" fmla="*/ 36 w 79"/>
                  <a:gd name="T1" fmla="*/ 49 h 51"/>
                  <a:gd name="T2" fmla="*/ 16 w 79"/>
                  <a:gd name="T3" fmla="*/ 43 h 51"/>
                  <a:gd name="T4" fmla="*/ 0 w 79"/>
                  <a:gd name="T5" fmla="*/ 27 h 51"/>
                  <a:gd name="T6" fmla="*/ 3 w 79"/>
                  <a:gd name="T7" fmla="*/ 26 h 51"/>
                  <a:gd name="T8" fmla="*/ 18 w 79"/>
                  <a:gd name="T9" fmla="*/ 41 h 51"/>
                  <a:gd name="T10" fmla="*/ 70 w 79"/>
                  <a:gd name="T11" fmla="*/ 26 h 51"/>
                  <a:gd name="T12" fmla="*/ 74 w 79"/>
                  <a:gd name="T13" fmla="*/ 0 h 51"/>
                  <a:gd name="T14" fmla="*/ 77 w 79"/>
                  <a:gd name="T15" fmla="*/ 0 h 51"/>
                  <a:gd name="T16" fmla="*/ 72 w 79"/>
                  <a:gd name="T17" fmla="*/ 27 h 51"/>
                  <a:gd name="T18" fmla="*/ 36 w 79"/>
                  <a:gd name="T19"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51">
                    <a:moveTo>
                      <a:pt x="36" y="49"/>
                    </a:moveTo>
                    <a:cubicBezTo>
                      <a:pt x="29" y="49"/>
                      <a:pt x="23" y="47"/>
                      <a:pt x="16" y="43"/>
                    </a:cubicBezTo>
                    <a:cubicBezTo>
                      <a:pt x="9" y="40"/>
                      <a:pt x="4" y="34"/>
                      <a:pt x="0" y="27"/>
                    </a:cubicBezTo>
                    <a:cubicBezTo>
                      <a:pt x="3" y="26"/>
                      <a:pt x="3" y="26"/>
                      <a:pt x="3" y="26"/>
                    </a:cubicBezTo>
                    <a:cubicBezTo>
                      <a:pt x="6" y="32"/>
                      <a:pt x="11" y="37"/>
                      <a:pt x="18" y="41"/>
                    </a:cubicBezTo>
                    <a:cubicBezTo>
                      <a:pt x="36" y="51"/>
                      <a:pt x="60" y="44"/>
                      <a:pt x="70" y="26"/>
                    </a:cubicBezTo>
                    <a:cubicBezTo>
                      <a:pt x="74" y="18"/>
                      <a:pt x="76" y="9"/>
                      <a:pt x="74" y="0"/>
                    </a:cubicBezTo>
                    <a:cubicBezTo>
                      <a:pt x="77" y="0"/>
                      <a:pt x="77" y="0"/>
                      <a:pt x="77" y="0"/>
                    </a:cubicBezTo>
                    <a:cubicBezTo>
                      <a:pt x="79" y="9"/>
                      <a:pt x="77" y="19"/>
                      <a:pt x="72" y="27"/>
                    </a:cubicBezTo>
                    <a:cubicBezTo>
                      <a:pt x="65" y="41"/>
                      <a:pt x="51" y="49"/>
                      <a:pt x="36" y="4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Freeform 55"/>
              <p:cNvSpPr>
                <a:spLocks/>
              </p:cNvSpPr>
              <p:nvPr userDrawn="1"/>
            </p:nvSpPr>
            <p:spPr bwMode="auto">
              <a:xfrm>
                <a:off x="7445" y="1119"/>
                <a:ext cx="68" cy="76"/>
              </a:xfrm>
              <a:custGeom>
                <a:avLst/>
                <a:gdLst>
                  <a:gd name="T0" fmla="*/ 1 w 40"/>
                  <a:gd name="T1" fmla="*/ 45 h 45"/>
                  <a:gd name="T2" fmla="*/ 6 w 40"/>
                  <a:gd name="T3" fmla="*/ 21 h 45"/>
                  <a:gd name="T4" fmla="*/ 40 w 40"/>
                  <a:gd name="T5" fmla="*/ 0 h 45"/>
                  <a:gd name="T6" fmla="*/ 40 w 40"/>
                  <a:gd name="T7" fmla="*/ 3 h 45"/>
                  <a:gd name="T8" fmla="*/ 9 w 40"/>
                  <a:gd name="T9" fmla="*/ 23 h 45"/>
                  <a:gd name="T10" fmla="*/ 4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3" y="9"/>
                      <a:pt x="26" y="1"/>
                      <a:pt x="40" y="0"/>
                    </a:cubicBezTo>
                    <a:cubicBezTo>
                      <a:pt x="40" y="3"/>
                      <a:pt x="40" y="3"/>
                      <a:pt x="40" y="3"/>
                    </a:cubicBezTo>
                    <a:cubicBezTo>
                      <a:pt x="27" y="4"/>
                      <a:pt x="15" y="11"/>
                      <a:pt x="9" y="23"/>
                    </a:cubicBezTo>
                    <a:cubicBezTo>
                      <a:pt x="5" y="30"/>
                      <a:pt x="3" y="37"/>
                      <a:pt x="4" y="45"/>
                    </a:cubicBezTo>
                    <a:lnTo>
                      <a:pt x="1" y="4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Freeform 56"/>
              <p:cNvSpPr>
                <a:spLocks/>
              </p:cNvSpPr>
              <p:nvPr userDrawn="1"/>
            </p:nvSpPr>
            <p:spPr bwMode="auto">
              <a:xfrm>
                <a:off x="7415" y="1131"/>
                <a:ext cx="40" cy="123"/>
              </a:xfrm>
              <a:custGeom>
                <a:avLst/>
                <a:gdLst>
                  <a:gd name="T0" fmla="*/ 20 w 24"/>
                  <a:gd name="T1" fmla="*/ 73 h 73"/>
                  <a:gd name="T2" fmla="*/ 11 w 24"/>
                  <a:gd name="T3" fmla="*/ 7 h 73"/>
                  <a:gd name="T4" fmla="*/ 16 w 24"/>
                  <a:gd name="T5" fmla="*/ 0 h 73"/>
                  <a:gd name="T6" fmla="*/ 20 w 24"/>
                  <a:gd name="T7" fmla="*/ 3 h 73"/>
                  <a:gd name="T8" fmla="*/ 16 w 24"/>
                  <a:gd name="T9" fmla="*/ 9 h 73"/>
                  <a:gd name="T10" fmla="*/ 24 w 24"/>
                  <a:gd name="T11" fmla="*/ 70 h 73"/>
                  <a:gd name="T12" fmla="*/ 20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0" y="73"/>
                    </a:moveTo>
                    <a:cubicBezTo>
                      <a:pt x="3" y="56"/>
                      <a:pt x="0" y="28"/>
                      <a:pt x="11" y="7"/>
                    </a:cubicBezTo>
                    <a:cubicBezTo>
                      <a:pt x="13" y="4"/>
                      <a:pt x="14" y="2"/>
                      <a:pt x="16" y="0"/>
                    </a:cubicBezTo>
                    <a:cubicBezTo>
                      <a:pt x="20" y="3"/>
                      <a:pt x="20" y="3"/>
                      <a:pt x="20" y="3"/>
                    </a:cubicBezTo>
                    <a:cubicBezTo>
                      <a:pt x="18" y="5"/>
                      <a:pt x="17" y="7"/>
                      <a:pt x="16" y="9"/>
                    </a:cubicBezTo>
                    <a:cubicBezTo>
                      <a:pt x="5" y="29"/>
                      <a:pt x="8" y="54"/>
                      <a:pt x="24" y="70"/>
                    </a:cubicBezTo>
                    <a:lnTo>
                      <a:pt x="20" y="7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Freeform 57"/>
              <p:cNvSpPr>
                <a:spLocks/>
              </p:cNvSpPr>
              <p:nvPr userDrawn="1"/>
            </p:nvSpPr>
            <p:spPr bwMode="auto">
              <a:xfrm>
                <a:off x="7472" y="1090"/>
                <a:ext cx="142" cy="173"/>
              </a:xfrm>
              <a:custGeom>
                <a:avLst/>
                <a:gdLst>
                  <a:gd name="T0" fmla="*/ 61 w 84"/>
                  <a:gd name="T1" fmla="*/ 102 h 102"/>
                  <a:gd name="T2" fmla="*/ 58 w 84"/>
                  <a:gd name="T3" fmla="*/ 98 h 102"/>
                  <a:gd name="T4" fmla="*/ 71 w 84"/>
                  <a:gd name="T5" fmla="*/ 83 h 102"/>
                  <a:gd name="T6" fmla="*/ 76 w 84"/>
                  <a:gd name="T7" fmla="*/ 44 h 102"/>
                  <a:gd name="T8" fmla="*/ 51 w 84"/>
                  <a:gd name="T9" fmla="*/ 13 h 102"/>
                  <a:gd name="T10" fmla="*/ 2 w 84"/>
                  <a:gd name="T11" fmla="*/ 13 h 102"/>
                  <a:gd name="T12" fmla="*/ 0 w 84"/>
                  <a:gd name="T13" fmla="*/ 9 h 102"/>
                  <a:gd name="T14" fmla="*/ 53 w 84"/>
                  <a:gd name="T15" fmla="*/ 9 h 102"/>
                  <a:gd name="T16" fmla="*/ 80 w 84"/>
                  <a:gd name="T17" fmla="*/ 43 h 102"/>
                  <a:gd name="T18" fmla="*/ 75 w 84"/>
                  <a:gd name="T19" fmla="*/ 85 h 102"/>
                  <a:gd name="T20" fmla="*/ 61 w 84"/>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2">
                    <a:moveTo>
                      <a:pt x="61" y="102"/>
                    </a:moveTo>
                    <a:cubicBezTo>
                      <a:pt x="58" y="98"/>
                      <a:pt x="58" y="98"/>
                      <a:pt x="58" y="98"/>
                    </a:cubicBezTo>
                    <a:cubicBezTo>
                      <a:pt x="63" y="94"/>
                      <a:pt x="68" y="89"/>
                      <a:pt x="71" y="83"/>
                    </a:cubicBezTo>
                    <a:cubicBezTo>
                      <a:pt x="78" y="71"/>
                      <a:pt x="79" y="57"/>
                      <a:pt x="76" y="44"/>
                    </a:cubicBezTo>
                    <a:cubicBezTo>
                      <a:pt x="72" y="31"/>
                      <a:pt x="63" y="20"/>
                      <a:pt x="51" y="13"/>
                    </a:cubicBezTo>
                    <a:cubicBezTo>
                      <a:pt x="36" y="5"/>
                      <a:pt x="18" y="5"/>
                      <a:pt x="2" y="13"/>
                    </a:cubicBezTo>
                    <a:cubicBezTo>
                      <a:pt x="0" y="9"/>
                      <a:pt x="0" y="9"/>
                      <a:pt x="0" y="9"/>
                    </a:cubicBezTo>
                    <a:cubicBezTo>
                      <a:pt x="17" y="0"/>
                      <a:pt x="37" y="0"/>
                      <a:pt x="53" y="9"/>
                    </a:cubicBezTo>
                    <a:cubicBezTo>
                      <a:pt x="67" y="16"/>
                      <a:pt x="76" y="28"/>
                      <a:pt x="80" y="43"/>
                    </a:cubicBezTo>
                    <a:cubicBezTo>
                      <a:pt x="84" y="57"/>
                      <a:pt x="83" y="72"/>
                      <a:pt x="75" y="85"/>
                    </a:cubicBezTo>
                    <a:cubicBezTo>
                      <a:pt x="72" y="92"/>
                      <a:pt x="67" y="97"/>
                      <a:pt x="61" y="10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Freeform 58"/>
              <p:cNvSpPr>
                <a:spLocks/>
              </p:cNvSpPr>
              <p:nvPr userDrawn="1"/>
            </p:nvSpPr>
            <p:spPr bwMode="auto">
              <a:xfrm>
                <a:off x="3044" y="871"/>
                <a:ext cx="549" cy="590"/>
              </a:xfrm>
              <a:custGeom>
                <a:avLst/>
                <a:gdLst>
                  <a:gd name="T0" fmla="*/ 542 w 549"/>
                  <a:gd name="T1" fmla="*/ 590 h 590"/>
                  <a:gd name="T2" fmla="*/ 0 w 549"/>
                  <a:gd name="T3" fmla="*/ 5 h 590"/>
                  <a:gd name="T4" fmla="*/ 7 w 549"/>
                  <a:gd name="T5" fmla="*/ 0 h 590"/>
                  <a:gd name="T6" fmla="*/ 549 w 549"/>
                  <a:gd name="T7" fmla="*/ 585 h 590"/>
                  <a:gd name="T8" fmla="*/ 542 w 549"/>
                  <a:gd name="T9" fmla="*/ 590 h 590"/>
                </a:gdLst>
                <a:ahLst/>
                <a:cxnLst>
                  <a:cxn ang="0">
                    <a:pos x="T0" y="T1"/>
                  </a:cxn>
                  <a:cxn ang="0">
                    <a:pos x="T2" y="T3"/>
                  </a:cxn>
                  <a:cxn ang="0">
                    <a:pos x="T4" y="T5"/>
                  </a:cxn>
                  <a:cxn ang="0">
                    <a:pos x="T6" y="T7"/>
                  </a:cxn>
                  <a:cxn ang="0">
                    <a:pos x="T8" y="T9"/>
                  </a:cxn>
                </a:cxnLst>
                <a:rect l="0" t="0" r="r" b="b"/>
                <a:pathLst>
                  <a:path w="549" h="590">
                    <a:moveTo>
                      <a:pt x="542" y="590"/>
                    </a:moveTo>
                    <a:lnTo>
                      <a:pt x="0" y="5"/>
                    </a:lnTo>
                    <a:lnTo>
                      <a:pt x="7" y="0"/>
                    </a:lnTo>
                    <a:lnTo>
                      <a:pt x="549" y="585"/>
                    </a:lnTo>
                    <a:lnTo>
                      <a:pt x="542" y="59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Freeform 59"/>
              <p:cNvSpPr>
                <a:spLocks/>
              </p:cNvSpPr>
              <p:nvPr userDrawn="1"/>
            </p:nvSpPr>
            <p:spPr bwMode="auto">
              <a:xfrm>
                <a:off x="2544" y="1053"/>
                <a:ext cx="912" cy="507"/>
              </a:xfrm>
              <a:custGeom>
                <a:avLst/>
                <a:gdLst>
                  <a:gd name="T0" fmla="*/ 907 w 912"/>
                  <a:gd name="T1" fmla="*/ 507 h 507"/>
                  <a:gd name="T2" fmla="*/ 0 w 912"/>
                  <a:gd name="T3" fmla="*/ 9 h 507"/>
                  <a:gd name="T4" fmla="*/ 4 w 912"/>
                  <a:gd name="T5" fmla="*/ 0 h 507"/>
                  <a:gd name="T6" fmla="*/ 912 w 912"/>
                  <a:gd name="T7" fmla="*/ 501 h 507"/>
                  <a:gd name="T8" fmla="*/ 907 w 912"/>
                  <a:gd name="T9" fmla="*/ 507 h 507"/>
                </a:gdLst>
                <a:ahLst/>
                <a:cxnLst>
                  <a:cxn ang="0">
                    <a:pos x="T0" y="T1"/>
                  </a:cxn>
                  <a:cxn ang="0">
                    <a:pos x="T2" y="T3"/>
                  </a:cxn>
                  <a:cxn ang="0">
                    <a:pos x="T4" y="T5"/>
                  </a:cxn>
                  <a:cxn ang="0">
                    <a:pos x="T6" y="T7"/>
                  </a:cxn>
                  <a:cxn ang="0">
                    <a:pos x="T8" y="T9"/>
                  </a:cxn>
                </a:cxnLst>
                <a:rect l="0" t="0" r="r" b="b"/>
                <a:pathLst>
                  <a:path w="912" h="507">
                    <a:moveTo>
                      <a:pt x="907" y="507"/>
                    </a:moveTo>
                    <a:lnTo>
                      <a:pt x="0" y="9"/>
                    </a:lnTo>
                    <a:lnTo>
                      <a:pt x="4" y="0"/>
                    </a:lnTo>
                    <a:lnTo>
                      <a:pt x="912" y="501"/>
                    </a:lnTo>
                    <a:lnTo>
                      <a:pt x="907" y="50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Freeform 60"/>
              <p:cNvSpPr>
                <a:spLocks/>
              </p:cNvSpPr>
              <p:nvPr userDrawn="1"/>
            </p:nvSpPr>
            <p:spPr bwMode="auto">
              <a:xfrm>
                <a:off x="2087" y="1016"/>
                <a:ext cx="459" cy="42"/>
              </a:xfrm>
              <a:custGeom>
                <a:avLst/>
                <a:gdLst>
                  <a:gd name="T0" fmla="*/ 459 w 459"/>
                  <a:gd name="T1" fmla="*/ 42 h 42"/>
                  <a:gd name="T2" fmla="*/ 0 w 459"/>
                  <a:gd name="T3" fmla="*/ 8 h 42"/>
                  <a:gd name="T4" fmla="*/ 1 w 459"/>
                  <a:gd name="T5" fmla="*/ 0 h 42"/>
                  <a:gd name="T6" fmla="*/ 459 w 459"/>
                  <a:gd name="T7" fmla="*/ 34 h 42"/>
                  <a:gd name="T8" fmla="*/ 459 w 459"/>
                  <a:gd name="T9" fmla="*/ 42 h 42"/>
                </a:gdLst>
                <a:ahLst/>
                <a:cxnLst>
                  <a:cxn ang="0">
                    <a:pos x="T0" y="T1"/>
                  </a:cxn>
                  <a:cxn ang="0">
                    <a:pos x="T2" y="T3"/>
                  </a:cxn>
                  <a:cxn ang="0">
                    <a:pos x="T4" y="T5"/>
                  </a:cxn>
                  <a:cxn ang="0">
                    <a:pos x="T6" y="T7"/>
                  </a:cxn>
                  <a:cxn ang="0">
                    <a:pos x="T8" y="T9"/>
                  </a:cxn>
                </a:cxnLst>
                <a:rect l="0" t="0" r="r" b="b"/>
                <a:pathLst>
                  <a:path w="459" h="42">
                    <a:moveTo>
                      <a:pt x="459" y="42"/>
                    </a:moveTo>
                    <a:lnTo>
                      <a:pt x="0" y="8"/>
                    </a:lnTo>
                    <a:lnTo>
                      <a:pt x="1" y="0"/>
                    </a:lnTo>
                    <a:lnTo>
                      <a:pt x="459" y="34"/>
                    </a:lnTo>
                    <a:lnTo>
                      <a:pt x="459" y="4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Freeform 61"/>
              <p:cNvSpPr>
                <a:spLocks/>
              </p:cNvSpPr>
              <p:nvPr userDrawn="1"/>
            </p:nvSpPr>
            <p:spPr bwMode="auto">
              <a:xfrm>
                <a:off x="567" y="2635"/>
                <a:ext cx="1922" cy="286"/>
              </a:xfrm>
              <a:custGeom>
                <a:avLst/>
                <a:gdLst>
                  <a:gd name="T0" fmla="*/ 0 w 1922"/>
                  <a:gd name="T1" fmla="*/ 286 h 286"/>
                  <a:gd name="T2" fmla="*/ 0 w 1922"/>
                  <a:gd name="T3" fmla="*/ 278 h 286"/>
                  <a:gd name="T4" fmla="*/ 1920 w 1922"/>
                  <a:gd name="T5" fmla="*/ 0 h 286"/>
                  <a:gd name="T6" fmla="*/ 1922 w 1922"/>
                  <a:gd name="T7" fmla="*/ 9 h 286"/>
                  <a:gd name="T8" fmla="*/ 0 w 1922"/>
                  <a:gd name="T9" fmla="*/ 286 h 286"/>
                </a:gdLst>
                <a:ahLst/>
                <a:cxnLst>
                  <a:cxn ang="0">
                    <a:pos x="T0" y="T1"/>
                  </a:cxn>
                  <a:cxn ang="0">
                    <a:pos x="T2" y="T3"/>
                  </a:cxn>
                  <a:cxn ang="0">
                    <a:pos x="T4" y="T5"/>
                  </a:cxn>
                  <a:cxn ang="0">
                    <a:pos x="T6" y="T7"/>
                  </a:cxn>
                  <a:cxn ang="0">
                    <a:pos x="T8" y="T9"/>
                  </a:cxn>
                </a:cxnLst>
                <a:rect l="0" t="0" r="r" b="b"/>
                <a:pathLst>
                  <a:path w="1922" h="286">
                    <a:moveTo>
                      <a:pt x="0" y="286"/>
                    </a:moveTo>
                    <a:lnTo>
                      <a:pt x="0" y="278"/>
                    </a:lnTo>
                    <a:lnTo>
                      <a:pt x="1920" y="0"/>
                    </a:lnTo>
                    <a:lnTo>
                      <a:pt x="1922" y="9"/>
                    </a:lnTo>
                    <a:lnTo>
                      <a:pt x="0" y="28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Freeform 62"/>
              <p:cNvSpPr>
                <a:spLocks/>
              </p:cNvSpPr>
              <p:nvPr userDrawn="1"/>
            </p:nvSpPr>
            <p:spPr bwMode="auto">
              <a:xfrm>
                <a:off x="2489" y="2453"/>
                <a:ext cx="13" cy="182"/>
              </a:xfrm>
              <a:custGeom>
                <a:avLst/>
                <a:gdLst>
                  <a:gd name="T0" fmla="*/ 6 w 13"/>
                  <a:gd name="T1" fmla="*/ 182 h 182"/>
                  <a:gd name="T2" fmla="*/ 0 w 13"/>
                  <a:gd name="T3" fmla="*/ 182 h 182"/>
                  <a:gd name="T4" fmla="*/ 5 w 13"/>
                  <a:gd name="T5" fmla="*/ 0 h 182"/>
                  <a:gd name="T6" fmla="*/ 13 w 13"/>
                  <a:gd name="T7" fmla="*/ 0 h 182"/>
                  <a:gd name="T8" fmla="*/ 6 w 13"/>
                  <a:gd name="T9" fmla="*/ 182 h 182"/>
                </a:gdLst>
                <a:ahLst/>
                <a:cxnLst>
                  <a:cxn ang="0">
                    <a:pos x="T0" y="T1"/>
                  </a:cxn>
                  <a:cxn ang="0">
                    <a:pos x="T2" y="T3"/>
                  </a:cxn>
                  <a:cxn ang="0">
                    <a:pos x="T4" y="T5"/>
                  </a:cxn>
                  <a:cxn ang="0">
                    <a:pos x="T6" y="T7"/>
                  </a:cxn>
                  <a:cxn ang="0">
                    <a:pos x="T8" y="T9"/>
                  </a:cxn>
                </a:cxnLst>
                <a:rect l="0" t="0" r="r" b="b"/>
                <a:pathLst>
                  <a:path w="13" h="182">
                    <a:moveTo>
                      <a:pt x="6" y="182"/>
                    </a:moveTo>
                    <a:lnTo>
                      <a:pt x="0" y="182"/>
                    </a:lnTo>
                    <a:lnTo>
                      <a:pt x="5" y="0"/>
                    </a:lnTo>
                    <a:lnTo>
                      <a:pt x="13" y="0"/>
                    </a:lnTo>
                    <a:lnTo>
                      <a:pt x="6" y="18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Freeform 63"/>
              <p:cNvSpPr>
                <a:spLocks/>
              </p:cNvSpPr>
              <p:nvPr userDrawn="1"/>
            </p:nvSpPr>
            <p:spPr bwMode="auto">
              <a:xfrm>
                <a:off x="2284" y="2458"/>
                <a:ext cx="215" cy="184"/>
              </a:xfrm>
              <a:custGeom>
                <a:avLst/>
                <a:gdLst>
                  <a:gd name="T0" fmla="*/ 210 w 215"/>
                  <a:gd name="T1" fmla="*/ 184 h 184"/>
                  <a:gd name="T2" fmla="*/ 0 w 215"/>
                  <a:gd name="T3" fmla="*/ 7 h 184"/>
                  <a:gd name="T4" fmla="*/ 7 w 215"/>
                  <a:gd name="T5" fmla="*/ 0 h 184"/>
                  <a:gd name="T6" fmla="*/ 215 w 215"/>
                  <a:gd name="T7" fmla="*/ 179 h 184"/>
                  <a:gd name="T8" fmla="*/ 210 w 215"/>
                  <a:gd name="T9" fmla="*/ 184 h 184"/>
                </a:gdLst>
                <a:ahLst/>
                <a:cxnLst>
                  <a:cxn ang="0">
                    <a:pos x="T0" y="T1"/>
                  </a:cxn>
                  <a:cxn ang="0">
                    <a:pos x="T2" y="T3"/>
                  </a:cxn>
                  <a:cxn ang="0">
                    <a:pos x="T4" y="T5"/>
                  </a:cxn>
                  <a:cxn ang="0">
                    <a:pos x="T6" y="T7"/>
                  </a:cxn>
                  <a:cxn ang="0">
                    <a:pos x="T8" y="T9"/>
                  </a:cxn>
                </a:cxnLst>
                <a:rect l="0" t="0" r="r" b="b"/>
                <a:pathLst>
                  <a:path w="215" h="184">
                    <a:moveTo>
                      <a:pt x="210" y="184"/>
                    </a:moveTo>
                    <a:lnTo>
                      <a:pt x="0" y="7"/>
                    </a:lnTo>
                    <a:lnTo>
                      <a:pt x="7" y="0"/>
                    </a:lnTo>
                    <a:lnTo>
                      <a:pt x="215" y="179"/>
                    </a:lnTo>
                    <a:lnTo>
                      <a:pt x="210" y="18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Freeform 64"/>
              <p:cNvSpPr>
                <a:spLocks/>
              </p:cNvSpPr>
              <p:nvPr userDrawn="1"/>
            </p:nvSpPr>
            <p:spPr bwMode="auto">
              <a:xfrm>
                <a:off x="2421" y="2644"/>
                <a:ext cx="137" cy="68"/>
              </a:xfrm>
              <a:custGeom>
                <a:avLst/>
                <a:gdLst>
                  <a:gd name="T0" fmla="*/ 42 w 81"/>
                  <a:gd name="T1" fmla="*/ 40 h 40"/>
                  <a:gd name="T2" fmla="*/ 34 w 81"/>
                  <a:gd name="T3" fmla="*/ 39 h 40"/>
                  <a:gd name="T4" fmla="*/ 7 w 81"/>
                  <a:gd name="T5" fmla="*/ 22 h 40"/>
                  <a:gd name="T6" fmla="*/ 0 w 81"/>
                  <a:gd name="T7" fmla="*/ 0 h 40"/>
                  <a:gd name="T8" fmla="*/ 3 w 81"/>
                  <a:gd name="T9" fmla="*/ 0 h 40"/>
                  <a:gd name="T10" fmla="*/ 10 w 81"/>
                  <a:gd name="T11" fmla="*/ 20 h 40"/>
                  <a:gd name="T12" fmla="*/ 34 w 81"/>
                  <a:gd name="T13" fmla="*/ 36 h 40"/>
                  <a:gd name="T14" fmla="*/ 63 w 81"/>
                  <a:gd name="T15" fmla="*/ 30 h 40"/>
                  <a:gd name="T16" fmla="*/ 78 w 81"/>
                  <a:gd name="T17" fmla="*/ 9 h 40"/>
                  <a:gd name="T18" fmla="*/ 81 w 81"/>
                  <a:gd name="T19" fmla="*/ 10 h 40"/>
                  <a:gd name="T20" fmla="*/ 65 w 81"/>
                  <a:gd name="T21" fmla="*/ 33 h 40"/>
                  <a:gd name="T22" fmla="*/ 42 w 81"/>
                  <a:gd name="T23"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40">
                    <a:moveTo>
                      <a:pt x="42" y="40"/>
                    </a:moveTo>
                    <a:cubicBezTo>
                      <a:pt x="39" y="40"/>
                      <a:pt x="36" y="40"/>
                      <a:pt x="34" y="39"/>
                    </a:cubicBezTo>
                    <a:cubicBezTo>
                      <a:pt x="23" y="37"/>
                      <a:pt x="13" y="31"/>
                      <a:pt x="7" y="22"/>
                    </a:cubicBezTo>
                    <a:cubicBezTo>
                      <a:pt x="3" y="15"/>
                      <a:pt x="0" y="8"/>
                      <a:pt x="0" y="0"/>
                    </a:cubicBezTo>
                    <a:cubicBezTo>
                      <a:pt x="3" y="0"/>
                      <a:pt x="3" y="0"/>
                      <a:pt x="3" y="0"/>
                    </a:cubicBezTo>
                    <a:cubicBezTo>
                      <a:pt x="3" y="7"/>
                      <a:pt x="6" y="14"/>
                      <a:pt x="10" y="20"/>
                    </a:cubicBezTo>
                    <a:cubicBezTo>
                      <a:pt x="15" y="29"/>
                      <a:pt x="24" y="34"/>
                      <a:pt x="34" y="36"/>
                    </a:cubicBezTo>
                    <a:cubicBezTo>
                      <a:pt x="44" y="38"/>
                      <a:pt x="55" y="36"/>
                      <a:pt x="63" y="30"/>
                    </a:cubicBezTo>
                    <a:cubicBezTo>
                      <a:pt x="70" y="25"/>
                      <a:pt x="76" y="18"/>
                      <a:pt x="78" y="9"/>
                    </a:cubicBezTo>
                    <a:cubicBezTo>
                      <a:pt x="81" y="10"/>
                      <a:pt x="81" y="10"/>
                      <a:pt x="81" y="10"/>
                    </a:cubicBezTo>
                    <a:cubicBezTo>
                      <a:pt x="78" y="19"/>
                      <a:pt x="73" y="27"/>
                      <a:pt x="65" y="33"/>
                    </a:cubicBezTo>
                    <a:cubicBezTo>
                      <a:pt x="58" y="37"/>
                      <a:pt x="50" y="40"/>
                      <a:pt x="42" y="4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Freeform 65"/>
              <p:cNvSpPr>
                <a:spLocks/>
              </p:cNvSpPr>
              <p:nvPr userDrawn="1"/>
            </p:nvSpPr>
            <p:spPr bwMode="auto">
              <a:xfrm>
                <a:off x="2426" y="2568"/>
                <a:ext cx="93" cy="49"/>
              </a:xfrm>
              <a:custGeom>
                <a:avLst/>
                <a:gdLst>
                  <a:gd name="T0" fmla="*/ 3 w 55"/>
                  <a:gd name="T1" fmla="*/ 29 h 29"/>
                  <a:gd name="T2" fmla="*/ 0 w 55"/>
                  <a:gd name="T3" fmla="*/ 28 h 29"/>
                  <a:gd name="T4" fmla="*/ 15 w 55"/>
                  <a:gd name="T5" fmla="*/ 9 h 29"/>
                  <a:gd name="T6" fmla="*/ 55 w 55"/>
                  <a:gd name="T7" fmla="*/ 6 h 29"/>
                  <a:gd name="T8" fmla="*/ 54 w 55"/>
                  <a:gd name="T9" fmla="*/ 8 h 29"/>
                  <a:gd name="T10" fmla="*/ 17 w 55"/>
                  <a:gd name="T11" fmla="*/ 12 h 29"/>
                  <a:gd name="T12" fmla="*/ 3 w 55"/>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55" h="29">
                    <a:moveTo>
                      <a:pt x="3" y="29"/>
                    </a:moveTo>
                    <a:cubicBezTo>
                      <a:pt x="0" y="28"/>
                      <a:pt x="0" y="28"/>
                      <a:pt x="0" y="28"/>
                    </a:cubicBezTo>
                    <a:cubicBezTo>
                      <a:pt x="3" y="21"/>
                      <a:pt x="8" y="14"/>
                      <a:pt x="15" y="9"/>
                    </a:cubicBezTo>
                    <a:cubicBezTo>
                      <a:pt x="27" y="1"/>
                      <a:pt x="42" y="0"/>
                      <a:pt x="55" y="6"/>
                    </a:cubicBezTo>
                    <a:cubicBezTo>
                      <a:pt x="54" y="8"/>
                      <a:pt x="54" y="8"/>
                      <a:pt x="54" y="8"/>
                    </a:cubicBezTo>
                    <a:cubicBezTo>
                      <a:pt x="42" y="3"/>
                      <a:pt x="28" y="4"/>
                      <a:pt x="17" y="12"/>
                    </a:cubicBezTo>
                    <a:cubicBezTo>
                      <a:pt x="11" y="16"/>
                      <a:pt x="6" y="22"/>
                      <a:pt x="3" y="2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Freeform 66"/>
              <p:cNvSpPr>
                <a:spLocks/>
              </p:cNvSpPr>
              <p:nvPr userDrawn="1"/>
            </p:nvSpPr>
            <p:spPr bwMode="auto">
              <a:xfrm>
                <a:off x="2389" y="2556"/>
                <a:ext cx="66" cy="113"/>
              </a:xfrm>
              <a:custGeom>
                <a:avLst/>
                <a:gdLst>
                  <a:gd name="T0" fmla="*/ 7 w 39"/>
                  <a:gd name="T1" fmla="*/ 67 h 67"/>
                  <a:gd name="T2" fmla="*/ 29 w 39"/>
                  <a:gd name="T3" fmla="*/ 4 h 67"/>
                  <a:gd name="T4" fmla="*/ 37 w 39"/>
                  <a:gd name="T5" fmla="*/ 0 h 67"/>
                  <a:gd name="T6" fmla="*/ 39 w 39"/>
                  <a:gd name="T7" fmla="*/ 4 h 67"/>
                  <a:gd name="T8" fmla="*/ 32 w 39"/>
                  <a:gd name="T9" fmla="*/ 8 h 67"/>
                  <a:gd name="T10" fmla="*/ 12 w 39"/>
                  <a:gd name="T11" fmla="*/ 66 h 67"/>
                  <a:gd name="T12" fmla="*/ 7 w 39"/>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9" h="67">
                    <a:moveTo>
                      <a:pt x="7" y="67"/>
                    </a:moveTo>
                    <a:cubicBezTo>
                      <a:pt x="0" y="44"/>
                      <a:pt x="9" y="18"/>
                      <a:pt x="29" y="4"/>
                    </a:cubicBezTo>
                    <a:cubicBezTo>
                      <a:pt x="32" y="2"/>
                      <a:pt x="34" y="1"/>
                      <a:pt x="37" y="0"/>
                    </a:cubicBezTo>
                    <a:cubicBezTo>
                      <a:pt x="39" y="4"/>
                      <a:pt x="39" y="4"/>
                      <a:pt x="39" y="4"/>
                    </a:cubicBezTo>
                    <a:cubicBezTo>
                      <a:pt x="37" y="5"/>
                      <a:pt x="34" y="7"/>
                      <a:pt x="32" y="8"/>
                    </a:cubicBezTo>
                    <a:cubicBezTo>
                      <a:pt x="14" y="21"/>
                      <a:pt x="5" y="44"/>
                      <a:pt x="12" y="66"/>
                    </a:cubicBezTo>
                    <a:lnTo>
                      <a:pt x="7" y="6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 name="Freeform 67"/>
              <p:cNvSpPr>
                <a:spLocks/>
              </p:cNvSpPr>
              <p:nvPr userDrawn="1"/>
            </p:nvSpPr>
            <p:spPr bwMode="auto">
              <a:xfrm>
                <a:off x="2490" y="2546"/>
                <a:ext cx="100" cy="187"/>
              </a:xfrm>
              <a:custGeom>
                <a:avLst/>
                <a:gdLst>
                  <a:gd name="T0" fmla="*/ 12 w 59"/>
                  <a:gd name="T1" fmla="*/ 111 h 111"/>
                  <a:gd name="T2" fmla="*/ 11 w 59"/>
                  <a:gd name="T3" fmla="*/ 107 h 111"/>
                  <a:gd name="T4" fmla="*/ 29 w 59"/>
                  <a:gd name="T5" fmla="*/ 99 h 111"/>
                  <a:gd name="T6" fmla="*/ 51 w 59"/>
                  <a:gd name="T7" fmla="*/ 66 h 111"/>
                  <a:gd name="T8" fmla="*/ 43 w 59"/>
                  <a:gd name="T9" fmla="*/ 28 h 111"/>
                  <a:gd name="T10" fmla="*/ 0 w 59"/>
                  <a:gd name="T11" fmla="*/ 5 h 111"/>
                  <a:gd name="T12" fmla="*/ 0 w 59"/>
                  <a:gd name="T13" fmla="*/ 0 h 111"/>
                  <a:gd name="T14" fmla="*/ 47 w 59"/>
                  <a:gd name="T15" fmla="*/ 25 h 111"/>
                  <a:gd name="T16" fmla="*/ 56 w 59"/>
                  <a:gd name="T17" fmla="*/ 67 h 111"/>
                  <a:gd name="T18" fmla="*/ 32 w 59"/>
                  <a:gd name="T19" fmla="*/ 103 h 111"/>
                  <a:gd name="T20" fmla="*/ 12 w 59"/>
                  <a:gd name="T21"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11">
                    <a:moveTo>
                      <a:pt x="12" y="111"/>
                    </a:moveTo>
                    <a:cubicBezTo>
                      <a:pt x="11" y="107"/>
                      <a:pt x="11" y="107"/>
                      <a:pt x="11" y="107"/>
                    </a:cubicBezTo>
                    <a:cubicBezTo>
                      <a:pt x="17" y="105"/>
                      <a:pt x="24" y="103"/>
                      <a:pt x="29" y="99"/>
                    </a:cubicBezTo>
                    <a:cubicBezTo>
                      <a:pt x="41" y="91"/>
                      <a:pt x="48" y="79"/>
                      <a:pt x="51" y="66"/>
                    </a:cubicBezTo>
                    <a:cubicBezTo>
                      <a:pt x="54" y="53"/>
                      <a:pt x="51" y="39"/>
                      <a:pt x="43" y="28"/>
                    </a:cubicBezTo>
                    <a:cubicBezTo>
                      <a:pt x="33" y="13"/>
                      <a:pt x="17" y="5"/>
                      <a:pt x="0" y="5"/>
                    </a:cubicBezTo>
                    <a:cubicBezTo>
                      <a:pt x="0" y="0"/>
                      <a:pt x="0" y="0"/>
                      <a:pt x="0" y="0"/>
                    </a:cubicBezTo>
                    <a:cubicBezTo>
                      <a:pt x="19" y="0"/>
                      <a:pt x="36" y="9"/>
                      <a:pt x="47" y="25"/>
                    </a:cubicBezTo>
                    <a:cubicBezTo>
                      <a:pt x="55" y="37"/>
                      <a:pt x="59" y="52"/>
                      <a:pt x="56" y="67"/>
                    </a:cubicBezTo>
                    <a:cubicBezTo>
                      <a:pt x="53" y="82"/>
                      <a:pt x="45" y="94"/>
                      <a:pt x="32" y="103"/>
                    </a:cubicBezTo>
                    <a:cubicBezTo>
                      <a:pt x="26" y="107"/>
                      <a:pt x="19" y="110"/>
                      <a:pt x="12" y="11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Freeform 68"/>
              <p:cNvSpPr>
                <a:spLocks/>
              </p:cNvSpPr>
              <p:nvPr userDrawn="1"/>
            </p:nvSpPr>
            <p:spPr bwMode="auto">
              <a:xfrm>
                <a:off x="2299" y="1055"/>
                <a:ext cx="245" cy="213"/>
              </a:xfrm>
              <a:custGeom>
                <a:avLst/>
                <a:gdLst>
                  <a:gd name="T0" fmla="*/ 5 w 245"/>
                  <a:gd name="T1" fmla="*/ 213 h 213"/>
                  <a:gd name="T2" fmla="*/ 0 w 245"/>
                  <a:gd name="T3" fmla="*/ 206 h 213"/>
                  <a:gd name="T4" fmla="*/ 240 w 245"/>
                  <a:gd name="T5" fmla="*/ 0 h 213"/>
                  <a:gd name="T6" fmla="*/ 245 w 245"/>
                  <a:gd name="T7" fmla="*/ 5 h 213"/>
                  <a:gd name="T8" fmla="*/ 5 w 245"/>
                  <a:gd name="T9" fmla="*/ 213 h 213"/>
                </a:gdLst>
                <a:ahLst/>
                <a:cxnLst>
                  <a:cxn ang="0">
                    <a:pos x="T0" y="T1"/>
                  </a:cxn>
                  <a:cxn ang="0">
                    <a:pos x="T2" y="T3"/>
                  </a:cxn>
                  <a:cxn ang="0">
                    <a:pos x="T4" y="T5"/>
                  </a:cxn>
                  <a:cxn ang="0">
                    <a:pos x="T6" y="T7"/>
                  </a:cxn>
                  <a:cxn ang="0">
                    <a:pos x="T8" y="T9"/>
                  </a:cxn>
                </a:cxnLst>
                <a:rect l="0" t="0" r="r" b="b"/>
                <a:pathLst>
                  <a:path w="245" h="213">
                    <a:moveTo>
                      <a:pt x="5" y="213"/>
                    </a:moveTo>
                    <a:lnTo>
                      <a:pt x="0" y="206"/>
                    </a:lnTo>
                    <a:lnTo>
                      <a:pt x="240" y="0"/>
                    </a:lnTo>
                    <a:lnTo>
                      <a:pt x="245" y="5"/>
                    </a:lnTo>
                    <a:lnTo>
                      <a:pt x="5" y="21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Freeform 69"/>
              <p:cNvSpPr>
                <a:spLocks/>
              </p:cNvSpPr>
              <p:nvPr userDrawn="1"/>
            </p:nvSpPr>
            <p:spPr bwMode="auto">
              <a:xfrm>
                <a:off x="2460" y="894"/>
                <a:ext cx="88" cy="163"/>
              </a:xfrm>
              <a:custGeom>
                <a:avLst/>
                <a:gdLst>
                  <a:gd name="T0" fmla="*/ 81 w 88"/>
                  <a:gd name="T1" fmla="*/ 163 h 163"/>
                  <a:gd name="T2" fmla="*/ 0 w 88"/>
                  <a:gd name="T3" fmla="*/ 5 h 163"/>
                  <a:gd name="T4" fmla="*/ 7 w 88"/>
                  <a:gd name="T5" fmla="*/ 0 h 163"/>
                  <a:gd name="T6" fmla="*/ 88 w 88"/>
                  <a:gd name="T7" fmla="*/ 159 h 163"/>
                  <a:gd name="T8" fmla="*/ 81 w 88"/>
                  <a:gd name="T9" fmla="*/ 163 h 163"/>
                </a:gdLst>
                <a:ahLst/>
                <a:cxnLst>
                  <a:cxn ang="0">
                    <a:pos x="T0" y="T1"/>
                  </a:cxn>
                  <a:cxn ang="0">
                    <a:pos x="T2" y="T3"/>
                  </a:cxn>
                  <a:cxn ang="0">
                    <a:pos x="T4" y="T5"/>
                  </a:cxn>
                  <a:cxn ang="0">
                    <a:pos x="T6" y="T7"/>
                  </a:cxn>
                  <a:cxn ang="0">
                    <a:pos x="T8" y="T9"/>
                  </a:cxn>
                </a:cxnLst>
                <a:rect l="0" t="0" r="r" b="b"/>
                <a:pathLst>
                  <a:path w="88" h="163">
                    <a:moveTo>
                      <a:pt x="81" y="163"/>
                    </a:moveTo>
                    <a:lnTo>
                      <a:pt x="0" y="5"/>
                    </a:lnTo>
                    <a:lnTo>
                      <a:pt x="7" y="0"/>
                    </a:lnTo>
                    <a:lnTo>
                      <a:pt x="88" y="159"/>
                    </a:lnTo>
                    <a:lnTo>
                      <a:pt x="81" y="16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Freeform 70"/>
              <p:cNvSpPr>
                <a:spLocks/>
              </p:cNvSpPr>
              <p:nvPr userDrawn="1"/>
            </p:nvSpPr>
            <p:spPr bwMode="auto">
              <a:xfrm>
                <a:off x="2502" y="1026"/>
                <a:ext cx="115" cy="107"/>
              </a:xfrm>
              <a:custGeom>
                <a:avLst/>
                <a:gdLst>
                  <a:gd name="T0" fmla="*/ 26 w 68"/>
                  <a:gd name="T1" fmla="*/ 63 h 63"/>
                  <a:gd name="T2" fmla="*/ 21 w 68"/>
                  <a:gd name="T3" fmla="*/ 63 h 63"/>
                  <a:gd name="T4" fmla="*/ 0 w 68"/>
                  <a:gd name="T5" fmla="*/ 54 h 63"/>
                  <a:gd name="T6" fmla="*/ 2 w 68"/>
                  <a:gd name="T7" fmla="*/ 52 h 63"/>
                  <a:gd name="T8" fmla="*/ 21 w 68"/>
                  <a:gd name="T9" fmla="*/ 60 h 63"/>
                  <a:gd name="T10" fmla="*/ 50 w 68"/>
                  <a:gd name="T11" fmla="*/ 52 h 63"/>
                  <a:gd name="T12" fmla="*/ 64 w 68"/>
                  <a:gd name="T13" fmla="*/ 27 h 63"/>
                  <a:gd name="T14" fmla="*/ 59 w 68"/>
                  <a:gd name="T15" fmla="*/ 1 h 63"/>
                  <a:gd name="T16" fmla="*/ 61 w 68"/>
                  <a:gd name="T17" fmla="*/ 0 h 63"/>
                  <a:gd name="T18" fmla="*/ 67 w 68"/>
                  <a:gd name="T19" fmla="*/ 27 h 63"/>
                  <a:gd name="T20" fmla="*/ 52 w 68"/>
                  <a:gd name="T21" fmla="*/ 55 h 63"/>
                  <a:gd name="T22" fmla="*/ 26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26" y="63"/>
                    </a:moveTo>
                    <a:cubicBezTo>
                      <a:pt x="25" y="63"/>
                      <a:pt x="23" y="63"/>
                      <a:pt x="21" y="63"/>
                    </a:cubicBezTo>
                    <a:cubicBezTo>
                      <a:pt x="13" y="62"/>
                      <a:pt x="6" y="59"/>
                      <a:pt x="0" y="54"/>
                    </a:cubicBezTo>
                    <a:cubicBezTo>
                      <a:pt x="2" y="52"/>
                      <a:pt x="2" y="52"/>
                      <a:pt x="2" y="52"/>
                    </a:cubicBezTo>
                    <a:cubicBezTo>
                      <a:pt x="7" y="56"/>
                      <a:pt x="14" y="59"/>
                      <a:pt x="21" y="60"/>
                    </a:cubicBezTo>
                    <a:cubicBezTo>
                      <a:pt x="32" y="61"/>
                      <a:pt x="42" y="59"/>
                      <a:pt x="50" y="52"/>
                    </a:cubicBezTo>
                    <a:cubicBezTo>
                      <a:pt x="58" y="46"/>
                      <a:pt x="63" y="37"/>
                      <a:pt x="64" y="27"/>
                    </a:cubicBezTo>
                    <a:cubicBezTo>
                      <a:pt x="65" y="18"/>
                      <a:pt x="63" y="9"/>
                      <a:pt x="59" y="1"/>
                    </a:cubicBezTo>
                    <a:cubicBezTo>
                      <a:pt x="61" y="0"/>
                      <a:pt x="61" y="0"/>
                      <a:pt x="61" y="0"/>
                    </a:cubicBezTo>
                    <a:cubicBezTo>
                      <a:pt x="66" y="8"/>
                      <a:pt x="68" y="18"/>
                      <a:pt x="67" y="27"/>
                    </a:cubicBezTo>
                    <a:cubicBezTo>
                      <a:pt x="66" y="38"/>
                      <a:pt x="60" y="48"/>
                      <a:pt x="52" y="55"/>
                    </a:cubicBezTo>
                    <a:cubicBezTo>
                      <a:pt x="44" y="60"/>
                      <a:pt x="35" y="63"/>
                      <a:pt x="26" y="6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Freeform 71"/>
              <p:cNvSpPr>
                <a:spLocks/>
              </p:cNvSpPr>
              <p:nvPr userDrawn="1"/>
            </p:nvSpPr>
            <p:spPr bwMode="auto">
              <a:xfrm>
                <a:off x="2475" y="1001"/>
                <a:ext cx="44" cy="94"/>
              </a:xfrm>
              <a:custGeom>
                <a:avLst/>
                <a:gdLst>
                  <a:gd name="T0" fmla="*/ 5 w 26"/>
                  <a:gd name="T1" fmla="*/ 56 h 56"/>
                  <a:gd name="T2" fmla="*/ 1 w 26"/>
                  <a:gd name="T3" fmla="*/ 32 h 56"/>
                  <a:gd name="T4" fmla="*/ 25 w 26"/>
                  <a:gd name="T5" fmla="*/ 0 h 56"/>
                  <a:gd name="T6" fmla="*/ 26 w 26"/>
                  <a:gd name="T7" fmla="*/ 2 h 56"/>
                  <a:gd name="T8" fmla="*/ 4 w 26"/>
                  <a:gd name="T9" fmla="*/ 32 h 56"/>
                  <a:gd name="T10" fmla="*/ 8 w 26"/>
                  <a:gd name="T11" fmla="*/ 54 h 56"/>
                  <a:gd name="T12" fmla="*/ 5 w 26"/>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6" h="56">
                    <a:moveTo>
                      <a:pt x="5" y="56"/>
                    </a:moveTo>
                    <a:cubicBezTo>
                      <a:pt x="2" y="48"/>
                      <a:pt x="0" y="40"/>
                      <a:pt x="1" y="32"/>
                    </a:cubicBezTo>
                    <a:cubicBezTo>
                      <a:pt x="3" y="18"/>
                      <a:pt x="12" y="6"/>
                      <a:pt x="25" y="0"/>
                    </a:cubicBezTo>
                    <a:cubicBezTo>
                      <a:pt x="26" y="2"/>
                      <a:pt x="26" y="2"/>
                      <a:pt x="26" y="2"/>
                    </a:cubicBezTo>
                    <a:cubicBezTo>
                      <a:pt x="14" y="8"/>
                      <a:pt x="6" y="19"/>
                      <a:pt x="4" y="32"/>
                    </a:cubicBezTo>
                    <a:cubicBezTo>
                      <a:pt x="3" y="40"/>
                      <a:pt x="5" y="48"/>
                      <a:pt x="8" y="54"/>
                    </a:cubicBezTo>
                    <a:lnTo>
                      <a:pt x="5" y="5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Freeform 72"/>
              <p:cNvSpPr>
                <a:spLocks/>
              </p:cNvSpPr>
              <p:nvPr userDrawn="1"/>
            </p:nvSpPr>
            <p:spPr bwMode="auto">
              <a:xfrm>
                <a:off x="2448" y="1036"/>
                <a:ext cx="64" cy="114"/>
              </a:xfrm>
              <a:custGeom>
                <a:avLst/>
                <a:gdLst>
                  <a:gd name="T0" fmla="*/ 36 w 38"/>
                  <a:gd name="T1" fmla="*/ 67 h 67"/>
                  <a:gd name="T2" fmla="*/ 3 w 38"/>
                  <a:gd name="T3" fmla="*/ 9 h 67"/>
                  <a:gd name="T4" fmla="*/ 5 w 38"/>
                  <a:gd name="T5" fmla="*/ 0 h 67"/>
                  <a:gd name="T6" fmla="*/ 9 w 38"/>
                  <a:gd name="T7" fmla="*/ 2 h 67"/>
                  <a:gd name="T8" fmla="*/ 8 w 38"/>
                  <a:gd name="T9" fmla="*/ 9 h 67"/>
                  <a:gd name="T10" fmla="*/ 38 w 38"/>
                  <a:gd name="T11" fmla="*/ 62 h 67"/>
                  <a:gd name="T12" fmla="*/ 36 w 38"/>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8" h="67">
                    <a:moveTo>
                      <a:pt x="36" y="67"/>
                    </a:moveTo>
                    <a:cubicBezTo>
                      <a:pt x="13" y="57"/>
                      <a:pt x="0" y="33"/>
                      <a:pt x="3" y="9"/>
                    </a:cubicBezTo>
                    <a:cubicBezTo>
                      <a:pt x="3" y="6"/>
                      <a:pt x="4" y="3"/>
                      <a:pt x="5" y="0"/>
                    </a:cubicBezTo>
                    <a:cubicBezTo>
                      <a:pt x="9" y="2"/>
                      <a:pt x="9" y="2"/>
                      <a:pt x="9" y="2"/>
                    </a:cubicBezTo>
                    <a:cubicBezTo>
                      <a:pt x="9" y="4"/>
                      <a:pt x="8" y="7"/>
                      <a:pt x="8" y="9"/>
                    </a:cubicBezTo>
                    <a:cubicBezTo>
                      <a:pt x="5" y="31"/>
                      <a:pt x="17" y="53"/>
                      <a:pt x="38" y="62"/>
                    </a:cubicBezTo>
                    <a:lnTo>
                      <a:pt x="36" y="6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 name="Freeform 73"/>
              <p:cNvSpPr>
                <a:spLocks/>
              </p:cNvSpPr>
              <p:nvPr userDrawn="1"/>
            </p:nvSpPr>
            <p:spPr bwMode="auto">
              <a:xfrm>
                <a:off x="2475" y="965"/>
                <a:ext cx="172" cy="146"/>
              </a:xfrm>
              <a:custGeom>
                <a:avLst/>
                <a:gdLst>
                  <a:gd name="T0" fmla="*/ 91 w 102"/>
                  <a:gd name="T1" fmla="*/ 86 h 86"/>
                  <a:gd name="T2" fmla="*/ 87 w 102"/>
                  <a:gd name="T3" fmla="*/ 83 h 86"/>
                  <a:gd name="T4" fmla="*/ 93 w 102"/>
                  <a:gd name="T5" fmla="*/ 64 h 86"/>
                  <a:gd name="T6" fmla="*/ 49 w 102"/>
                  <a:gd name="T7" fmla="*/ 7 h 86"/>
                  <a:gd name="T8" fmla="*/ 3 w 102"/>
                  <a:gd name="T9" fmla="*/ 25 h 86"/>
                  <a:gd name="T10" fmla="*/ 0 w 102"/>
                  <a:gd name="T11" fmla="*/ 22 h 86"/>
                  <a:gd name="T12" fmla="*/ 49 w 102"/>
                  <a:gd name="T13" fmla="*/ 2 h 86"/>
                  <a:gd name="T14" fmla="*/ 98 w 102"/>
                  <a:gd name="T15" fmla="*/ 65 h 86"/>
                  <a:gd name="T16" fmla="*/ 91 w 102"/>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86">
                    <a:moveTo>
                      <a:pt x="91" y="86"/>
                    </a:moveTo>
                    <a:cubicBezTo>
                      <a:pt x="87" y="83"/>
                      <a:pt x="87" y="83"/>
                      <a:pt x="87" y="83"/>
                    </a:cubicBezTo>
                    <a:cubicBezTo>
                      <a:pt x="90" y="77"/>
                      <a:pt x="92" y="71"/>
                      <a:pt x="93" y="64"/>
                    </a:cubicBezTo>
                    <a:cubicBezTo>
                      <a:pt x="97" y="36"/>
                      <a:pt x="77" y="11"/>
                      <a:pt x="49" y="7"/>
                    </a:cubicBezTo>
                    <a:cubicBezTo>
                      <a:pt x="32" y="5"/>
                      <a:pt x="15" y="11"/>
                      <a:pt x="3" y="25"/>
                    </a:cubicBezTo>
                    <a:cubicBezTo>
                      <a:pt x="0" y="22"/>
                      <a:pt x="0" y="22"/>
                      <a:pt x="0" y="22"/>
                    </a:cubicBezTo>
                    <a:cubicBezTo>
                      <a:pt x="12" y="7"/>
                      <a:pt x="31" y="0"/>
                      <a:pt x="49" y="2"/>
                    </a:cubicBezTo>
                    <a:cubicBezTo>
                      <a:pt x="80" y="6"/>
                      <a:pt x="102" y="34"/>
                      <a:pt x="98" y="65"/>
                    </a:cubicBezTo>
                    <a:cubicBezTo>
                      <a:pt x="97" y="72"/>
                      <a:pt x="95" y="79"/>
                      <a:pt x="91" y="8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 name="Freeform 74"/>
              <p:cNvSpPr>
                <a:spLocks/>
              </p:cNvSpPr>
              <p:nvPr userDrawn="1"/>
            </p:nvSpPr>
            <p:spPr bwMode="auto">
              <a:xfrm>
                <a:off x="2649" y="1696"/>
                <a:ext cx="787" cy="60"/>
              </a:xfrm>
              <a:custGeom>
                <a:avLst/>
                <a:gdLst>
                  <a:gd name="T0" fmla="*/ 787 w 787"/>
                  <a:gd name="T1" fmla="*/ 60 h 60"/>
                  <a:gd name="T2" fmla="*/ 0 w 787"/>
                  <a:gd name="T3" fmla="*/ 8 h 60"/>
                  <a:gd name="T4" fmla="*/ 2 w 787"/>
                  <a:gd name="T5" fmla="*/ 0 h 60"/>
                  <a:gd name="T6" fmla="*/ 787 w 787"/>
                  <a:gd name="T7" fmla="*/ 52 h 60"/>
                  <a:gd name="T8" fmla="*/ 787 w 787"/>
                  <a:gd name="T9" fmla="*/ 60 h 60"/>
                </a:gdLst>
                <a:ahLst/>
                <a:cxnLst>
                  <a:cxn ang="0">
                    <a:pos x="T0" y="T1"/>
                  </a:cxn>
                  <a:cxn ang="0">
                    <a:pos x="T2" y="T3"/>
                  </a:cxn>
                  <a:cxn ang="0">
                    <a:pos x="T4" y="T5"/>
                  </a:cxn>
                  <a:cxn ang="0">
                    <a:pos x="T6" y="T7"/>
                  </a:cxn>
                  <a:cxn ang="0">
                    <a:pos x="T8" y="T9"/>
                  </a:cxn>
                </a:cxnLst>
                <a:rect l="0" t="0" r="r" b="b"/>
                <a:pathLst>
                  <a:path w="787" h="60">
                    <a:moveTo>
                      <a:pt x="787" y="60"/>
                    </a:moveTo>
                    <a:lnTo>
                      <a:pt x="0" y="8"/>
                    </a:lnTo>
                    <a:lnTo>
                      <a:pt x="2" y="0"/>
                    </a:lnTo>
                    <a:lnTo>
                      <a:pt x="787" y="52"/>
                    </a:lnTo>
                    <a:lnTo>
                      <a:pt x="787" y="6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 name="Freeform 75"/>
              <p:cNvSpPr>
                <a:spLocks/>
              </p:cNvSpPr>
              <p:nvPr userDrawn="1"/>
            </p:nvSpPr>
            <p:spPr bwMode="auto">
              <a:xfrm>
                <a:off x="-97" y="1961"/>
                <a:ext cx="137" cy="42"/>
              </a:xfrm>
              <a:custGeom>
                <a:avLst/>
                <a:gdLst>
                  <a:gd name="T0" fmla="*/ 81 w 81"/>
                  <a:gd name="T1" fmla="*/ 9 h 25"/>
                  <a:gd name="T2" fmla="*/ 81 w 81"/>
                  <a:gd name="T3" fmla="*/ 25 h 25"/>
                  <a:gd name="T4" fmla="*/ 0 w 81"/>
                  <a:gd name="T5" fmla="*/ 25 h 25"/>
                  <a:gd name="T6" fmla="*/ 0 w 81"/>
                  <a:gd name="T7" fmla="*/ 9 h 25"/>
                  <a:gd name="T8" fmla="*/ 81 w 81"/>
                  <a:gd name="T9" fmla="*/ 9 h 25"/>
                </a:gdLst>
                <a:ahLst/>
                <a:cxnLst>
                  <a:cxn ang="0">
                    <a:pos x="T0" y="T1"/>
                  </a:cxn>
                  <a:cxn ang="0">
                    <a:pos x="T2" y="T3"/>
                  </a:cxn>
                  <a:cxn ang="0">
                    <a:pos x="T4" y="T5"/>
                  </a:cxn>
                  <a:cxn ang="0">
                    <a:pos x="T6" y="T7"/>
                  </a:cxn>
                  <a:cxn ang="0">
                    <a:pos x="T8" y="T9"/>
                  </a:cxn>
                </a:cxnLst>
                <a:rect l="0" t="0" r="r" b="b"/>
                <a:pathLst>
                  <a:path w="81" h="25">
                    <a:moveTo>
                      <a:pt x="81" y="9"/>
                    </a:moveTo>
                    <a:cubicBezTo>
                      <a:pt x="81" y="25"/>
                      <a:pt x="81" y="25"/>
                      <a:pt x="81" y="25"/>
                    </a:cubicBezTo>
                    <a:cubicBezTo>
                      <a:pt x="0" y="25"/>
                      <a:pt x="0" y="25"/>
                      <a:pt x="0" y="25"/>
                    </a:cubicBezTo>
                    <a:cubicBezTo>
                      <a:pt x="0" y="9"/>
                      <a:pt x="0" y="9"/>
                      <a:pt x="0" y="9"/>
                    </a:cubicBezTo>
                    <a:cubicBezTo>
                      <a:pt x="30" y="0"/>
                      <a:pt x="54" y="0"/>
                      <a:pt x="81"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Rectangle 76"/>
              <p:cNvSpPr>
                <a:spLocks noChangeArrowheads="1"/>
              </p:cNvSpPr>
              <p:nvPr userDrawn="1"/>
            </p:nvSpPr>
            <p:spPr bwMode="auto">
              <a:xfrm>
                <a:off x="-97" y="2015"/>
                <a:ext cx="137" cy="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77"/>
              <p:cNvSpPr>
                <a:spLocks/>
              </p:cNvSpPr>
              <p:nvPr userDrawn="1"/>
            </p:nvSpPr>
            <p:spPr bwMode="auto">
              <a:xfrm>
                <a:off x="-97" y="2057"/>
                <a:ext cx="137" cy="43"/>
              </a:xfrm>
              <a:custGeom>
                <a:avLst/>
                <a:gdLst>
                  <a:gd name="T0" fmla="*/ 81 w 81"/>
                  <a:gd name="T1" fmla="*/ 17 h 25"/>
                  <a:gd name="T2" fmla="*/ 0 w 81"/>
                  <a:gd name="T3" fmla="*/ 17 h 25"/>
                  <a:gd name="T4" fmla="*/ 0 w 81"/>
                  <a:gd name="T5" fmla="*/ 0 h 25"/>
                  <a:gd name="T6" fmla="*/ 81 w 81"/>
                  <a:gd name="T7" fmla="*/ 0 h 25"/>
                  <a:gd name="T8" fmla="*/ 81 w 81"/>
                  <a:gd name="T9" fmla="*/ 17 h 25"/>
                </a:gdLst>
                <a:ahLst/>
                <a:cxnLst>
                  <a:cxn ang="0">
                    <a:pos x="T0" y="T1"/>
                  </a:cxn>
                  <a:cxn ang="0">
                    <a:pos x="T2" y="T3"/>
                  </a:cxn>
                  <a:cxn ang="0">
                    <a:pos x="T4" y="T5"/>
                  </a:cxn>
                  <a:cxn ang="0">
                    <a:pos x="T6" y="T7"/>
                  </a:cxn>
                  <a:cxn ang="0">
                    <a:pos x="T8" y="T9"/>
                  </a:cxn>
                </a:cxnLst>
                <a:rect l="0" t="0" r="r" b="b"/>
                <a:pathLst>
                  <a:path w="81" h="25">
                    <a:moveTo>
                      <a:pt x="81" y="17"/>
                    </a:moveTo>
                    <a:cubicBezTo>
                      <a:pt x="51" y="25"/>
                      <a:pt x="27" y="25"/>
                      <a:pt x="0" y="17"/>
                    </a:cubicBezTo>
                    <a:cubicBezTo>
                      <a:pt x="0" y="0"/>
                      <a:pt x="0" y="0"/>
                      <a:pt x="0" y="0"/>
                    </a:cubicBezTo>
                    <a:cubicBezTo>
                      <a:pt x="81" y="0"/>
                      <a:pt x="81" y="0"/>
                      <a:pt x="81" y="0"/>
                    </a:cubicBezTo>
                    <a:lnTo>
                      <a:pt x="81"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78"/>
              <p:cNvSpPr>
                <a:spLocks/>
              </p:cNvSpPr>
              <p:nvPr userDrawn="1"/>
            </p:nvSpPr>
            <p:spPr bwMode="auto">
              <a:xfrm>
                <a:off x="-433" y="2029"/>
                <a:ext cx="353" cy="66"/>
              </a:xfrm>
              <a:custGeom>
                <a:avLst/>
                <a:gdLst>
                  <a:gd name="T0" fmla="*/ 0 w 353"/>
                  <a:gd name="T1" fmla="*/ 66 h 66"/>
                  <a:gd name="T2" fmla="*/ 0 w 353"/>
                  <a:gd name="T3" fmla="*/ 57 h 66"/>
                  <a:gd name="T4" fmla="*/ 351 w 353"/>
                  <a:gd name="T5" fmla="*/ 0 h 66"/>
                  <a:gd name="T6" fmla="*/ 353 w 353"/>
                  <a:gd name="T7" fmla="*/ 6 h 66"/>
                  <a:gd name="T8" fmla="*/ 0 w 353"/>
                  <a:gd name="T9" fmla="*/ 66 h 66"/>
                </a:gdLst>
                <a:ahLst/>
                <a:cxnLst>
                  <a:cxn ang="0">
                    <a:pos x="T0" y="T1"/>
                  </a:cxn>
                  <a:cxn ang="0">
                    <a:pos x="T2" y="T3"/>
                  </a:cxn>
                  <a:cxn ang="0">
                    <a:pos x="T4" y="T5"/>
                  </a:cxn>
                  <a:cxn ang="0">
                    <a:pos x="T6" y="T7"/>
                  </a:cxn>
                  <a:cxn ang="0">
                    <a:pos x="T8" y="T9"/>
                  </a:cxn>
                </a:cxnLst>
                <a:rect l="0" t="0" r="r" b="b"/>
                <a:pathLst>
                  <a:path w="353" h="66">
                    <a:moveTo>
                      <a:pt x="0" y="66"/>
                    </a:moveTo>
                    <a:lnTo>
                      <a:pt x="0" y="57"/>
                    </a:lnTo>
                    <a:lnTo>
                      <a:pt x="351" y="0"/>
                    </a:lnTo>
                    <a:lnTo>
                      <a:pt x="353" y="6"/>
                    </a:lnTo>
                    <a:lnTo>
                      <a:pt x="0"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79"/>
              <p:cNvSpPr>
                <a:spLocks/>
              </p:cNvSpPr>
              <p:nvPr userDrawn="1"/>
            </p:nvSpPr>
            <p:spPr bwMode="auto">
              <a:xfrm>
                <a:off x="-200" y="1775"/>
                <a:ext cx="152" cy="216"/>
              </a:xfrm>
              <a:custGeom>
                <a:avLst/>
                <a:gdLst>
                  <a:gd name="T0" fmla="*/ 145 w 152"/>
                  <a:gd name="T1" fmla="*/ 216 h 216"/>
                  <a:gd name="T2" fmla="*/ 0 w 152"/>
                  <a:gd name="T3" fmla="*/ 5 h 216"/>
                  <a:gd name="T4" fmla="*/ 7 w 152"/>
                  <a:gd name="T5" fmla="*/ 0 h 216"/>
                  <a:gd name="T6" fmla="*/ 152 w 152"/>
                  <a:gd name="T7" fmla="*/ 211 h 216"/>
                  <a:gd name="T8" fmla="*/ 145 w 152"/>
                  <a:gd name="T9" fmla="*/ 216 h 216"/>
                </a:gdLst>
                <a:ahLst/>
                <a:cxnLst>
                  <a:cxn ang="0">
                    <a:pos x="T0" y="T1"/>
                  </a:cxn>
                  <a:cxn ang="0">
                    <a:pos x="T2" y="T3"/>
                  </a:cxn>
                  <a:cxn ang="0">
                    <a:pos x="T4" y="T5"/>
                  </a:cxn>
                  <a:cxn ang="0">
                    <a:pos x="T6" y="T7"/>
                  </a:cxn>
                  <a:cxn ang="0">
                    <a:pos x="T8" y="T9"/>
                  </a:cxn>
                </a:cxnLst>
                <a:rect l="0" t="0" r="r" b="b"/>
                <a:pathLst>
                  <a:path w="152" h="216">
                    <a:moveTo>
                      <a:pt x="145" y="216"/>
                    </a:moveTo>
                    <a:lnTo>
                      <a:pt x="0" y="5"/>
                    </a:lnTo>
                    <a:lnTo>
                      <a:pt x="7" y="0"/>
                    </a:lnTo>
                    <a:lnTo>
                      <a:pt x="152" y="211"/>
                    </a:lnTo>
                    <a:lnTo>
                      <a:pt x="145" y="21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80"/>
              <p:cNvSpPr>
                <a:spLocks/>
              </p:cNvSpPr>
              <p:nvPr userDrawn="1"/>
            </p:nvSpPr>
            <p:spPr bwMode="auto">
              <a:xfrm>
                <a:off x="-1" y="1839"/>
                <a:ext cx="193" cy="152"/>
              </a:xfrm>
              <a:custGeom>
                <a:avLst/>
                <a:gdLst>
                  <a:gd name="T0" fmla="*/ 5 w 193"/>
                  <a:gd name="T1" fmla="*/ 152 h 152"/>
                  <a:gd name="T2" fmla="*/ 0 w 193"/>
                  <a:gd name="T3" fmla="*/ 147 h 152"/>
                  <a:gd name="T4" fmla="*/ 188 w 193"/>
                  <a:gd name="T5" fmla="*/ 0 h 152"/>
                  <a:gd name="T6" fmla="*/ 193 w 193"/>
                  <a:gd name="T7" fmla="*/ 5 h 152"/>
                  <a:gd name="T8" fmla="*/ 5 w 193"/>
                  <a:gd name="T9" fmla="*/ 152 h 152"/>
                </a:gdLst>
                <a:ahLst/>
                <a:cxnLst>
                  <a:cxn ang="0">
                    <a:pos x="T0" y="T1"/>
                  </a:cxn>
                  <a:cxn ang="0">
                    <a:pos x="T2" y="T3"/>
                  </a:cxn>
                  <a:cxn ang="0">
                    <a:pos x="T4" y="T5"/>
                  </a:cxn>
                  <a:cxn ang="0">
                    <a:pos x="T6" y="T7"/>
                  </a:cxn>
                  <a:cxn ang="0">
                    <a:pos x="T8" y="T9"/>
                  </a:cxn>
                </a:cxnLst>
                <a:rect l="0" t="0" r="r" b="b"/>
                <a:pathLst>
                  <a:path w="193" h="152">
                    <a:moveTo>
                      <a:pt x="5" y="152"/>
                    </a:moveTo>
                    <a:lnTo>
                      <a:pt x="0" y="147"/>
                    </a:lnTo>
                    <a:lnTo>
                      <a:pt x="188" y="0"/>
                    </a:lnTo>
                    <a:lnTo>
                      <a:pt x="193" y="5"/>
                    </a:lnTo>
                    <a:lnTo>
                      <a:pt x="5" y="15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Rectangle 81"/>
              <p:cNvSpPr>
                <a:spLocks noChangeArrowheads="1"/>
              </p:cNvSpPr>
              <p:nvPr userDrawn="1"/>
            </p:nvSpPr>
            <p:spPr bwMode="auto">
              <a:xfrm>
                <a:off x="-29" y="1728"/>
                <a:ext cx="8" cy="25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82"/>
              <p:cNvSpPr>
                <a:spLocks/>
              </p:cNvSpPr>
              <p:nvPr userDrawn="1"/>
            </p:nvSpPr>
            <p:spPr bwMode="auto">
              <a:xfrm>
                <a:off x="-24" y="80"/>
                <a:ext cx="528" cy="184"/>
              </a:xfrm>
              <a:custGeom>
                <a:avLst/>
                <a:gdLst>
                  <a:gd name="T0" fmla="*/ 3 w 528"/>
                  <a:gd name="T1" fmla="*/ 184 h 184"/>
                  <a:gd name="T2" fmla="*/ 0 w 528"/>
                  <a:gd name="T3" fmla="*/ 177 h 184"/>
                  <a:gd name="T4" fmla="*/ 525 w 528"/>
                  <a:gd name="T5" fmla="*/ 0 h 184"/>
                  <a:gd name="T6" fmla="*/ 528 w 528"/>
                  <a:gd name="T7" fmla="*/ 6 h 184"/>
                  <a:gd name="T8" fmla="*/ 3 w 528"/>
                  <a:gd name="T9" fmla="*/ 184 h 184"/>
                </a:gdLst>
                <a:ahLst/>
                <a:cxnLst>
                  <a:cxn ang="0">
                    <a:pos x="T0" y="T1"/>
                  </a:cxn>
                  <a:cxn ang="0">
                    <a:pos x="T2" y="T3"/>
                  </a:cxn>
                  <a:cxn ang="0">
                    <a:pos x="T4" y="T5"/>
                  </a:cxn>
                  <a:cxn ang="0">
                    <a:pos x="T6" y="T7"/>
                  </a:cxn>
                  <a:cxn ang="0">
                    <a:pos x="T8" y="T9"/>
                  </a:cxn>
                </a:cxnLst>
                <a:rect l="0" t="0" r="r" b="b"/>
                <a:pathLst>
                  <a:path w="528" h="184">
                    <a:moveTo>
                      <a:pt x="3" y="184"/>
                    </a:moveTo>
                    <a:lnTo>
                      <a:pt x="0" y="177"/>
                    </a:lnTo>
                    <a:lnTo>
                      <a:pt x="525" y="0"/>
                    </a:lnTo>
                    <a:lnTo>
                      <a:pt x="528" y="6"/>
                    </a:lnTo>
                    <a:lnTo>
                      <a:pt x="3" y="18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83"/>
              <p:cNvSpPr>
                <a:spLocks/>
              </p:cNvSpPr>
              <p:nvPr userDrawn="1"/>
            </p:nvSpPr>
            <p:spPr bwMode="auto">
              <a:xfrm>
                <a:off x="-720" y="624"/>
                <a:ext cx="365" cy="182"/>
              </a:xfrm>
              <a:custGeom>
                <a:avLst/>
                <a:gdLst>
                  <a:gd name="T0" fmla="*/ 361 w 365"/>
                  <a:gd name="T1" fmla="*/ 182 h 182"/>
                  <a:gd name="T2" fmla="*/ 0 w 365"/>
                  <a:gd name="T3" fmla="*/ 7 h 182"/>
                  <a:gd name="T4" fmla="*/ 3 w 365"/>
                  <a:gd name="T5" fmla="*/ 0 h 182"/>
                  <a:gd name="T6" fmla="*/ 365 w 365"/>
                  <a:gd name="T7" fmla="*/ 176 h 182"/>
                  <a:gd name="T8" fmla="*/ 361 w 365"/>
                  <a:gd name="T9" fmla="*/ 182 h 182"/>
                </a:gdLst>
                <a:ahLst/>
                <a:cxnLst>
                  <a:cxn ang="0">
                    <a:pos x="T0" y="T1"/>
                  </a:cxn>
                  <a:cxn ang="0">
                    <a:pos x="T2" y="T3"/>
                  </a:cxn>
                  <a:cxn ang="0">
                    <a:pos x="T4" y="T5"/>
                  </a:cxn>
                  <a:cxn ang="0">
                    <a:pos x="T6" y="T7"/>
                  </a:cxn>
                  <a:cxn ang="0">
                    <a:pos x="T8" y="T9"/>
                  </a:cxn>
                </a:cxnLst>
                <a:rect l="0" t="0" r="r" b="b"/>
                <a:pathLst>
                  <a:path w="365" h="182">
                    <a:moveTo>
                      <a:pt x="361" y="182"/>
                    </a:moveTo>
                    <a:lnTo>
                      <a:pt x="0" y="7"/>
                    </a:lnTo>
                    <a:lnTo>
                      <a:pt x="3" y="0"/>
                    </a:lnTo>
                    <a:lnTo>
                      <a:pt x="365" y="176"/>
                    </a:lnTo>
                    <a:lnTo>
                      <a:pt x="361" y="18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84"/>
              <p:cNvSpPr>
                <a:spLocks/>
              </p:cNvSpPr>
              <p:nvPr userDrawn="1"/>
            </p:nvSpPr>
            <p:spPr bwMode="auto">
              <a:xfrm>
                <a:off x="273" y="88"/>
                <a:ext cx="238" cy="360"/>
              </a:xfrm>
              <a:custGeom>
                <a:avLst/>
                <a:gdLst>
                  <a:gd name="T0" fmla="*/ 7 w 238"/>
                  <a:gd name="T1" fmla="*/ 360 h 360"/>
                  <a:gd name="T2" fmla="*/ 0 w 238"/>
                  <a:gd name="T3" fmla="*/ 355 h 360"/>
                  <a:gd name="T4" fmla="*/ 229 w 238"/>
                  <a:gd name="T5" fmla="*/ 0 h 360"/>
                  <a:gd name="T6" fmla="*/ 238 w 238"/>
                  <a:gd name="T7" fmla="*/ 3 h 360"/>
                  <a:gd name="T8" fmla="*/ 7 w 238"/>
                  <a:gd name="T9" fmla="*/ 360 h 360"/>
                </a:gdLst>
                <a:ahLst/>
                <a:cxnLst>
                  <a:cxn ang="0">
                    <a:pos x="T0" y="T1"/>
                  </a:cxn>
                  <a:cxn ang="0">
                    <a:pos x="T2" y="T3"/>
                  </a:cxn>
                  <a:cxn ang="0">
                    <a:pos x="T4" y="T5"/>
                  </a:cxn>
                  <a:cxn ang="0">
                    <a:pos x="T6" y="T7"/>
                  </a:cxn>
                  <a:cxn ang="0">
                    <a:pos x="T8" y="T9"/>
                  </a:cxn>
                </a:cxnLst>
                <a:rect l="0" t="0" r="r" b="b"/>
                <a:pathLst>
                  <a:path w="238" h="360">
                    <a:moveTo>
                      <a:pt x="7" y="360"/>
                    </a:moveTo>
                    <a:lnTo>
                      <a:pt x="0" y="355"/>
                    </a:lnTo>
                    <a:lnTo>
                      <a:pt x="229" y="0"/>
                    </a:lnTo>
                    <a:lnTo>
                      <a:pt x="238" y="3"/>
                    </a:lnTo>
                    <a:lnTo>
                      <a:pt x="7" y="36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85"/>
              <p:cNvSpPr>
                <a:spLocks/>
              </p:cNvSpPr>
              <p:nvPr userDrawn="1"/>
            </p:nvSpPr>
            <p:spPr bwMode="auto">
              <a:xfrm>
                <a:off x="492" y="86"/>
                <a:ext cx="862" cy="768"/>
              </a:xfrm>
              <a:custGeom>
                <a:avLst/>
                <a:gdLst>
                  <a:gd name="T0" fmla="*/ 857 w 862"/>
                  <a:gd name="T1" fmla="*/ 768 h 768"/>
                  <a:gd name="T2" fmla="*/ 0 w 862"/>
                  <a:gd name="T3" fmla="*/ 7 h 768"/>
                  <a:gd name="T4" fmla="*/ 5 w 862"/>
                  <a:gd name="T5" fmla="*/ 0 h 768"/>
                  <a:gd name="T6" fmla="*/ 862 w 862"/>
                  <a:gd name="T7" fmla="*/ 763 h 768"/>
                  <a:gd name="T8" fmla="*/ 857 w 862"/>
                  <a:gd name="T9" fmla="*/ 768 h 768"/>
                </a:gdLst>
                <a:ahLst/>
                <a:cxnLst>
                  <a:cxn ang="0">
                    <a:pos x="T0" y="T1"/>
                  </a:cxn>
                  <a:cxn ang="0">
                    <a:pos x="T2" y="T3"/>
                  </a:cxn>
                  <a:cxn ang="0">
                    <a:pos x="T4" y="T5"/>
                  </a:cxn>
                  <a:cxn ang="0">
                    <a:pos x="T6" y="T7"/>
                  </a:cxn>
                  <a:cxn ang="0">
                    <a:pos x="T8" y="T9"/>
                  </a:cxn>
                </a:cxnLst>
                <a:rect l="0" t="0" r="r" b="b"/>
                <a:pathLst>
                  <a:path w="862" h="768">
                    <a:moveTo>
                      <a:pt x="857" y="768"/>
                    </a:moveTo>
                    <a:lnTo>
                      <a:pt x="0" y="7"/>
                    </a:lnTo>
                    <a:lnTo>
                      <a:pt x="5" y="0"/>
                    </a:lnTo>
                    <a:lnTo>
                      <a:pt x="862" y="763"/>
                    </a:lnTo>
                    <a:lnTo>
                      <a:pt x="857" y="76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Freeform 86"/>
              <p:cNvSpPr>
                <a:spLocks/>
              </p:cNvSpPr>
              <p:nvPr userDrawn="1"/>
            </p:nvSpPr>
            <p:spPr bwMode="auto">
              <a:xfrm>
                <a:off x="432" y="47"/>
                <a:ext cx="114" cy="107"/>
              </a:xfrm>
              <a:custGeom>
                <a:avLst/>
                <a:gdLst>
                  <a:gd name="T0" fmla="*/ 41 w 68"/>
                  <a:gd name="T1" fmla="*/ 63 h 63"/>
                  <a:gd name="T2" fmla="*/ 13 w 68"/>
                  <a:gd name="T3" fmla="*/ 51 h 63"/>
                  <a:gd name="T4" fmla="*/ 0 w 68"/>
                  <a:gd name="T5" fmla="*/ 23 h 63"/>
                  <a:gd name="T6" fmla="*/ 6 w 68"/>
                  <a:gd name="T7" fmla="*/ 0 h 63"/>
                  <a:gd name="T8" fmla="*/ 8 w 68"/>
                  <a:gd name="T9" fmla="*/ 2 h 63"/>
                  <a:gd name="T10" fmla="*/ 3 w 68"/>
                  <a:gd name="T11" fmla="*/ 23 h 63"/>
                  <a:gd name="T12" fmla="*/ 15 w 68"/>
                  <a:gd name="T13" fmla="*/ 49 h 63"/>
                  <a:gd name="T14" fmla="*/ 42 w 68"/>
                  <a:gd name="T15" fmla="*/ 60 h 63"/>
                  <a:gd name="T16" fmla="*/ 66 w 68"/>
                  <a:gd name="T17" fmla="*/ 50 h 63"/>
                  <a:gd name="T18" fmla="*/ 68 w 68"/>
                  <a:gd name="T19" fmla="*/ 52 h 63"/>
                  <a:gd name="T20" fmla="*/ 42 w 68"/>
                  <a:gd name="T21" fmla="*/ 63 h 63"/>
                  <a:gd name="T22" fmla="*/ 41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41" y="63"/>
                    </a:moveTo>
                    <a:cubicBezTo>
                      <a:pt x="31" y="63"/>
                      <a:pt x="21" y="59"/>
                      <a:pt x="13" y="51"/>
                    </a:cubicBezTo>
                    <a:cubicBezTo>
                      <a:pt x="5" y="44"/>
                      <a:pt x="0" y="34"/>
                      <a:pt x="0" y="23"/>
                    </a:cubicBezTo>
                    <a:cubicBezTo>
                      <a:pt x="0" y="15"/>
                      <a:pt x="2" y="7"/>
                      <a:pt x="6" y="0"/>
                    </a:cubicBezTo>
                    <a:cubicBezTo>
                      <a:pt x="8" y="2"/>
                      <a:pt x="8" y="2"/>
                      <a:pt x="8" y="2"/>
                    </a:cubicBezTo>
                    <a:cubicBezTo>
                      <a:pt x="4" y="8"/>
                      <a:pt x="3" y="15"/>
                      <a:pt x="3" y="23"/>
                    </a:cubicBezTo>
                    <a:cubicBezTo>
                      <a:pt x="3" y="33"/>
                      <a:pt x="7" y="42"/>
                      <a:pt x="15" y="49"/>
                    </a:cubicBezTo>
                    <a:cubicBezTo>
                      <a:pt x="22" y="56"/>
                      <a:pt x="32" y="60"/>
                      <a:pt x="42" y="60"/>
                    </a:cubicBezTo>
                    <a:cubicBezTo>
                      <a:pt x="51" y="60"/>
                      <a:pt x="60" y="56"/>
                      <a:pt x="66" y="50"/>
                    </a:cubicBezTo>
                    <a:cubicBezTo>
                      <a:pt x="68" y="52"/>
                      <a:pt x="68" y="52"/>
                      <a:pt x="68" y="52"/>
                    </a:cubicBezTo>
                    <a:cubicBezTo>
                      <a:pt x="61" y="59"/>
                      <a:pt x="52" y="62"/>
                      <a:pt x="42" y="63"/>
                    </a:cubicBezTo>
                    <a:cubicBezTo>
                      <a:pt x="42" y="63"/>
                      <a:pt x="42" y="63"/>
                      <a:pt x="41" y="6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Freeform 87"/>
              <p:cNvSpPr>
                <a:spLocks/>
              </p:cNvSpPr>
              <p:nvPr userDrawn="1"/>
            </p:nvSpPr>
            <p:spPr bwMode="auto">
              <a:xfrm>
                <a:off x="460" y="14"/>
                <a:ext cx="100" cy="33"/>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6" y="3"/>
                      <a:pt x="23" y="3"/>
                    </a:cubicBezTo>
                    <a:cubicBezTo>
                      <a:pt x="15"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Freeform 88"/>
              <p:cNvSpPr>
                <a:spLocks/>
              </p:cNvSpPr>
              <p:nvPr userDrawn="1"/>
            </p:nvSpPr>
            <p:spPr bwMode="auto">
              <a:xfrm>
                <a:off x="410" y="-12"/>
                <a:ext cx="103" cy="73"/>
              </a:xfrm>
              <a:custGeom>
                <a:avLst/>
                <a:gdLst>
                  <a:gd name="T0" fmla="*/ 5 w 61"/>
                  <a:gd name="T1" fmla="*/ 43 h 43"/>
                  <a:gd name="T2" fmla="*/ 0 w 61"/>
                  <a:gd name="T3" fmla="*/ 42 h 43"/>
                  <a:gd name="T4" fmla="*/ 53 w 61"/>
                  <a:gd name="T5" fmla="*/ 1 h 43"/>
                  <a:gd name="T6" fmla="*/ 61 w 61"/>
                  <a:gd name="T7" fmla="*/ 1 h 43"/>
                  <a:gd name="T8" fmla="*/ 61 w 61"/>
                  <a:gd name="T9" fmla="*/ 6 h 43"/>
                  <a:gd name="T10" fmla="*/ 53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2"/>
                      <a:pt x="0" y="42"/>
                      <a:pt x="0" y="42"/>
                    </a:cubicBezTo>
                    <a:cubicBezTo>
                      <a:pt x="7" y="18"/>
                      <a:pt x="28" y="1"/>
                      <a:pt x="53" y="1"/>
                    </a:cubicBezTo>
                    <a:cubicBezTo>
                      <a:pt x="56" y="0"/>
                      <a:pt x="59" y="1"/>
                      <a:pt x="61" y="1"/>
                    </a:cubicBezTo>
                    <a:cubicBezTo>
                      <a:pt x="61" y="6"/>
                      <a:pt x="61" y="6"/>
                      <a:pt x="61" y="6"/>
                    </a:cubicBezTo>
                    <a:cubicBezTo>
                      <a:pt x="58" y="5"/>
                      <a:pt x="56" y="5"/>
                      <a:pt x="53" y="5"/>
                    </a:cubicBezTo>
                    <a:cubicBezTo>
                      <a:pt x="31" y="6"/>
                      <a:pt x="11" y="22"/>
                      <a:pt x="5" y="4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Freeform 89"/>
              <p:cNvSpPr>
                <a:spLocks/>
              </p:cNvSpPr>
              <p:nvPr userDrawn="1"/>
            </p:nvSpPr>
            <p:spPr bwMode="auto">
              <a:xfrm>
                <a:off x="467" y="3"/>
                <a:ext cx="130" cy="175"/>
              </a:xfrm>
              <a:custGeom>
                <a:avLst/>
                <a:gdLst>
                  <a:gd name="T0" fmla="*/ 20 w 77"/>
                  <a:gd name="T1" fmla="*/ 103 h 103"/>
                  <a:gd name="T2" fmla="*/ 0 w 77"/>
                  <a:gd name="T3" fmla="*/ 100 h 103"/>
                  <a:gd name="T4" fmla="*/ 2 w 77"/>
                  <a:gd name="T5" fmla="*/ 95 h 103"/>
                  <a:gd name="T6" fmla="*/ 22 w 77"/>
                  <a:gd name="T7" fmla="*/ 99 h 103"/>
                  <a:gd name="T8" fmla="*/ 58 w 77"/>
                  <a:gd name="T9" fmla="*/ 83 h 103"/>
                  <a:gd name="T10" fmla="*/ 72 w 77"/>
                  <a:gd name="T11" fmla="*/ 46 h 103"/>
                  <a:gd name="T12" fmla="*/ 47 w 77"/>
                  <a:gd name="T13" fmla="*/ 4 h 103"/>
                  <a:gd name="T14" fmla="*/ 50 w 77"/>
                  <a:gd name="T15" fmla="*/ 0 h 103"/>
                  <a:gd name="T16" fmla="*/ 76 w 77"/>
                  <a:gd name="T17" fmla="*/ 46 h 103"/>
                  <a:gd name="T18" fmla="*/ 61 w 77"/>
                  <a:gd name="T19" fmla="*/ 86 h 103"/>
                  <a:gd name="T20" fmla="*/ 22 w 77"/>
                  <a:gd name="T21" fmla="*/ 103 h 103"/>
                  <a:gd name="T22" fmla="*/ 20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0" y="103"/>
                    </a:moveTo>
                    <a:cubicBezTo>
                      <a:pt x="13" y="103"/>
                      <a:pt x="7" y="102"/>
                      <a:pt x="0" y="100"/>
                    </a:cubicBezTo>
                    <a:cubicBezTo>
                      <a:pt x="2" y="95"/>
                      <a:pt x="2" y="95"/>
                      <a:pt x="2" y="95"/>
                    </a:cubicBezTo>
                    <a:cubicBezTo>
                      <a:pt x="8" y="98"/>
                      <a:pt x="15" y="99"/>
                      <a:pt x="22" y="99"/>
                    </a:cubicBezTo>
                    <a:cubicBezTo>
                      <a:pt x="36" y="98"/>
                      <a:pt x="48" y="92"/>
                      <a:pt x="58" y="83"/>
                    </a:cubicBezTo>
                    <a:cubicBezTo>
                      <a:pt x="67" y="73"/>
                      <a:pt x="72" y="60"/>
                      <a:pt x="72" y="46"/>
                    </a:cubicBezTo>
                    <a:cubicBezTo>
                      <a:pt x="71" y="29"/>
                      <a:pt x="62" y="13"/>
                      <a:pt x="47" y="4"/>
                    </a:cubicBezTo>
                    <a:cubicBezTo>
                      <a:pt x="50" y="0"/>
                      <a:pt x="50" y="0"/>
                      <a:pt x="50" y="0"/>
                    </a:cubicBezTo>
                    <a:cubicBezTo>
                      <a:pt x="66" y="10"/>
                      <a:pt x="76" y="27"/>
                      <a:pt x="76" y="46"/>
                    </a:cubicBezTo>
                    <a:cubicBezTo>
                      <a:pt x="77" y="61"/>
                      <a:pt x="71" y="75"/>
                      <a:pt x="61" y="86"/>
                    </a:cubicBezTo>
                    <a:cubicBezTo>
                      <a:pt x="51" y="97"/>
                      <a:pt x="37" y="103"/>
                      <a:pt x="22" y="103"/>
                    </a:cubicBezTo>
                    <a:cubicBezTo>
                      <a:pt x="22" y="103"/>
                      <a:pt x="21" y="103"/>
                      <a:pt x="20" y="10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 name="Freeform 90"/>
              <p:cNvSpPr>
                <a:spLocks/>
              </p:cNvSpPr>
              <p:nvPr userDrawn="1"/>
            </p:nvSpPr>
            <p:spPr bwMode="auto">
              <a:xfrm>
                <a:off x="938" y="852"/>
                <a:ext cx="404" cy="240"/>
              </a:xfrm>
              <a:custGeom>
                <a:avLst/>
                <a:gdLst>
                  <a:gd name="T0" fmla="*/ 5 w 404"/>
                  <a:gd name="T1" fmla="*/ 240 h 240"/>
                  <a:gd name="T2" fmla="*/ 0 w 404"/>
                  <a:gd name="T3" fmla="*/ 233 h 240"/>
                  <a:gd name="T4" fmla="*/ 399 w 404"/>
                  <a:gd name="T5" fmla="*/ 0 h 240"/>
                  <a:gd name="T6" fmla="*/ 404 w 404"/>
                  <a:gd name="T7" fmla="*/ 7 h 240"/>
                  <a:gd name="T8" fmla="*/ 5 w 404"/>
                  <a:gd name="T9" fmla="*/ 240 h 240"/>
                </a:gdLst>
                <a:ahLst/>
                <a:cxnLst>
                  <a:cxn ang="0">
                    <a:pos x="T0" y="T1"/>
                  </a:cxn>
                  <a:cxn ang="0">
                    <a:pos x="T2" y="T3"/>
                  </a:cxn>
                  <a:cxn ang="0">
                    <a:pos x="T4" y="T5"/>
                  </a:cxn>
                  <a:cxn ang="0">
                    <a:pos x="T6" y="T7"/>
                  </a:cxn>
                  <a:cxn ang="0">
                    <a:pos x="T8" y="T9"/>
                  </a:cxn>
                </a:cxnLst>
                <a:rect l="0" t="0" r="r" b="b"/>
                <a:pathLst>
                  <a:path w="404" h="240">
                    <a:moveTo>
                      <a:pt x="5" y="240"/>
                    </a:moveTo>
                    <a:lnTo>
                      <a:pt x="0" y="233"/>
                    </a:lnTo>
                    <a:lnTo>
                      <a:pt x="399" y="0"/>
                    </a:lnTo>
                    <a:lnTo>
                      <a:pt x="404" y="7"/>
                    </a:lnTo>
                    <a:lnTo>
                      <a:pt x="5" y="24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 name="Freeform 91"/>
              <p:cNvSpPr>
                <a:spLocks/>
              </p:cNvSpPr>
              <p:nvPr userDrawn="1"/>
            </p:nvSpPr>
            <p:spPr bwMode="auto">
              <a:xfrm>
                <a:off x="926" y="850"/>
                <a:ext cx="418" cy="1013"/>
              </a:xfrm>
              <a:custGeom>
                <a:avLst/>
                <a:gdLst>
                  <a:gd name="T0" fmla="*/ 7 w 418"/>
                  <a:gd name="T1" fmla="*/ 1013 h 1013"/>
                  <a:gd name="T2" fmla="*/ 0 w 418"/>
                  <a:gd name="T3" fmla="*/ 1010 h 1013"/>
                  <a:gd name="T4" fmla="*/ 411 w 418"/>
                  <a:gd name="T5" fmla="*/ 0 h 1013"/>
                  <a:gd name="T6" fmla="*/ 418 w 418"/>
                  <a:gd name="T7" fmla="*/ 4 h 1013"/>
                  <a:gd name="T8" fmla="*/ 7 w 418"/>
                  <a:gd name="T9" fmla="*/ 1013 h 1013"/>
                </a:gdLst>
                <a:ahLst/>
                <a:cxnLst>
                  <a:cxn ang="0">
                    <a:pos x="T0" y="T1"/>
                  </a:cxn>
                  <a:cxn ang="0">
                    <a:pos x="T2" y="T3"/>
                  </a:cxn>
                  <a:cxn ang="0">
                    <a:pos x="T4" y="T5"/>
                  </a:cxn>
                  <a:cxn ang="0">
                    <a:pos x="T6" y="T7"/>
                  </a:cxn>
                  <a:cxn ang="0">
                    <a:pos x="T8" y="T9"/>
                  </a:cxn>
                </a:cxnLst>
                <a:rect l="0" t="0" r="r" b="b"/>
                <a:pathLst>
                  <a:path w="418" h="1013">
                    <a:moveTo>
                      <a:pt x="7" y="1013"/>
                    </a:moveTo>
                    <a:lnTo>
                      <a:pt x="0" y="1010"/>
                    </a:lnTo>
                    <a:lnTo>
                      <a:pt x="411" y="0"/>
                    </a:lnTo>
                    <a:lnTo>
                      <a:pt x="418" y="4"/>
                    </a:lnTo>
                    <a:lnTo>
                      <a:pt x="7" y="101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 name="Freeform 92"/>
              <p:cNvSpPr>
                <a:spLocks/>
              </p:cNvSpPr>
              <p:nvPr userDrawn="1"/>
            </p:nvSpPr>
            <p:spPr bwMode="auto">
              <a:xfrm>
                <a:off x="1310" y="604"/>
                <a:ext cx="34" cy="248"/>
              </a:xfrm>
              <a:custGeom>
                <a:avLst/>
                <a:gdLst>
                  <a:gd name="T0" fmla="*/ 25 w 34"/>
                  <a:gd name="T1" fmla="*/ 248 h 248"/>
                  <a:gd name="T2" fmla="*/ 0 w 34"/>
                  <a:gd name="T3" fmla="*/ 0 h 248"/>
                  <a:gd name="T4" fmla="*/ 8 w 34"/>
                  <a:gd name="T5" fmla="*/ 0 h 248"/>
                  <a:gd name="T6" fmla="*/ 34 w 34"/>
                  <a:gd name="T7" fmla="*/ 246 h 248"/>
                  <a:gd name="T8" fmla="*/ 25 w 34"/>
                  <a:gd name="T9" fmla="*/ 248 h 248"/>
                </a:gdLst>
                <a:ahLst/>
                <a:cxnLst>
                  <a:cxn ang="0">
                    <a:pos x="T0" y="T1"/>
                  </a:cxn>
                  <a:cxn ang="0">
                    <a:pos x="T2" y="T3"/>
                  </a:cxn>
                  <a:cxn ang="0">
                    <a:pos x="T4" y="T5"/>
                  </a:cxn>
                  <a:cxn ang="0">
                    <a:pos x="T6" y="T7"/>
                  </a:cxn>
                  <a:cxn ang="0">
                    <a:pos x="T8" y="T9"/>
                  </a:cxn>
                </a:cxnLst>
                <a:rect l="0" t="0" r="r" b="b"/>
                <a:pathLst>
                  <a:path w="34" h="248">
                    <a:moveTo>
                      <a:pt x="25" y="248"/>
                    </a:moveTo>
                    <a:lnTo>
                      <a:pt x="0" y="0"/>
                    </a:lnTo>
                    <a:lnTo>
                      <a:pt x="8" y="0"/>
                    </a:lnTo>
                    <a:lnTo>
                      <a:pt x="34" y="246"/>
                    </a:lnTo>
                    <a:lnTo>
                      <a:pt x="25" y="24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 name="Freeform 93"/>
              <p:cNvSpPr>
                <a:spLocks/>
              </p:cNvSpPr>
              <p:nvPr userDrawn="1"/>
            </p:nvSpPr>
            <p:spPr bwMode="auto">
              <a:xfrm>
                <a:off x="570" y="1427"/>
                <a:ext cx="365" cy="427"/>
              </a:xfrm>
              <a:custGeom>
                <a:avLst/>
                <a:gdLst>
                  <a:gd name="T0" fmla="*/ 358 w 365"/>
                  <a:gd name="T1" fmla="*/ 427 h 427"/>
                  <a:gd name="T2" fmla="*/ 0 w 365"/>
                  <a:gd name="T3" fmla="*/ 7 h 427"/>
                  <a:gd name="T4" fmla="*/ 5 w 365"/>
                  <a:gd name="T5" fmla="*/ 0 h 427"/>
                  <a:gd name="T6" fmla="*/ 365 w 365"/>
                  <a:gd name="T7" fmla="*/ 422 h 427"/>
                  <a:gd name="T8" fmla="*/ 358 w 365"/>
                  <a:gd name="T9" fmla="*/ 427 h 427"/>
                </a:gdLst>
                <a:ahLst/>
                <a:cxnLst>
                  <a:cxn ang="0">
                    <a:pos x="T0" y="T1"/>
                  </a:cxn>
                  <a:cxn ang="0">
                    <a:pos x="T2" y="T3"/>
                  </a:cxn>
                  <a:cxn ang="0">
                    <a:pos x="T4" y="T5"/>
                  </a:cxn>
                  <a:cxn ang="0">
                    <a:pos x="T6" y="T7"/>
                  </a:cxn>
                  <a:cxn ang="0">
                    <a:pos x="T8" y="T9"/>
                  </a:cxn>
                </a:cxnLst>
                <a:rect l="0" t="0" r="r" b="b"/>
                <a:pathLst>
                  <a:path w="365" h="427">
                    <a:moveTo>
                      <a:pt x="358" y="427"/>
                    </a:moveTo>
                    <a:lnTo>
                      <a:pt x="0" y="7"/>
                    </a:lnTo>
                    <a:lnTo>
                      <a:pt x="5" y="0"/>
                    </a:lnTo>
                    <a:lnTo>
                      <a:pt x="365" y="422"/>
                    </a:lnTo>
                    <a:lnTo>
                      <a:pt x="358" y="42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 name="Rectangle 94"/>
              <p:cNvSpPr>
                <a:spLocks noChangeArrowheads="1"/>
              </p:cNvSpPr>
              <p:nvPr userDrawn="1"/>
            </p:nvSpPr>
            <p:spPr bwMode="auto">
              <a:xfrm>
                <a:off x="688" y="1856"/>
                <a:ext cx="243" cy="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 name="Freeform 95"/>
              <p:cNvSpPr>
                <a:spLocks/>
              </p:cNvSpPr>
              <p:nvPr userDrawn="1"/>
            </p:nvSpPr>
            <p:spPr bwMode="auto">
              <a:xfrm>
                <a:off x="925" y="1861"/>
                <a:ext cx="344" cy="274"/>
              </a:xfrm>
              <a:custGeom>
                <a:avLst/>
                <a:gdLst>
                  <a:gd name="T0" fmla="*/ 339 w 344"/>
                  <a:gd name="T1" fmla="*/ 274 h 274"/>
                  <a:gd name="T2" fmla="*/ 0 w 344"/>
                  <a:gd name="T3" fmla="*/ 7 h 274"/>
                  <a:gd name="T4" fmla="*/ 5 w 344"/>
                  <a:gd name="T5" fmla="*/ 0 h 274"/>
                  <a:gd name="T6" fmla="*/ 344 w 344"/>
                  <a:gd name="T7" fmla="*/ 269 h 274"/>
                  <a:gd name="T8" fmla="*/ 339 w 344"/>
                  <a:gd name="T9" fmla="*/ 274 h 274"/>
                </a:gdLst>
                <a:ahLst/>
                <a:cxnLst>
                  <a:cxn ang="0">
                    <a:pos x="T0" y="T1"/>
                  </a:cxn>
                  <a:cxn ang="0">
                    <a:pos x="T2" y="T3"/>
                  </a:cxn>
                  <a:cxn ang="0">
                    <a:pos x="T4" y="T5"/>
                  </a:cxn>
                  <a:cxn ang="0">
                    <a:pos x="T6" y="T7"/>
                  </a:cxn>
                  <a:cxn ang="0">
                    <a:pos x="T8" y="T9"/>
                  </a:cxn>
                </a:cxnLst>
                <a:rect l="0" t="0" r="r" b="b"/>
                <a:pathLst>
                  <a:path w="344" h="274">
                    <a:moveTo>
                      <a:pt x="339" y="274"/>
                    </a:moveTo>
                    <a:lnTo>
                      <a:pt x="0" y="7"/>
                    </a:lnTo>
                    <a:lnTo>
                      <a:pt x="5" y="0"/>
                    </a:lnTo>
                    <a:lnTo>
                      <a:pt x="344" y="269"/>
                    </a:lnTo>
                    <a:lnTo>
                      <a:pt x="339" y="27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 name="Freeform 96"/>
              <p:cNvSpPr>
                <a:spLocks/>
              </p:cNvSpPr>
              <p:nvPr userDrawn="1"/>
            </p:nvSpPr>
            <p:spPr bwMode="auto">
              <a:xfrm>
                <a:off x="935" y="1711"/>
                <a:ext cx="490" cy="149"/>
              </a:xfrm>
              <a:custGeom>
                <a:avLst/>
                <a:gdLst>
                  <a:gd name="T0" fmla="*/ 2 w 490"/>
                  <a:gd name="T1" fmla="*/ 149 h 149"/>
                  <a:gd name="T2" fmla="*/ 0 w 490"/>
                  <a:gd name="T3" fmla="*/ 140 h 149"/>
                  <a:gd name="T4" fmla="*/ 486 w 490"/>
                  <a:gd name="T5" fmla="*/ 0 h 149"/>
                  <a:gd name="T6" fmla="*/ 490 w 490"/>
                  <a:gd name="T7" fmla="*/ 8 h 149"/>
                  <a:gd name="T8" fmla="*/ 2 w 490"/>
                  <a:gd name="T9" fmla="*/ 149 h 149"/>
                </a:gdLst>
                <a:ahLst/>
                <a:cxnLst>
                  <a:cxn ang="0">
                    <a:pos x="T0" y="T1"/>
                  </a:cxn>
                  <a:cxn ang="0">
                    <a:pos x="T2" y="T3"/>
                  </a:cxn>
                  <a:cxn ang="0">
                    <a:pos x="T4" y="T5"/>
                  </a:cxn>
                  <a:cxn ang="0">
                    <a:pos x="T6" y="T7"/>
                  </a:cxn>
                  <a:cxn ang="0">
                    <a:pos x="T8" y="T9"/>
                  </a:cxn>
                </a:cxnLst>
                <a:rect l="0" t="0" r="r" b="b"/>
                <a:pathLst>
                  <a:path w="490" h="149">
                    <a:moveTo>
                      <a:pt x="2" y="149"/>
                    </a:moveTo>
                    <a:lnTo>
                      <a:pt x="0" y="140"/>
                    </a:lnTo>
                    <a:lnTo>
                      <a:pt x="486" y="0"/>
                    </a:lnTo>
                    <a:lnTo>
                      <a:pt x="490" y="8"/>
                    </a:lnTo>
                    <a:lnTo>
                      <a:pt x="2" y="14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 name="Freeform 97"/>
              <p:cNvSpPr>
                <a:spLocks/>
              </p:cNvSpPr>
              <p:nvPr userDrawn="1"/>
            </p:nvSpPr>
            <p:spPr bwMode="auto">
              <a:xfrm>
                <a:off x="5946" y="2968"/>
                <a:ext cx="125" cy="97"/>
              </a:xfrm>
              <a:custGeom>
                <a:avLst/>
                <a:gdLst>
                  <a:gd name="T0" fmla="*/ 32 w 74"/>
                  <a:gd name="T1" fmla="*/ 57 h 57"/>
                  <a:gd name="T2" fmla="*/ 19 w 74"/>
                  <a:gd name="T3" fmla="*/ 55 h 57"/>
                  <a:gd name="T4" fmla="*/ 0 w 74"/>
                  <a:gd name="T5" fmla="*/ 43 h 57"/>
                  <a:gd name="T6" fmla="*/ 2 w 74"/>
                  <a:gd name="T7" fmla="*/ 41 h 57"/>
                  <a:gd name="T8" fmla="*/ 20 w 74"/>
                  <a:gd name="T9" fmla="*/ 52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7" y="57"/>
                      <a:pt x="23" y="56"/>
                      <a:pt x="19" y="55"/>
                    </a:cubicBezTo>
                    <a:cubicBezTo>
                      <a:pt x="12" y="53"/>
                      <a:pt x="5" y="49"/>
                      <a:pt x="0" y="43"/>
                    </a:cubicBezTo>
                    <a:cubicBezTo>
                      <a:pt x="2" y="41"/>
                      <a:pt x="2" y="41"/>
                      <a:pt x="2" y="41"/>
                    </a:cubicBezTo>
                    <a:cubicBezTo>
                      <a:pt x="7" y="46"/>
                      <a:pt x="13" y="50"/>
                      <a:pt x="20" y="52"/>
                    </a:cubicBezTo>
                    <a:cubicBezTo>
                      <a:pt x="30" y="55"/>
                      <a:pt x="40" y="55"/>
                      <a:pt x="49" y="50"/>
                    </a:cubicBezTo>
                    <a:cubicBezTo>
                      <a:pt x="58" y="45"/>
                      <a:pt x="65" y="37"/>
                      <a:pt x="68" y="27"/>
                    </a:cubicBezTo>
                    <a:cubicBezTo>
                      <a:pt x="71" y="19"/>
                      <a:pt x="70" y="9"/>
                      <a:pt x="67" y="1"/>
                    </a:cubicBezTo>
                    <a:cubicBezTo>
                      <a:pt x="70" y="0"/>
                      <a:pt x="70" y="0"/>
                      <a:pt x="70" y="0"/>
                    </a:cubicBezTo>
                    <a:cubicBezTo>
                      <a:pt x="73" y="9"/>
                      <a:pt x="74" y="19"/>
                      <a:pt x="71" y="28"/>
                    </a:cubicBezTo>
                    <a:cubicBezTo>
                      <a:pt x="68" y="39"/>
                      <a:pt x="60" y="47"/>
                      <a:pt x="51" y="52"/>
                    </a:cubicBezTo>
                    <a:cubicBezTo>
                      <a:pt x="45" y="56"/>
                      <a:pt x="38" y="57"/>
                      <a:pt x="32" y="5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 name="Freeform 98"/>
              <p:cNvSpPr>
                <a:spLocks/>
              </p:cNvSpPr>
              <p:nvPr userDrawn="1"/>
            </p:nvSpPr>
            <p:spPr bwMode="auto">
              <a:xfrm>
                <a:off x="5929" y="2928"/>
                <a:ext cx="54" cy="88"/>
              </a:xfrm>
              <a:custGeom>
                <a:avLst/>
                <a:gdLst>
                  <a:gd name="T0" fmla="*/ 2 w 32"/>
                  <a:gd name="T1" fmla="*/ 52 h 52"/>
                  <a:gd name="T2" fmla="*/ 2 w 32"/>
                  <a:gd name="T3" fmla="*/ 28 h 52"/>
                  <a:gd name="T4" fmla="*/ 31 w 32"/>
                  <a:gd name="T5" fmla="*/ 0 h 52"/>
                  <a:gd name="T6" fmla="*/ 32 w 32"/>
                  <a:gd name="T7" fmla="*/ 3 h 52"/>
                  <a:gd name="T8" fmla="*/ 5 w 32"/>
                  <a:gd name="T9" fmla="*/ 28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5"/>
                      <a:pt x="2" y="28"/>
                    </a:cubicBezTo>
                    <a:cubicBezTo>
                      <a:pt x="6" y="14"/>
                      <a:pt x="17" y="4"/>
                      <a:pt x="31" y="0"/>
                    </a:cubicBezTo>
                    <a:cubicBezTo>
                      <a:pt x="32" y="3"/>
                      <a:pt x="32" y="3"/>
                      <a:pt x="32" y="3"/>
                    </a:cubicBezTo>
                    <a:cubicBezTo>
                      <a:pt x="19" y="6"/>
                      <a:pt x="9" y="16"/>
                      <a:pt x="5" y="28"/>
                    </a:cubicBezTo>
                    <a:cubicBezTo>
                      <a:pt x="3" y="36"/>
                      <a:pt x="3" y="44"/>
                      <a:pt x="5" y="51"/>
                    </a:cubicBezTo>
                    <a:lnTo>
                      <a:pt x="2" y="5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Freeform 99"/>
              <p:cNvSpPr>
                <a:spLocks/>
              </p:cNvSpPr>
              <p:nvPr userDrawn="1"/>
            </p:nvSpPr>
            <p:spPr bwMode="auto">
              <a:xfrm>
                <a:off x="5897" y="2953"/>
                <a:ext cx="54" cy="120"/>
              </a:xfrm>
              <a:custGeom>
                <a:avLst/>
                <a:gdLst>
                  <a:gd name="T0" fmla="*/ 29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3"/>
                      <a:pt x="10" y="0"/>
                    </a:cubicBezTo>
                    <a:cubicBezTo>
                      <a:pt x="15" y="2"/>
                      <a:pt x="15" y="2"/>
                      <a:pt x="15" y="2"/>
                    </a:cubicBezTo>
                    <a:cubicBezTo>
                      <a:pt x="14" y="4"/>
                      <a:pt x="13" y="7"/>
                      <a:pt x="12" y="9"/>
                    </a:cubicBezTo>
                    <a:cubicBezTo>
                      <a:pt x="5" y="31"/>
                      <a:pt x="14" y="54"/>
                      <a:pt x="32" y="67"/>
                    </a:cubicBezTo>
                    <a:lnTo>
                      <a:pt x="29" y="7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 name="Freeform 100"/>
              <p:cNvSpPr>
                <a:spLocks/>
              </p:cNvSpPr>
              <p:nvPr userDrawn="1"/>
            </p:nvSpPr>
            <p:spPr bwMode="auto">
              <a:xfrm>
                <a:off x="5939" y="2894"/>
                <a:ext cx="157" cy="162"/>
              </a:xfrm>
              <a:custGeom>
                <a:avLst/>
                <a:gdLst>
                  <a:gd name="T0" fmla="*/ 78 w 93"/>
                  <a:gd name="T1" fmla="*/ 96 h 96"/>
                  <a:gd name="T2" fmla="*/ 75 w 93"/>
                  <a:gd name="T3" fmla="*/ 92 h 96"/>
                  <a:gd name="T4" fmla="*/ 84 w 93"/>
                  <a:gd name="T5" fmla="*/ 75 h 96"/>
                  <a:gd name="T6" fmla="*/ 81 w 93"/>
                  <a:gd name="T7" fmla="*/ 36 h 96"/>
                  <a:gd name="T8" fmla="*/ 51 w 93"/>
                  <a:gd name="T9" fmla="*/ 11 h 96"/>
                  <a:gd name="T10" fmla="*/ 3 w 93"/>
                  <a:gd name="T11" fmla="*/ 20 h 96"/>
                  <a:gd name="T12" fmla="*/ 0 w 93"/>
                  <a:gd name="T13" fmla="*/ 16 h 96"/>
                  <a:gd name="T14" fmla="*/ 52 w 93"/>
                  <a:gd name="T15" fmla="*/ 6 h 96"/>
                  <a:gd name="T16" fmla="*/ 85 w 93"/>
                  <a:gd name="T17" fmla="*/ 33 h 96"/>
                  <a:gd name="T18" fmla="*/ 89 w 93"/>
                  <a:gd name="T19" fmla="*/ 76 h 96"/>
                  <a:gd name="T20" fmla="*/ 78 w 93"/>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6">
                    <a:moveTo>
                      <a:pt x="78" y="96"/>
                    </a:moveTo>
                    <a:cubicBezTo>
                      <a:pt x="75" y="92"/>
                      <a:pt x="75" y="92"/>
                      <a:pt x="75" y="92"/>
                    </a:cubicBezTo>
                    <a:cubicBezTo>
                      <a:pt x="79" y="87"/>
                      <a:pt x="82" y="81"/>
                      <a:pt x="84" y="75"/>
                    </a:cubicBezTo>
                    <a:cubicBezTo>
                      <a:pt x="88" y="62"/>
                      <a:pt x="87" y="48"/>
                      <a:pt x="81" y="36"/>
                    </a:cubicBezTo>
                    <a:cubicBezTo>
                      <a:pt x="75" y="24"/>
                      <a:pt x="64" y="15"/>
                      <a:pt x="51" y="11"/>
                    </a:cubicBezTo>
                    <a:cubicBezTo>
                      <a:pt x="34" y="6"/>
                      <a:pt x="16" y="9"/>
                      <a:pt x="3" y="20"/>
                    </a:cubicBezTo>
                    <a:cubicBezTo>
                      <a:pt x="0" y="16"/>
                      <a:pt x="0" y="16"/>
                      <a:pt x="0" y="16"/>
                    </a:cubicBezTo>
                    <a:cubicBezTo>
                      <a:pt x="15" y="4"/>
                      <a:pt x="34" y="0"/>
                      <a:pt x="52" y="6"/>
                    </a:cubicBezTo>
                    <a:cubicBezTo>
                      <a:pt x="66" y="11"/>
                      <a:pt x="78" y="20"/>
                      <a:pt x="85" y="33"/>
                    </a:cubicBezTo>
                    <a:cubicBezTo>
                      <a:pt x="92" y="47"/>
                      <a:pt x="93" y="62"/>
                      <a:pt x="89" y="76"/>
                    </a:cubicBezTo>
                    <a:cubicBezTo>
                      <a:pt x="87" y="83"/>
                      <a:pt x="83" y="90"/>
                      <a:pt x="78" y="9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Freeform 101"/>
              <p:cNvSpPr>
                <a:spLocks noEditPoints="1"/>
              </p:cNvSpPr>
              <p:nvPr userDrawn="1"/>
            </p:nvSpPr>
            <p:spPr bwMode="auto">
              <a:xfrm>
                <a:off x="2502" y="1618"/>
                <a:ext cx="164" cy="164"/>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3 w 97"/>
                  <a:gd name="T19" fmla="*/ 87 h 97"/>
                  <a:gd name="T20" fmla="*/ 87 w 97"/>
                  <a:gd name="T21" fmla="*/ 93 h 97"/>
                  <a:gd name="T22" fmla="*/ 10 w 97"/>
                  <a:gd name="T23" fmla="*/ 93 h 97"/>
                  <a:gd name="T24" fmla="*/ 4 w 97"/>
                  <a:gd name="T25" fmla="*/ 87 h 97"/>
                  <a:gd name="T26" fmla="*/ 4 w 97"/>
                  <a:gd name="T27" fmla="*/ 76 h 97"/>
                  <a:gd name="T28" fmla="*/ 93 w 97"/>
                  <a:gd name="T29" fmla="*/ 76 h 97"/>
                  <a:gd name="T30" fmla="*/ 93 w 97"/>
                  <a:gd name="T31" fmla="*/ 87 h 97"/>
                  <a:gd name="T32" fmla="*/ 93 w 97"/>
                  <a:gd name="T33" fmla="*/ 21 h 97"/>
                  <a:gd name="T34" fmla="*/ 4 w 97"/>
                  <a:gd name="T35" fmla="*/ 21 h 97"/>
                  <a:gd name="T36" fmla="*/ 4 w 97"/>
                  <a:gd name="T37" fmla="*/ 10 h 97"/>
                  <a:gd name="T38" fmla="*/ 10 w 97"/>
                  <a:gd name="T39" fmla="*/ 4 h 97"/>
                  <a:gd name="T40" fmla="*/ 87 w 97"/>
                  <a:gd name="T41" fmla="*/ 4 h 97"/>
                  <a:gd name="T42" fmla="*/ 93 w 97"/>
                  <a:gd name="T43" fmla="*/ 10 h 97"/>
                  <a:gd name="T44" fmla="*/ 93 w 97"/>
                  <a:gd name="T45" fmla="*/ 21 h 97"/>
                  <a:gd name="T46" fmla="*/ 44 w 97"/>
                  <a:gd name="T47" fmla="*/ 84 h 97"/>
                  <a:gd name="T48" fmla="*/ 48 w 97"/>
                  <a:gd name="T49" fmla="*/ 80 h 97"/>
                  <a:gd name="T50" fmla="*/ 53 w 97"/>
                  <a:gd name="T51" fmla="*/ 84 h 97"/>
                  <a:gd name="T52" fmla="*/ 48 w 97"/>
                  <a:gd name="T53" fmla="*/ 89 h 97"/>
                  <a:gd name="T54" fmla="*/ 44 w 97"/>
                  <a:gd name="T55" fmla="*/ 84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4"/>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4"/>
                      <a:pt x="92" y="0"/>
                      <a:pt x="87" y="0"/>
                    </a:cubicBezTo>
                    <a:close/>
                    <a:moveTo>
                      <a:pt x="93" y="87"/>
                    </a:moveTo>
                    <a:cubicBezTo>
                      <a:pt x="93" y="90"/>
                      <a:pt x="90" y="93"/>
                      <a:pt x="87" y="93"/>
                    </a:cubicBezTo>
                    <a:cubicBezTo>
                      <a:pt x="10" y="93"/>
                      <a:pt x="10" y="93"/>
                      <a:pt x="10" y="93"/>
                    </a:cubicBezTo>
                    <a:cubicBezTo>
                      <a:pt x="7" y="93"/>
                      <a:pt x="4" y="90"/>
                      <a:pt x="4" y="87"/>
                    </a:cubicBezTo>
                    <a:cubicBezTo>
                      <a:pt x="4" y="76"/>
                      <a:pt x="4" y="76"/>
                      <a:pt x="4" y="76"/>
                    </a:cubicBezTo>
                    <a:cubicBezTo>
                      <a:pt x="93" y="76"/>
                      <a:pt x="93" y="76"/>
                      <a:pt x="93" y="76"/>
                    </a:cubicBezTo>
                    <a:lnTo>
                      <a:pt x="93" y="87"/>
                    </a:lnTo>
                    <a:close/>
                    <a:moveTo>
                      <a:pt x="93" y="21"/>
                    </a:moveTo>
                    <a:cubicBezTo>
                      <a:pt x="4" y="21"/>
                      <a:pt x="4" y="21"/>
                      <a:pt x="4" y="21"/>
                    </a:cubicBezTo>
                    <a:cubicBezTo>
                      <a:pt x="4" y="10"/>
                      <a:pt x="4" y="10"/>
                      <a:pt x="4" y="10"/>
                    </a:cubicBezTo>
                    <a:cubicBezTo>
                      <a:pt x="4" y="7"/>
                      <a:pt x="7" y="4"/>
                      <a:pt x="10" y="4"/>
                    </a:cubicBezTo>
                    <a:cubicBezTo>
                      <a:pt x="87" y="4"/>
                      <a:pt x="87" y="4"/>
                      <a:pt x="87" y="4"/>
                    </a:cubicBezTo>
                    <a:cubicBezTo>
                      <a:pt x="90" y="4"/>
                      <a:pt x="93" y="7"/>
                      <a:pt x="93" y="10"/>
                    </a:cubicBezTo>
                    <a:lnTo>
                      <a:pt x="93" y="21"/>
                    </a:lnTo>
                    <a:close/>
                    <a:moveTo>
                      <a:pt x="44" y="84"/>
                    </a:moveTo>
                    <a:cubicBezTo>
                      <a:pt x="44" y="82"/>
                      <a:pt x="46" y="80"/>
                      <a:pt x="48" y="80"/>
                    </a:cubicBezTo>
                    <a:cubicBezTo>
                      <a:pt x="51" y="80"/>
                      <a:pt x="53" y="82"/>
                      <a:pt x="53" y="84"/>
                    </a:cubicBezTo>
                    <a:cubicBezTo>
                      <a:pt x="53" y="87"/>
                      <a:pt x="51" y="89"/>
                      <a:pt x="48" y="89"/>
                    </a:cubicBezTo>
                    <a:cubicBezTo>
                      <a:pt x="46" y="89"/>
                      <a:pt x="44" y="87"/>
                      <a:pt x="44" y="84"/>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Rectangle 102"/>
              <p:cNvSpPr>
                <a:spLocks noChangeArrowheads="1"/>
              </p:cNvSpPr>
              <p:nvPr userDrawn="1"/>
            </p:nvSpPr>
            <p:spPr bwMode="auto">
              <a:xfrm>
                <a:off x="1990" y="2084"/>
                <a:ext cx="14"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Rectangle 103"/>
              <p:cNvSpPr>
                <a:spLocks noChangeArrowheads="1"/>
              </p:cNvSpPr>
              <p:nvPr userDrawn="1"/>
            </p:nvSpPr>
            <p:spPr bwMode="auto">
              <a:xfrm>
                <a:off x="1965" y="2057"/>
                <a:ext cx="14"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Rectangle 104"/>
              <p:cNvSpPr>
                <a:spLocks noChangeArrowheads="1"/>
              </p:cNvSpPr>
              <p:nvPr userDrawn="1"/>
            </p:nvSpPr>
            <p:spPr bwMode="auto">
              <a:xfrm>
                <a:off x="1965" y="2030"/>
                <a:ext cx="14"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 name="Rectangle 105"/>
              <p:cNvSpPr>
                <a:spLocks noChangeArrowheads="1"/>
              </p:cNvSpPr>
              <p:nvPr userDrawn="1"/>
            </p:nvSpPr>
            <p:spPr bwMode="auto">
              <a:xfrm>
                <a:off x="1990" y="2057"/>
                <a:ext cx="14"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Rectangle 106"/>
              <p:cNvSpPr>
                <a:spLocks noChangeArrowheads="1"/>
              </p:cNvSpPr>
              <p:nvPr userDrawn="1"/>
            </p:nvSpPr>
            <p:spPr bwMode="auto">
              <a:xfrm>
                <a:off x="2016" y="2057"/>
                <a:ext cx="13"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 name="Rectangle 107"/>
              <p:cNvSpPr>
                <a:spLocks noChangeArrowheads="1"/>
              </p:cNvSpPr>
              <p:nvPr userDrawn="1"/>
            </p:nvSpPr>
            <p:spPr bwMode="auto">
              <a:xfrm>
                <a:off x="2016" y="2030"/>
                <a:ext cx="13"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 name="Rectangle 108"/>
              <p:cNvSpPr>
                <a:spLocks noChangeArrowheads="1"/>
              </p:cNvSpPr>
              <p:nvPr userDrawn="1"/>
            </p:nvSpPr>
            <p:spPr bwMode="auto">
              <a:xfrm>
                <a:off x="2016" y="2084"/>
                <a:ext cx="13"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 name="Rectangle 109"/>
              <p:cNvSpPr>
                <a:spLocks noChangeArrowheads="1"/>
              </p:cNvSpPr>
              <p:nvPr userDrawn="1"/>
            </p:nvSpPr>
            <p:spPr bwMode="auto">
              <a:xfrm>
                <a:off x="1990" y="2030"/>
                <a:ext cx="14"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 name="Rectangle 110"/>
              <p:cNvSpPr>
                <a:spLocks noChangeArrowheads="1"/>
              </p:cNvSpPr>
              <p:nvPr userDrawn="1"/>
            </p:nvSpPr>
            <p:spPr bwMode="auto">
              <a:xfrm>
                <a:off x="1965" y="2084"/>
                <a:ext cx="14"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 name="Rectangle 111"/>
              <p:cNvSpPr>
                <a:spLocks noChangeArrowheads="1"/>
              </p:cNvSpPr>
              <p:nvPr userDrawn="1"/>
            </p:nvSpPr>
            <p:spPr bwMode="auto">
              <a:xfrm>
                <a:off x="1913" y="2084"/>
                <a:ext cx="15"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 name="Rectangle 112"/>
              <p:cNvSpPr>
                <a:spLocks noChangeArrowheads="1"/>
              </p:cNvSpPr>
              <p:nvPr userDrawn="1"/>
            </p:nvSpPr>
            <p:spPr bwMode="auto">
              <a:xfrm>
                <a:off x="1913" y="2057"/>
                <a:ext cx="15"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 name="Rectangle 113"/>
              <p:cNvSpPr>
                <a:spLocks noChangeArrowheads="1"/>
              </p:cNvSpPr>
              <p:nvPr userDrawn="1"/>
            </p:nvSpPr>
            <p:spPr bwMode="auto">
              <a:xfrm>
                <a:off x="1938" y="2030"/>
                <a:ext cx="15"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 name="Rectangle 114"/>
              <p:cNvSpPr>
                <a:spLocks noChangeArrowheads="1"/>
              </p:cNvSpPr>
              <p:nvPr userDrawn="1"/>
            </p:nvSpPr>
            <p:spPr bwMode="auto">
              <a:xfrm>
                <a:off x="1938" y="2084"/>
                <a:ext cx="15"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 name="Rectangle 115"/>
              <p:cNvSpPr>
                <a:spLocks noChangeArrowheads="1"/>
              </p:cNvSpPr>
              <p:nvPr userDrawn="1"/>
            </p:nvSpPr>
            <p:spPr bwMode="auto">
              <a:xfrm>
                <a:off x="1913" y="2030"/>
                <a:ext cx="15"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 name="Rectangle 116"/>
              <p:cNvSpPr>
                <a:spLocks noChangeArrowheads="1"/>
              </p:cNvSpPr>
              <p:nvPr userDrawn="1"/>
            </p:nvSpPr>
            <p:spPr bwMode="auto">
              <a:xfrm>
                <a:off x="1938" y="2057"/>
                <a:ext cx="15"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 name="Rectangle 117"/>
              <p:cNvSpPr>
                <a:spLocks noChangeArrowheads="1"/>
              </p:cNvSpPr>
              <p:nvPr userDrawn="1"/>
            </p:nvSpPr>
            <p:spPr bwMode="auto">
              <a:xfrm>
                <a:off x="1928" y="1961"/>
                <a:ext cx="15" cy="2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 name="Rectangle 118"/>
              <p:cNvSpPr>
                <a:spLocks noChangeArrowheads="1"/>
              </p:cNvSpPr>
              <p:nvPr userDrawn="1"/>
            </p:nvSpPr>
            <p:spPr bwMode="auto">
              <a:xfrm>
                <a:off x="2000" y="1961"/>
                <a:ext cx="16" cy="2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 name="Freeform 119"/>
              <p:cNvSpPr>
                <a:spLocks noEditPoints="1"/>
              </p:cNvSpPr>
              <p:nvPr userDrawn="1"/>
            </p:nvSpPr>
            <p:spPr bwMode="auto">
              <a:xfrm>
                <a:off x="1889" y="1976"/>
                <a:ext cx="166" cy="151"/>
              </a:xfrm>
              <a:custGeom>
                <a:avLst/>
                <a:gdLst>
                  <a:gd name="T0" fmla="*/ 137 w 166"/>
                  <a:gd name="T1" fmla="*/ 0 h 151"/>
                  <a:gd name="T2" fmla="*/ 137 w 166"/>
                  <a:gd name="T3" fmla="*/ 22 h 151"/>
                  <a:gd name="T4" fmla="*/ 100 w 166"/>
                  <a:gd name="T5" fmla="*/ 22 h 151"/>
                  <a:gd name="T6" fmla="*/ 100 w 166"/>
                  <a:gd name="T7" fmla="*/ 0 h 151"/>
                  <a:gd name="T8" fmla="*/ 66 w 166"/>
                  <a:gd name="T9" fmla="*/ 0 h 151"/>
                  <a:gd name="T10" fmla="*/ 66 w 166"/>
                  <a:gd name="T11" fmla="*/ 22 h 151"/>
                  <a:gd name="T12" fmla="*/ 27 w 166"/>
                  <a:gd name="T13" fmla="*/ 22 h 151"/>
                  <a:gd name="T14" fmla="*/ 27 w 166"/>
                  <a:gd name="T15" fmla="*/ 0 h 151"/>
                  <a:gd name="T16" fmla="*/ 0 w 166"/>
                  <a:gd name="T17" fmla="*/ 0 h 151"/>
                  <a:gd name="T18" fmla="*/ 0 w 166"/>
                  <a:gd name="T19" fmla="*/ 151 h 151"/>
                  <a:gd name="T20" fmla="*/ 166 w 166"/>
                  <a:gd name="T21" fmla="*/ 151 h 151"/>
                  <a:gd name="T22" fmla="*/ 166 w 166"/>
                  <a:gd name="T23" fmla="*/ 0 h 151"/>
                  <a:gd name="T24" fmla="*/ 137 w 166"/>
                  <a:gd name="T25" fmla="*/ 0 h 151"/>
                  <a:gd name="T26" fmla="*/ 159 w 166"/>
                  <a:gd name="T27" fmla="*/ 144 h 151"/>
                  <a:gd name="T28" fmla="*/ 7 w 166"/>
                  <a:gd name="T29" fmla="*/ 144 h 151"/>
                  <a:gd name="T30" fmla="*/ 7 w 166"/>
                  <a:gd name="T31" fmla="*/ 34 h 151"/>
                  <a:gd name="T32" fmla="*/ 159 w 166"/>
                  <a:gd name="T33" fmla="*/ 34 h 151"/>
                  <a:gd name="T34" fmla="*/ 159 w 166"/>
                  <a:gd name="T35" fmla="*/ 14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6" h="151">
                    <a:moveTo>
                      <a:pt x="137" y="0"/>
                    </a:moveTo>
                    <a:lnTo>
                      <a:pt x="137" y="22"/>
                    </a:lnTo>
                    <a:lnTo>
                      <a:pt x="100" y="22"/>
                    </a:lnTo>
                    <a:lnTo>
                      <a:pt x="100" y="0"/>
                    </a:lnTo>
                    <a:lnTo>
                      <a:pt x="66" y="0"/>
                    </a:lnTo>
                    <a:lnTo>
                      <a:pt x="66" y="22"/>
                    </a:lnTo>
                    <a:lnTo>
                      <a:pt x="27" y="22"/>
                    </a:lnTo>
                    <a:lnTo>
                      <a:pt x="27" y="0"/>
                    </a:lnTo>
                    <a:lnTo>
                      <a:pt x="0" y="0"/>
                    </a:lnTo>
                    <a:lnTo>
                      <a:pt x="0" y="151"/>
                    </a:lnTo>
                    <a:lnTo>
                      <a:pt x="166" y="151"/>
                    </a:lnTo>
                    <a:lnTo>
                      <a:pt x="166" y="0"/>
                    </a:lnTo>
                    <a:lnTo>
                      <a:pt x="137" y="0"/>
                    </a:lnTo>
                    <a:close/>
                    <a:moveTo>
                      <a:pt x="159" y="144"/>
                    </a:moveTo>
                    <a:lnTo>
                      <a:pt x="7" y="144"/>
                    </a:lnTo>
                    <a:lnTo>
                      <a:pt x="7" y="34"/>
                    </a:lnTo>
                    <a:lnTo>
                      <a:pt x="159" y="34"/>
                    </a:lnTo>
                    <a:lnTo>
                      <a:pt x="159" y="14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 name="Freeform 120"/>
              <p:cNvSpPr>
                <a:spLocks noEditPoints="1"/>
              </p:cNvSpPr>
              <p:nvPr userDrawn="1"/>
            </p:nvSpPr>
            <p:spPr bwMode="auto">
              <a:xfrm>
                <a:off x="2208" y="1261"/>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5 h 100"/>
                  <a:gd name="T12" fmla="*/ 96 w 100"/>
                  <a:gd name="T13" fmla="*/ 32 h 100"/>
                  <a:gd name="T14" fmla="*/ 4 w 100"/>
                  <a:gd name="T15" fmla="*/ 32 h 100"/>
                  <a:gd name="T16" fmla="*/ 4 w 100"/>
                  <a:gd name="T17" fmla="*/ 5 h 100"/>
                  <a:gd name="T18" fmla="*/ 96 w 100"/>
                  <a:gd name="T19" fmla="*/ 5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1 h 100"/>
                  <a:gd name="T42" fmla="*/ 15 w 100"/>
                  <a:gd name="T43" fmla="*/ 21 h 100"/>
                  <a:gd name="T44" fmla="*/ 15 w 100"/>
                  <a:gd name="T45" fmla="*/ 16 h 100"/>
                  <a:gd name="T46" fmla="*/ 52 w 100"/>
                  <a:gd name="T47" fmla="*/ 16 h 100"/>
                  <a:gd name="T48" fmla="*/ 52 w 100"/>
                  <a:gd name="T49" fmla="*/ 21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3 h 100"/>
                  <a:gd name="T62" fmla="*/ 15 w 100"/>
                  <a:gd name="T63" fmla="*/ 48 h 100"/>
                  <a:gd name="T64" fmla="*/ 52 w 100"/>
                  <a:gd name="T65" fmla="*/ 48 h 100"/>
                  <a:gd name="T66" fmla="*/ 52 w 100"/>
                  <a:gd name="T67" fmla="*/ 53 h 100"/>
                  <a:gd name="T68" fmla="*/ 15 w 100"/>
                  <a:gd name="T69" fmla="*/ 53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5 h 100"/>
                  <a:gd name="T86" fmla="*/ 15 w 100"/>
                  <a:gd name="T87" fmla="*/ 85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5"/>
                    </a:moveTo>
                    <a:cubicBezTo>
                      <a:pt x="96" y="32"/>
                      <a:pt x="96" y="32"/>
                      <a:pt x="96" y="32"/>
                    </a:cubicBezTo>
                    <a:cubicBezTo>
                      <a:pt x="4" y="32"/>
                      <a:pt x="4" y="32"/>
                      <a:pt x="4" y="32"/>
                    </a:cubicBezTo>
                    <a:cubicBezTo>
                      <a:pt x="4" y="5"/>
                      <a:pt x="4" y="5"/>
                      <a:pt x="4" y="5"/>
                    </a:cubicBezTo>
                    <a:lnTo>
                      <a:pt x="96" y="5"/>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1"/>
                    </a:moveTo>
                    <a:cubicBezTo>
                      <a:pt x="15" y="21"/>
                      <a:pt x="15" y="21"/>
                      <a:pt x="15" y="21"/>
                    </a:cubicBezTo>
                    <a:cubicBezTo>
                      <a:pt x="15" y="16"/>
                      <a:pt x="15" y="16"/>
                      <a:pt x="15" y="16"/>
                    </a:cubicBezTo>
                    <a:cubicBezTo>
                      <a:pt x="52" y="16"/>
                      <a:pt x="52" y="16"/>
                      <a:pt x="52" y="16"/>
                    </a:cubicBezTo>
                    <a:lnTo>
                      <a:pt x="52" y="21"/>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3"/>
                    </a:moveTo>
                    <a:cubicBezTo>
                      <a:pt x="15" y="48"/>
                      <a:pt x="15" y="48"/>
                      <a:pt x="15" y="48"/>
                    </a:cubicBezTo>
                    <a:cubicBezTo>
                      <a:pt x="52" y="48"/>
                      <a:pt x="52" y="48"/>
                      <a:pt x="52" y="48"/>
                    </a:cubicBezTo>
                    <a:cubicBezTo>
                      <a:pt x="52" y="53"/>
                      <a:pt x="52" y="53"/>
                      <a:pt x="52" y="53"/>
                    </a:cubicBezTo>
                    <a:lnTo>
                      <a:pt x="15" y="53"/>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5"/>
                      <a:pt x="52" y="85"/>
                      <a:pt x="52" y="85"/>
                    </a:cubicBezTo>
                    <a:cubicBezTo>
                      <a:pt x="15" y="85"/>
                      <a:pt x="15" y="85"/>
                      <a:pt x="15" y="85"/>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 name="Freeform 121"/>
              <p:cNvSpPr>
                <a:spLocks/>
              </p:cNvSpPr>
              <p:nvPr userDrawn="1"/>
            </p:nvSpPr>
            <p:spPr bwMode="auto">
              <a:xfrm>
                <a:off x="1958" y="952"/>
                <a:ext cx="149" cy="45"/>
              </a:xfrm>
              <a:custGeom>
                <a:avLst/>
                <a:gdLst>
                  <a:gd name="T0" fmla="*/ 0 w 88"/>
                  <a:gd name="T1" fmla="*/ 9 h 27"/>
                  <a:gd name="T2" fmla="*/ 0 w 88"/>
                  <a:gd name="T3" fmla="*/ 27 h 27"/>
                  <a:gd name="T4" fmla="*/ 88 w 88"/>
                  <a:gd name="T5" fmla="*/ 27 h 27"/>
                  <a:gd name="T6" fmla="*/ 88 w 88"/>
                  <a:gd name="T7" fmla="*/ 9 h 27"/>
                  <a:gd name="T8" fmla="*/ 0 w 88"/>
                  <a:gd name="T9" fmla="*/ 9 h 27"/>
                </a:gdLst>
                <a:ahLst/>
                <a:cxnLst>
                  <a:cxn ang="0">
                    <a:pos x="T0" y="T1"/>
                  </a:cxn>
                  <a:cxn ang="0">
                    <a:pos x="T2" y="T3"/>
                  </a:cxn>
                  <a:cxn ang="0">
                    <a:pos x="T4" y="T5"/>
                  </a:cxn>
                  <a:cxn ang="0">
                    <a:pos x="T6" y="T7"/>
                  </a:cxn>
                  <a:cxn ang="0">
                    <a:pos x="T8" y="T9"/>
                  </a:cxn>
                </a:cxnLst>
                <a:rect l="0" t="0" r="r" b="b"/>
                <a:pathLst>
                  <a:path w="88" h="27">
                    <a:moveTo>
                      <a:pt x="0" y="9"/>
                    </a:moveTo>
                    <a:cubicBezTo>
                      <a:pt x="0" y="27"/>
                      <a:pt x="0" y="27"/>
                      <a:pt x="0" y="27"/>
                    </a:cubicBezTo>
                    <a:cubicBezTo>
                      <a:pt x="88" y="27"/>
                      <a:pt x="88" y="27"/>
                      <a:pt x="88" y="27"/>
                    </a:cubicBezTo>
                    <a:cubicBezTo>
                      <a:pt x="88" y="9"/>
                      <a:pt x="88" y="9"/>
                      <a:pt x="88" y="9"/>
                    </a:cubicBezTo>
                    <a:cubicBezTo>
                      <a:pt x="55" y="0"/>
                      <a:pt x="29" y="0"/>
                      <a:pt x="0"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 name="Rectangle 122"/>
              <p:cNvSpPr>
                <a:spLocks noChangeArrowheads="1"/>
              </p:cNvSpPr>
              <p:nvPr userDrawn="1"/>
            </p:nvSpPr>
            <p:spPr bwMode="auto">
              <a:xfrm>
                <a:off x="1958" y="1011"/>
                <a:ext cx="149" cy="3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 name="Freeform 123"/>
              <p:cNvSpPr>
                <a:spLocks/>
              </p:cNvSpPr>
              <p:nvPr userDrawn="1"/>
            </p:nvSpPr>
            <p:spPr bwMode="auto">
              <a:xfrm>
                <a:off x="1958" y="1057"/>
                <a:ext cx="149" cy="45"/>
              </a:xfrm>
              <a:custGeom>
                <a:avLst/>
                <a:gdLst>
                  <a:gd name="T0" fmla="*/ 0 w 88"/>
                  <a:gd name="T1" fmla="*/ 18 h 27"/>
                  <a:gd name="T2" fmla="*/ 88 w 88"/>
                  <a:gd name="T3" fmla="*/ 18 h 27"/>
                  <a:gd name="T4" fmla="*/ 88 w 88"/>
                  <a:gd name="T5" fmla="*/ 0 h 27"/>
                  <a:gd name="T6" fmla="*/ 0 w 88"/>
                  <a:gd name="T7" fmla="*/ 0 h 27"/>
                  <a:gd name="T8" fmla="*/ 0 w 88"/>
                  <a:gd name="T9" fmla="*/ 18 h 27"/>
                </a:gdLst>
                <a:ahLst/>
                <a:cxnLst>
                  <a:cxn ang="0">
                    <a:pos x="T0" y="T1"/>
                  </a:cxn>
                  <a:cxn ang="0">
                    <a:pos x="T2" y="T3"/>
                  </a:cxn>
                  <a:cxn ang="0">
                    <a:pos x="T4" y="T5"/>
                  </a:cxn>
                  <a:cxn ang="0">
                    <a:pos x="T6" y="T7"/>
                  </a:cxn>
                  <a:cxn ang="0">
                    <a:pos x="T8" y="T9"/>
                  </a:cxn>
                </a:cxnLst>
                <a:rect l="0" t="0" r="r" b="b"/>
                <a:pathLst>
                  <a:path w="88" h="27">
                    <a:moveTo>
                      <a:pt x="0" y="18"/>
                    </a:moveTo>
                    <a:cubicBezTo>
                      <a:pt x="33" y="27"/>
                      <a:pt x="58" y="27"/>
                      <a:pt x="88" y="18"/>
                    </a:cubicBezTo>
                    <a:cubicBezTo>
                      <a:pt x="88" y="0"/>
                      <a:pt x="88" y="0"/>
                      <a:pt x="88" y="0"/>
                    </a:cubicBezTo>
                    <a:cubicBezTo>
                      <a:pt x="0" y="0"/>
                      <a:pt x="0" y="0"/>
                      <a:pt x="0" y="0"/>
                    </a:cubicBezTo>
                    <a:lnTo>
                      <a:pt x="0" y="1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 name="Freeform 124"/>
              <p:cNvSpPr>
                <a:spLocks noEditPoints="1"/>
              </p:cNvSpPr>
              <p:nvPr userDrawn="1"/>
            </p:nvSpPr>
            <p:spPr bwMode="auto">
              <a:xfrm>
                <a:off x="2370" y="729"/>
                <a:ext cx="169" cy="169"/>
              </a:xfrm>
              <a:custGeom>
                <a:avLst/>
                <a:gdLst>
                  <a:gd name="T0" fmla="*/ 117 w 169"/>
                  <a:gd name="T1" fmla="*/ 76 h 169"/>
                  <a:gd name="T2" fmla="*/ 53 w 169"/>
                  <a:gd name="T3" fmla="*/ 76 h 169"/>
                  <a:gd name="T4" fmla="*/ 53 w 169"/>
                  <a:gd name="T5" fmla="*/ 69 h 169"/>
                  <a:gd name="T6" fmla="*/ 117 w 169"/>
                  <a:gd name="T7" fmla="*/ 69 h 169"/>
                  <a:gd name="T8" fmla="*/ 117 w 169"/>
                  <a:gd name="T9" fmla="*/ 76 h 169"/>
                  <a:gd name="T10" fmla="*/ 117 w 169"/>
                  <a:gd name="T11" fmla="*/ 96 h 169"/>
                  <a:gd name="T12" fmla="*/ 53 w 169"/>
                  <a:gd name="T13" fmla="*/ 96 h 169"/>
                  <a:gd name="T14" fmla="*/ 53 w 169"/>
                  <a:gd name="T15" fmla="*/ 104 h 169"/>
                  <a:gd name="T16" fmla="*/ 117 w 169"/>
                  <a:gd name="T17" fmla="*/ 104 h 169"/>
                  <a:gd name="T18" fmla="*/ 117 w 169"/>
                  <a:gd name="T19" fmla="*/ 96 h 169"/>
                  <a:gd name="T20" fmla="*/ 117 w 169"/>
                  <a:gd name="T21" fmla="*/ 39 h 169"/>
                  <a:gd name="T22" fmla="*/ 53 w 169"/>
                  <a:gd name="T23" fmla="*/ 39 h 169"/>
                  <a:gd name="T24" fmla="*/ 53 w 169"/>
                  <a:gd name="T25" fmla="*/ 47 h 169"/>
                  <a:gd name="T26" fmla="*/ 117 w 169"/>
                  <a:gd name="T27" fmla="*/ 47 h 169"/>
                  <a:gd name="T28" fmla="*/ 117 w 169"/>
                  <a:gd name="T29" fmla="*/ 39 h 169"/>
                  <a:gd name="T30" fmla="*/ 117 w 169"/>
                  <a:gd name="T31" fmla="*/ 126 h 169"/>
                  <a:gd name="T32" fmla="*/ 53 w 169"/>
                  <a:gd name="T33" fmla="*/ 126 h 169"/>
                  <a:gd name="T34" fmla="*/ 53 w 169"/>
                  <a:gd name="T35" fmla="*/ 133 h 169"/>
                  <a:gd name="T36" fmla="*/ 117 w 169"/>
                  <a:gd name="T37" fmla="*/ 133 h 169"/>
                  <a:gd name="T38" fmla="*/ 117 w 169"/>
                  <a:gd name="T39" fmla="*/ 126 h 169"/>
                  <a:gd name="T40" fmla="*/ 169 w 169"/>
                  <a:gd name="T41" fmla="*/ 169 h 169"/>
                  <a:gd name="T42" fmla="*/ 0 w 169"/>
                  <a:gd name="T43" fmla="*/ 169 h 169"/>
                  <a:gd name="T44" fmla="*/ 0 w 169"/>
                  <a:gd name="T45" fmla="*/ 0 h 169"/>
                  <a:gd name="T46" fmla="*/ 169 w 169"/>
                  <a:gd name="T47" fmla="*/ 0 h 169"/>
                  <a:gd name="T48" fmla="*/ 169 w 169"/>
                  <a:gd name="T49" fmla="*/ 169 h 169"/>
                  <a:gd name="T50" fmla="*/ 162 w 169"/>
                  <a:gd name="T51" fmla="*/ 8 h 169"/>
                  <a:gd name="T52" fmla="*/ 9 w 169"/>
                  <a:gd name="T53" fmla="*/ 8 h 169"/>
                  <a:gd name="T54" fmla="*/ 9 w 169"/>
                  <a:gd name="T55" fmla="*/ 162 h 169"/>
                  <a:gd name="T56" fmla="*/ 162 w 169"/>
                  <a:gd name="T57" fmla="*/ 162 h 169"/>
                  <a:gd name="T58" fmla="*/ 162 w 169"/>
                  <a:gd name="T59" fmla="*/ 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69">
                    <a:moveTo>
                      <a:pt x="117" y="76"/>
                    </a:moveTo>
                    <a:lnTo>
                      <a:pt x="53" y="76"/>
                    </a:lnTo>
                    <a:lnTo>
                      <a:pt x="53" y="69"/>
                    </a:lnTo>
                    <a:lnTo>
                      <a:pt x="117" y="69"/>
                    </a:lnTo>
                    <a:lnTo>
                      <a:pt x="117" y="76"/>
                    </a:lnTo>
                    <a:close/>
                    <a:moveTo>
                      <a:pt x="117" y="96"/>
                    </a:moveTo>
                    <a:lnTo>
                      <a:pt x="53" y="96"/>
                    </a:lnTo>
                    <a:lnTo>
                      <a:pt x="53" y="104"/>
                    </a:lnTo>
                    <a:lnTo>
                      <a:pt x="117" y="104"/>
                    </a:lnTo>
                    <a:lnTo>
                      <a:pt x="117" y="96"/>
                    </a:lnTo>
                    <a:close/>
                    <a:moveTo>
                      <a:pt x="117" y="39"/>
                    </a:moveTo>
                    <a:lnTo>
                      <a:pt x="53" y="39"/>
                    </a:lnTo>
                    <a:lnTo>
                      <a:pt x="53" y="47"/>
                    </a:lnTo>
                    <a:lnTo>
                      <a:pt x="117" y="47"/>
                    </a:lnTo>
                    <a:lnTo>
                      <a:pt x="117" y="39"/>
                    </a:lnTo>
                    <a:close/>
                    <a:moveTo>
                      <a:pt x="117" y="126"/>
                    </a:moveTo>
                    <a:lnTo>
                      <a:pt x="53" y="126"/>
                    </a:lnTo>
                    <a:lnTo>
                      <a:pt x="53" y="133"/>
                    </a:lnTo>
                    <a:lnTo>
                      <a:pt x="117" y="133"/>
                    </a:lnTo>
                    <a:lnTo>
                      <a:pt x="117" y="126"/>
                    </a:lnTo>
                    <a:close/>
                    <a:moveTo>
                      <a:pt x="169" y="169"/>
                    </a:moveTo>
                    <a:lnTo>
                      <a:pt x="0" y="169"/>
                    </a:lnTo>
                    <a:lnTo>
                      <a:pt x="0" y="0"/>
                    </a:lnTo>
                    <a:lnTo>
                      <a:pt x="169" y="0"/>
                    </a:lnTo>
                    <a:lnTo>
                      <a:pt x="169" y="169"/>
                    </a:lnTo>
                    <a:close/>
                    <a:moveTo>
                      <a:pt x="162" y="8"/>
                    </a:moveTo>
                    <a:lnTo>
                      <a:pt x="9" y="8"/>
                    </a:lnTo>
                    <a:lnTo>
                      <a:pt x="9" y="162"/>
                    </a:lnTo>
                    <a:lnTo>
                      <a:pt x="162" y="162"/>
                    </a:lnTo>
                    <a:lnTo>
                      <a:pt x="162"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 name="Freeform 125"/>
              <p:cNvSpPr>
                <a:spLocks noEditPoints="1"/>
              </p:cNvSpPr>
              <p:nvPr userDrawn="1"/>
            </p:nvSpPr>
            <p:spPr bwMode="auto">
              <a:xfrm>
                <a:off x="2990" y="713"/>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2 h 97"/>
                  <a:gd name="T22" fmla="*/ 10 w 67"/>
                  <a:gd name="T23" fmla="*/ 92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2"/>
                      <a:pt x="57" y="92"/>
                    </a:cubicBezTo>
                    <a:cubicBezTo>
                      <a:pt x="10" y="92"/>
                      <a:pt x="10" y="92"/>
                      <a:pt x="10" y="92"/>
                    </a:cubicBezTo>
                    <a:cubicBezTo>
                      <a:pt x="7" y="92"/>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 name="Freeform 126"/>
              <p:cNvSpPr>
                <a:spLocks noEditPoints="1"/>
              </p:cNvSpPr>
              <p:nvPr userDrawn="1"/>
            </p:nvSpPr>
            <p:spPr bwMode="auto">
              <a:xfrm>
                <a:off x="791" y="3109"/>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 name="Freeform 127"/>
              <p:cNvSpPr>
                <a:spLocks noEditPoints="1"/>
              </p:cNvSpPr>
              <p:nvPr userDrawn="1"/>
            </p:nvSpPr>
            <p:spPr bwMode="auto">
              <a:xfrm>
                <a:off x="4299" y="776"/>
                <a:ext cx="150" cy="155"/>
              </a:xfrm>
              <a:custGeom>
                <a:avLst/>
                <a:gdLst>
                  <a:gd name="T0" fmla="*/ 88 w 89"/>
                  <a:gd name="T1" fmla="*/ 83 h 92"/>
                  <a:gd name="T2" fmla="*/ 62 w 89"/>
                  <a:gd name="T3" fmla="*/ 27 h 92"/>
                  <a:gd name="T4" fmla="*/ 62 w 89"/>
                  <a:gd name="T5" fmla="*/ 4 h 92"/>
                  <a:gd name="T6" fmla="*/ 64 w 89"/>
                  <a:gd name="T7" fmla="*/ 4 h 92"/>
                  <a:gd name="T8" fmla="*/ 64 w 89"/>
                  <a:gd name="T9" fmla="*/ 0 h 92"/>
                  <a:gd name="T10" fmla="*/ 24 w 89"/>
                  <a:gd name="T11" fmla="*/ 0 h 92"/>
                  <a:gd name="T12" fmla="*/ 24 w 89"/>
                  <a:gd name="T13" fmla="*/ 4 h 92"/>
                  <a:gd name="T14" fmla="*/ 27 w 89"/>
                  <a:gd name="T15" fmla="*/ 4 h 92"/>
                  <a:gd name="T16" fmla="*/ 27 w 89"/>
                  <a:gd name="T17" fmla="*/ 27 h 92"/>
                  <a:gd name="T18" fmla="*/ 1 w 89"/>
                  <a:gd name="T19" fmla="*/ 83 h 92"/>
                  <a:gd name="T20" fmla="*/ 2 w 89"/>
                  <a:gd name="T21" fmla="*/ 89 h 92"/>
                  <a:gd name="T22" fmla="*/ 7 w 89"/>
                  <a:gd name="T23" fmla="*/ 92 h 92"/>
                  <a:gd name="T24" fmla="*/ 82 w 89"/>
                  <a:gd name="T25" fmla="*/ 92 h 92"/>
                  <a:gd name="T26" fmla="*/ 87 w 89"/>
                  <a:gd name="T27" fmla="*/ 89 h 92"/>
                  <a:gd name="T28" fmla="*/ 88 w 89"/>
                  <a:gd name="T29" fmla="*/ 83 h 92"/>
                  <a:gd name="T30" fmla="*/ 55 w 89"/>
                  <a:gd name="T31" fmla="*/ 78 h 92"/>
                  <a:gd name="T32" fmla="*/ 51 w 89"/>
                  <a:gd name="T33" fmla="*/ 74 h 92"/>
                  <a:gd name="T34" fmla="*/ 55 w 89"/>
                  <a:gd name="T35" fmla="*/ 70 h 92"/>
                  <a:gd name="T36" fmla="*/ 59 w 89"/>
                  <a:gd name="T37" fmla="*/ 74 h 92"/>
                  <a:gd name="T38" fmla="*/ 55 w 89"/>
                  <a:gd name="T39" fmla="*/ 78 h 92"/>
                  <a:gd name="T40" fmla="*/ 51 w 89"/>
                  <a:gd name="T41" fmla="*/ 61 h 92"/>
                  <a:gd name="T42" fmla="*/ 40 w 89"/>
                  <a:gd name="T43" fmla="*/ 72 h 92"/>
                  <a:gd name="T44" fmla="*/ 29 w 89"/>
                  <a:gd name="T45" fmla="*/ 61 h 92"/>
                  <a:gd name="T46" fmla="*/ 15 w 89"/>
                  <a:gd name="T47" fmla="*/ 61 h 92"/>
                  <a:gd name="T48" fmla="*/ 31 w 89"/>
                  <a:gd name="T49" fmla="*/ 28 h 92"/>
                  <a:gd name="T50" fmla="*/ 31 w 89"/>
                  <a:gd name="T51" fmla="*/ 4 h 92"/>
                  <a:gd name="T52" fmla="*/ 58 w 89"/>
                  <a:gd name="T53" fmla="*/ 4 h 92"/>
                  <a:gd name="T54" fmla="*/ 58 w 89"/>
                  <a:gd name="T55" fmla="*/ 27 h 92"/>
                  <a:gd name="T56" fmla="*/ 43 w 89"/>
                  <a:gd name="T57" fmla="*/ 27 h 92"/>
                  <a:gd name="T58" fmla="*/ 43 w 89"/>
                  <a:gd name="T59" fmla="*/ 31 h 92"/>
                  <a:gd name="T60" fmla="*/ 59 w 89"/>
                  <a:gd name="T61" fmla="*/ 31 h 92"/>
                  <a:gd name="T62" fmla="*/ 61 w 89"/>
                  <a:gd name="T63" fmla="*/ 35 h 92"/>
                  <a:gd name="T64" fmla="*/ 47 w 89"/>
                  <a:gd name="T65" fmla="*/ 35 h 92"/>
                  <a:gd name="T66" fmla="*/ 47 w 89"/>
                  <a:gd name="T67" fmla="*/ 40 h 92"/>
                  <a:gd name="T68" fmla="*/ 63 w 89"/>
                  <a:gd name="T69" fmla="*/ 40 h 92"/>
                  <a:gd name="T70" fmla="*/ 63 w 89"/>
                  <a:gd name="T71" fmla="*/ 39 h 92"/>
                  <a:gd name="T72" fmla="*/ 65 w 89"/>
                  <a:gd name="T73" fmla="*/ 44 h 92"/>
                  <a:gd name="T74" fmla="*/ 50 w 89"/>
                  <a:gd name="T75" fmla="*/ 44 h 92"/>
                  <a:gd name="T76" fmla="*/ 50 w 89"/>
                  <a:gd name="T77" fmla="*/ 48 h 92"/>
                  <a:gd name="T78" fmla="*/ 67 w 89"/>
                  <a:gd name="T79" fmla="*/ 48 h 92"/>
                  <a:gd name="T80" fmla="*/ 67 w 89"/>
                  <a:gd name="T81" fmla="*/ 48 h 92"/>
                  <a:gd name="T82" fmla="*/ 73 w 89"/>
                  <a:gd name="T83" fmla="*/ 61 h 92"/>
                  <a:gd name="T84" fmla="*/ 51 w 89"/>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7" y="4"/>
                      <a:pt x="27" y="4"/>
                      <a:pt x="27" y="4"/>
                    </a:cubicBezTo>
                    <a:cubicBezTo>
                      <a:pt x="27" y="27"/>
                      <a:pt x="27" y="27"/>
                      <a:pt x="27" y="27"/>
                    </a:cubicBezTo>
                    <a:cubicBezTo>
                      <a:pt x="1" y="83"/>
                      <a:pt x="1" y="83"/>
                      <a:pt x="1" y="83"/>
                    </a:cubicBezTo>
                    <a:cubicBezTo>
                      <a:pt x="0" y="85"/>
                      <a:pt x="0" y="87"/>
                      <a:pt x="2" y="89"/>
                    </a:cubicBezTo>
                    <a:cubicBezTo>
                      <a:pt x="3" y="91"/>
                      <a:pt x="5" y="92"/>
                      <a:pt x="7" y="92"/>
                    </a:cubicBezTo>
                    <a:cubicBezTo>
                      <a:pt x="82" y="92"/>
                      <a:pt x="82" y="92"/>
                      <a:pt x="82" y="92"/>
                    </a:cubicBezTo>
                    <a:cubicBezTo>
                      <a:pt x="84" y="92"/>
                      <a:pt x="86" y="91"/>
                      <a:pt x="87" y="89"/>
                    </a:cubicBezTo>
                    <a:cubicBezTo>
                      <a:pt x="88" y="87"/>
                      <a:pt x="89" y="85"/>
                      <a:pt x="88" y="83"/>
                    </a:cubicBezTo>
                    <a:close/>
                    <a:moveTo>
                      <a:pt x="55" y="78"/>
                    </a:moveTo>
                    <a:cubicBezTo>
                      <a:pt x="53" y="78"/>
                      <a:pt x="51" y="76"/>
                      <a:pt x="51" y="74"/>
                    </a:cubicBezTo>
                    <a:cubicBezTo>
                      <a:pt x="51" y="72"/>
                      <a:pt x="53" y="70"/>
                      <a:pt x="55" y="70"/>
                    </a:cubicBezTo>
                    <a:cubicBezTo>
                      <a:pt x="58" y="70"/>
                      <a:pt x="59" y="72"/>
                      <a:pt x="59" y="74"/>
                    </a:cubicBezTo>
                    <a:cubicBezTo>
                      <a:pt x="59" y="76"/>
                      <a:pt x="58" y="78"/>
                      <a:pt x="55" y="78"/>
                    </a:cubicBezTo>
                    <a:close/>
                    <a:moveTo>
                      <a:pt x="51" y="61"/>
                    </a:moveTo>
                    <a:cubicBezTo>
                      <a:pt x="51" y="67"/>
                      <a:pt x="46" y="72"/>
                      <a:pt x="40" y="72"/>
                    </a:cubicBezTo>
                    <a:cubicBezTo>
                      <a:pt x="34" y="72"/>
                      <a:pt x="29" y="67"/>
                      <a:pt x="29" y="61"/>
                    </a:cubicBezTo>
                    <a:cubicBezTo>
                      <a:pt x="15" y="61"/>
                      <a:pt x="15" y="61"/>
                      <a:pt x="15" y="61"/>
                    </a:cubicBezTo>
                    <a:cubicBezTo>
                      <a:pt x="31" y="28"/>
                      <a:pt x="31" y="28"/>
                      <a:pt x="31" y="28"/>
                    </a:cubicBezTo>
                    <a:cubicBezTo>
                      <a:pt x="31" y="4"/>
                      <a:pt x="31" y="4"/>
                      <a:pt x="31" y="4"/>
                    </a:cubicBezTo>
                    <a:cubicBezTo>
                      <a:pt x="58" y="4"/>
                      <a:pt x="58" y="4"/>
                      <a:pt x="58" y="4"/>
                    </a:cubicBezTo>
                    <a:cubicBezTo>
                      <a:pt x="58" y="19"/>
                      <a:pt x="58" y="25"/>
                      <a:pt x="58" y="27"/>
                    </a:cubicBezTo>
                    <a:cubicBezTo>
                      <a:pt x="43" y="27"/>
                      <a:pt x="43" y="27"/>
                      <a:pt x="43" y="27"/>
                    </a:cubicBezTo>
                    <a:cubicBezTo>
                      <a:pt x="43" y="31"/>
                      <a:pt x="43" y="31"/>
                      <a:pt x="43" y="31"/>
                    </a:cubicBezTo>
                    <a:cubicBezTo>
                      <a:pt x="59" y="31"/>
                      <a:pt x="59" y="31"/>
                      <a:pt x="59" y="31"/>
                    </a:cubicBezTo>
                    <a:cubicBezTo>
                      <a:pt x="61" y="35"/>
                      <a:pt x="61" y="35"/>
                      <a:pt x="61" y="35"/>
                    </a:cubicBezTo>
                    <a:cubicBezTo>
                      <a:pt x="47" y="35"/>
                      <a:pt x="47" y="35"/>
                      <a:pt x="47" y="35"/>
                    </a:cubicBezTo>
                    <a:cubicBezTo>
                      <a:pt x="47" y="40"/>
                      <a:pt x="47" y="40"/>
                      <a:pt x="47"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1" y="6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 name="Oval 128"/>
              <p:cNvSpPr>
                <a:spLocks noChangeArrowheads="1"/>
              </p:cNvSpPr>
              <p:nvPr userDrawn="1"/>
            </p:nvSpPr>
            <p:spPr bwMode="auto">
              <a:xfrm>
                <a:off x="4350" y="855"/>
                <a:ext cx="15" cy="16"/>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 name="Freeform 129"/>
              <p:cNvSpPr>
                <a:spLocks noEditPoints="1"/>
              </p:cNvSpPr>
              <p:nvPr userDrawn="1"/>
            </p:nvSpPr>
            <p:spPr bwMode="auto">
              <a:xfrm>
                <a:off x="4799" y="860"/>
                <a:ext cx="169" cy="73"/>
              </a:xfrm>
              <a:custGeom>
                <a:avLst/>
                <a:gdLst>
                  <a:gd name="T0" fmla="*/ 78 w 100"/>
                  <a:gd name="T1" fmla="*/ 33 h 43"/>
                  <a:gd name="T2" fmla="*/ 78 w 100"/>
                  <a:gd name="T3" fmla="*/ 33 h 43"/>
                  <a:gd name="T4" fmla="*/ 78 w 100"/>
                  <a:gd name="T5" fmla="*/ 0 h 43"/>
                  <a:gd name="T6" fmla="*/ 22 w 100"/>
                  <a:gd name="T7" fmla="*/ 0 h 43"/>
                  <a:gd name="T8" fmla="*/ 22 w 100"/>
                  <a:gd name="T9" fmla="*/ 33 h 43"/>
                  <a:gd name="T10" fmla="*/ 22 w 100"/>
                  <a:gd name="T11" fmla="*/ 33 h 43"/>
                  <a:gd name="T12" fmla="*/ 0 w 100"/>
                  <a:gd name="T13" fmla="*/ 33 h 43"/>
                  <a:gd name="T14" fmla="*/ 0 w 100"/>
                  <a:gd name="T15" fmla="*/ 43 h 43"/>
                  <a:gd name="T16" fmla="*/ 100 w 100"/>
                  <a:gd name="T17" fmla="*/ 43 h 43"/>
                  <a:gd name="T18" fmla="*/ 100 w 100"/>
                  <a:gd name="T19" fmla="*/ 33 h 43"/>
                  <a:gd name="T20" fmla="*/ 78 w 100"/>
                  <a:gd name="T21" fmla="*/ 33 h 43"/>
                  <a:gd name="T22" fmla="*/ 66 w 100"/>
                  <a:gd name="T23" fmla="*/ 28 h 43"/>
                  <a:gd name="T24" fmla="*/ 66 w 100"/>
                  <a:gd name="T25" fmla="*/ 28 h 43"/>
                  <a:gd name="T26" fmla="*/ 35 w 100"/>
                  <a:gd name="T27" fmla="*/ 28 h 43"/>
                  <a:gd name="T28" fmla="*/ 35 w 100"/>
                  <a:gd name="T29" fmla="*/ 28 h 43"/>
                  <a:gd name="T30" fmla="*/ 35 w 100"/>
                  <a:gd name="T31" fmla="*/ 10 h 43"/>
                  <a:gd name="T32" fmla="*/ 66 w 100"/>
                  <a:gd name="T33" fmla="*/ 10 h 43"/>
                  <a:gd name="T34" fmla="*/ 66 w 100"/>
                  <a:gd name="T35"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 h="43">
                    <a:moveTo>
                      <a:pt x="78" y="33"/>
                    </a:moveTo>
                    <a:cubicBezTo>
                      <a:pt x="78" y="33"/>
                      <a:pt x="78" y="33"/>
                      <a:pt x="78" y="33"/>
                    </a:cubicBezTo>
                    <a:cubicBezTo>
                      <a:pt x="78" y="0"/>
                      <a:pt x="78" y="0"/>
                      <a:pt x="78" y="0"/>
                    </a:cubicBezTo>
                    <a:cubicBezTo>
                      <a:pt x="22" y="0"/>
                      <a:pt x="22" y="0"/>
                      <a:pt x="22" y="0"/>
                    </a:cubicBezTo>
                    <a:cubicBezTo>
                      <a:pt x="22" y="33"/>
                      <a:pt x="22" y="33"/>
                      <a:pt x="22" y="33"/>
                    </a:cubicBezTo>
                    <a:cubicBezTo>
                      <a:pt x="22" y="33"/>
                      <a:pt x="22" y="33"/>
                      <a:pt x="22" y="33"/>
                    </a:cubicBezTo>
                    <a:cubicBezTo>
                      <a:pt x="0" y="33"/>
                      <a:pt x="0" y="33"/>
                      <a:pt x="0" y="33"/>
                    </a:cubicBezTo>
                    <a:cubicBezTo>
                      <a:pt x="0" y="43"/>
                      <a:pt x="0" y="43"/>
                      <a:pt x="0" y="43"/>
                    </a:cubicBezTo>
                    <a:cubicBezTo>
                      <a:pt x="100" y="43"/>
                      <a:pt x="100" y="43"/>
                      <a:pt x="100" y="43"/>
                    </a:cubicBezTo>
                    <a:cubicBezTo>
                      <a:pt x="100" y="33"/>
                      <a:pt x="100" y="33"/>
                      <a:pt x="100" y="33"/>
                    </a:cubicBezTo>
                    <a:lnTo>
                      <a:pt x="78" y="33"/>
                    </a:lnTo>
                    <a:close/>
                    <a:moveTo>
                      <a:pt x="66" y="28"/>
                    </a:moveTo>
                    <a:cubicBezTo>
                      <a:pt x="66" y="28"/>
                      <a:pt x="66" y="28"/>
                      <a:pt x="66" y="28"/>
                    </a:cubicBezTo>
                    <a:cubicBezTo>
                      <a:pt x="35" y="28"/>
                      <a:pt x="35" y="28"/>
                      <a:pt x="35" y="28"/>
                    </a:cubicBezTo>
                    <a:cubicBezTo>
                      <a:pt x="35" y="28"/>
                      <a:pt x="35" y="28"/>
                      <a:pt x="35" y="28"/>
                    </a:cubicBezTo>
                    <a:cubicBezTo>
                      <a:pt x="35" y="10"/>
                      <a:pt x="35" y="10"/>
                      <a:pt x="35" y="10"/>
                    </a:cubicBezTo>
                    <a:cubicBezTo>
                      <a:pt x="66" y="10"/>
                      <a:pt x="66" y="10"/>
                      <a:pt x="66" y="10"/>
                    </a:cubicBezTo>
                    <a:lnTo>
                      <a:pt x="66" y="2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 name="Rectangle 130"/>
              <p:cNvSpPr>
                <a:spLocks noChangeArrowheads="1"/>
              </p:cNvSpPr>
              <p:nvPr userDrawn="1"/>
            </p:nvSpPr>
            <p:spPr bwMode="auto">
              <a:xfrm>
                <a:off x="4799" y="953"/>
                <a:ext cx="169" cy="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 name="Rectangle 131"/>
              <p:cNvSpPr>
                <a:spLocks noChangeArrowheads="1"/>
              </p:cNvSpPr>
              <p:nvPr userDrawn="1"/>
            </p:nvSpPr>
            <p:spPr bwMode="auto">
              <a:xfrm>
                <a:off x="4799" y="986"/>
                <a:ext cx="169" cy="1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 name="Rectangle 132"/>
              <p:cNvSpPr>
                <a:spLocks noChangeArrowheads="1"/>
              </p:cNvSpPr>
              <p:nvPr userDrawn="1"/>
            </p:nvSpPr>
            <p:spPr bwMode="auto">
              <a:xfrm>
                <a:off x="4799" y="1019"/>
                <a:ext cx="169" cy="1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 name="Freeform 133"/>
              <p:cNvSpPr>
                <a:spLocks noEditPoints="1"/>
              </p:cNvSpPr>
              <p:nvPr userDrawn="1"/>
            </p:nvSpPr>
            <p:spPr bwMode="auto">
              <a:xfrm>
                <a:off x="5172" y="1550"/>
                <a:ext cx="237" cy="137"/>
              </a:xfrm>
              <a:custGeom>
                <a:avLst/>
                <a:gdLst>
                  <a:gd name="T0" fmla="*/ 116 w 140"/>
                  <a:gd name="T1" fmla="*/ 22 h 81"/>
                  <a:gd name="T2" fmla="*/ 102 w 140"/>
                  <a:gd name="T3" fmla="*/ 9 h 81"/>
                  <a:gd name="T4" fmla="*/ 92 w 140"/>
                  <a:gd name="T5" fmla="*/ 7 h 81"/>
                  <a:gd name="T6" fmla="*/ 82 w 140"/>
                  <a:gd name="T7" fmla="*/ 9 h 81"/>
                  <a:gd name="T8" fmla="*/ 69 w 140"/>
                  <a:gd name="T9" fmla="*/ 5 h 81"/>
                  <a:gd name="T10" fmla="*/ 64 w 140"/>
                  <a:gd name="T11" fmla="*/ 6 h 81"/>
                  <a:gd name="T12" fmla="*/ 46 w 140"/>
                  <a:gd name="T13" fmla="*/ 0 h 81"/>
                  <a:gd name="T14" fmla="*/ 31 w 140"/>
                  <a:gd name="T15" fmla="*/ 3 h 81"/>
                  <a:gd name="T16" fmla="*/ 18 w 140"/>
                  <a:gd name="T17" fmla="*/ 28 h 81"/>
                  <a:gd name="T18" fmla="*/ 16 w 140"/>
                  <a:gd name="T19" fmla="*/ 31 h 81"/>
                  <a:gd name="T20" fmla="*/ 10 w 140"/>
                  <a:gd name="T21" fmla="*/ 34 h 81"/>
                  <a:gd name="T22" fmla="*/ 0 w 140"/>
                  <a:gd name="T23" fmla="*/ 56 h 81"/>
                  <a:gd name="T24" fmla="*/ 24 w 140"/>
                  <a:gd name="T25" fmla="*/ 81 h 81"/>
                  <a:gd name="T26" fmla="*/ 109 w 140"/>
                  <a:gd name="T27" fmla="*/ 81 h 81"/>
                  <a:gd name="T28" fmla="*/ 110 w 140"/>
                  <a:gd name="T29" fmla="*/ 81 h 81"/>
                  <a:gd name="T30" fmla="*/ 140 w 140"/>
                  <a:gd name="T31" fmla="*/ 51 h 81"/>
                  <a:gd name="T32" fmla="*/ 116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3 w 140"/>
                  <a:gd name="T63" fmla="*/ 12 h 81"/>
                  <a:gd name="T64" fmla="*/ 64 w 140"/>
                  <a:gd name="T65" fmla="*/ 11 h 81"/>
                  <a:gd name="T66" fmla="*/ 80 w 140"/>
                  <a:gd name="T67" fmla="*/ 14 h 81"/>
                  <a:gd name="T68" fmla="*/ 81 w 140"/>
                  <a:gd name="T69" fmla="*/ 15 h 81"/>
                  <a:gd name="T70" fmla="*/ 83 w 140"/>
                  <a:gd name="T71" fmla="*/ 14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1 w 140"/>
                  <a:gd name="T87" fmla="*/ 48 h 81"/>
                  <a:gd name="T88" fmla="*/ 43 w 140"/>
                  <a:gd name="T89" fmla="*/ 55 h 81"/>
                  <a:gd name="T90" fmla="*/ 36 w 140"/>
                  <a:gd name="T91" fmla="*/ 48 h 81"/>
                  <a:gd name="T92" fmla="*/ 43 w 140"/>
                  <a:gd name="T93" fmla="*/ 41 h 81"/>
                  <a:gd name="T94" fmla="*/ 51 w 140"/>
                  <a:gd name="T95" fmla="*/ 48 h 81"/>
                  <a:gd name="T96" fmla="*/ 82 w 140"/>
                  <a:gd name="T97" fmla="*/ 48 h 81"/>
                  <a:gd name="T98" fmla="*/ 70 w 140"/>
                  <a:gd name="T99" fmla="*/ 59 h 81"/>
                  <a:gd name="T100" fmla="*/ 59 w 140"/>
                  <a:gd name="T101" fmla="*/ 48 h 81"/>
                  <a:gd name="T102" fmla="*/ 70 w 140"/>
                  <a:gd name="T103" fmla="*/ 36 h 81"/>
                  <a:gd name="T104" fmla="*/ 82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7"/>
                      <a:pt x="110" y="12"/>
                      <a:pt x="102" y="9"/>
                    </a:cubicBezTo>
                    <a:cubicBezTo>
                      <a:pt x="101" y="8"/>
                      <a:pt x="97" y="7"/>
                      <a:pt x="92" y="7"/>
                    </a:cubicBezTo>
                    <a:cubicBezTo>
                      <a:pt x="88" y="7"/>
                      <a:pt x="85" y="8"/>
                      <a:pt x="82" y="9"/>
                    </a:cubicBezTo>
                    <a:cubicBezTo>
                      <a:pt x="79" y="7"/>
                      <a:pt x="75" y="5"/>
                      <a:pt x="69" y="5"/>
                    </a:cubicBezTo>
                    <a:cubicBezTo>
                      <a:pt x="68" y="5"/>
                      <a:pt x="66" y="6"/>
                      <a:pt x="64" y="6"/>
                    </a:cubicBezTo>
                    <a:cubicBezTo>
                      <a:pt x="61" y="3"/>
                      <a:pt x="55" y="0"/>
                      <a:pt x="46" y="0"/>
                    </a:cubicBezTo>
                    <a:cubicBezTo>
                      <a:pt x="41" y="0"/>
                      <a:pt x="37" y="1"/>
                      <a:pt x="31" y="3"/>
                    </a:cubicBezTo>
                    <a:cubicBezTo>
                      <a:pt x="31" y="4"/>
                      <a:pt x="18" y="11"/>
                      <a:pt x="18" y="28"/>
                    </a:cubicBezTo>
                    <a:cubicBezTo>
                      <a:pt x="17" y="29"/>
                      <a:pt x="17" y="30"/>
                      <a:pt x="16" y="31"/>
                    </a:cubicBezTo>
                    <a:cubicBezTo>
                      <a:pt x="14" y="31"/>
                      <a:pt x="12" y="33"/>
                      <a:pt x="10" y="34"/>
                    </a:cubicBezTo>
                    <a:cubicBezTo>
                      <a:pt x="5" y="38"/>
                      <a:pt x="0" y="45"/>
                      <a:pt x="0" y="56"/>
                    </a:cubicBezTo>
                    <a:cubicBezTo>
                      <a:pt x="0" y="73"/>
                      <a:pt x="15" y="80"/>
                      <a:pt x="24" y="81"/>
                    </a:cubicBezTo>
                    <a:cubicBezTo>
                      <a:pt x="109" y="81"/>
                      <a:pt x="109" y="81"/>
                      <a:pt x="109" y="81"/>
                    </a:cubicBezTo>
                    <a:cubicBezTo>
                      <a:pt x="109" y="81"/>
                      <a:pt x="110" y="81"/>
                      <a:pt x="110" y="81"/>
                    </a:cubicBezTo>
                    <a:cubicBezTo>
                      <a:pt x="127" y="81"/>
                      <a:pt x="140" y="67"/>
                      <a:pt x="140" y="51"/>
                    </a:cubicBezTo>
                    <a:cubicBezTo>
                      <a:pt x="140" y="37"/>
                      <a:pt x="130" y="24"/>
                      <a:pt x="116"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3" y="12"/>
                      <a:pt x="63" y="12"/>
                      <a:pt x="63" y="12"/>
                    </a:cubicBezTo>
                    <a:cubicBezTo>
                      <a:pt x="64" y="11"/>
                      <a:pt x="64" y="11"/>
                      <a:pt x="64" y="11"/>
                    </a:cubicBezTo>
                    <a:cubicBezTo>
                      <a:pt x="70" y="10"/>
                      <a:pt x="76" y="11"/>
                      <a:pt x="80" y="14"/>
                    </a:cubicBezTo>
                    <a:cubicBezTo>
                      <a:pt x="81" y="15"/>
                      <a:pt x="81" y="15"/>
                      <a:pt x="81" y="15"/>
                    </a:cubicBezTo>
                    <a:cubicBezTo>
                      <a:pt x="83" y="14"/>
                      <a:pt x="83" y="14"/>
                      <a:pt x="83" y="14"/>
                    </a:cubicBezTo>
                    <a:cubicBezTo>
                      <a:pt x="85" y="13"/>
                      <a:pt x="89"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1" y="48"/>
                    </a:moveTo>
                    <a:cubicBezTo>
                      <a:pt x="51" y="52"/>
                      <a:pt x="47" y="55"/>
                      <a:pt x="43" y="55"/>
                    </a:cubicBezTo>
                    <a:cubicBezTo>
                      <a:pt x="39" y="55"/>
                      <a:pt x="36" y="52"/>
                      <a:pt x="36" y="48"/>
                    </a:cubicBezTo>
                    <a:cubicBezTo>
                      <a:pt x="36" y="44"/>
                      <a:pt x="39" y="41"/>
                      <a:pt x="43" y="41"/>
                    </a:cubicBezTo>
                    <a:cubicBezTo>
                      <a:pt x="47" y="41"/>
                      <a:pt x="51" y="44"/>
                      <a:pt x="51" y="48"/>
                    </a:cubicBezTo>
                    <a:close/>
                    <a:moveTo>
                      <a:pt x="82" y="48"/>
                    </a:moveTo>
                    <a:cubicBezTo>
                      <a:pt x="82" y="54"/>
                      <a:pt x="76" y="59"/>
                      <a:pt x="70" y="59"/>
                    </a:cubicBezTo>
                    <a:cubicBezTo>
                      <a:pt x="64" y="59"/>
                      <a:pt x="59" y="54"/>
                      <a:pt x="59" y="48"/>
                    </a:cubicBezTo>
                    <a:cubicBezTo>
                      <a:pt x="59" y="42"/>
                      <a:pt x="64" y="36"/>
                      <a:pt x="70" y="36"/>
                    </a:cubicBezTo>
                    <a:cubicBezTo>
                      <a:pt x="76" y="36"/>
                      <a:pt x="82" y="42"/>
                      <a:pt x="82"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 name="Freeform 134"/>
              <p:cNvSpPr>
                <a:spLocks noEditPoints="1"/>
              </p:cNvSpPr>
              <p:nvPr userDrawn="1"/>
            </p:nvSpPr>
            <p:spPr bwMode="auto">
              <a:xfrm>
                <a:off x="3512" y="867"/>
                <a:ext cx="236" cy="137"/>
              </a:xfrm>
              <a:custGeom>
                <a:avLst/>
                <a:gdLst>
                  <a:gd name="T0" fmla="*/ 116 w 140"/>
                  <a:gd name="T1" fmla="*/ 22 h 81"/>
                  <a:gd name="T2" fmla="*/ 102 w 140"/>
                  <a:gd name="T3" fmla="*/ 9 h 81"/>
                  <a:gd name="T4" fmla="*/ 92 w 140"/>
                  <a:gd name="T5" fmla="*/ 7 h 81"/>
                  <a:gd name="T6" fmla="*/ 82 w 140"/>
                  <a:gd name="T7" fmla="*/ 10 h 81"/>
                  <a:gd name="T8" fmla="*/ 70 w 140"/>
                  <a:gd name="T9" fmla="*/ 6 h 81"/>
                  <a:gd name="T10" fmla="*/ 64 w 140"/>
                  <a:gd name="T11" fmla="*/ 6 h 81"/>
                  <a:gd name="T12" fmla="*/ 46 w 140"/>
                  <a:gd name="T13" fmla="*/ 0 h 81"/>
                  <a:gd name="T14" fmla="*/ 32 w 140"/>
                  <a:gd name="T15" fmla="*/ 4 h 81"/>
                  <a:gd name="T16" fmla="*/ 18 w 140"/>
                  <a:gd name="T17" fmla="*/ 28 h 81"/>
                  <a:gd name="T18" fmla="*/ 16 w 140"/>
                  <a:gd name="T19" fmla="*/ 31 h 81"/>
                  <a:gd name="T20" fmla="*/ 10 w 140"/>
                  <a:gd name="T21" fmla="*/ 35 h 81"/>
                  <a:gd name="T22" fmla="*/ 0 w 140"/>
                  <a:gd name="T23" fmla="*/ 56 h 81"/>
                  <a:gd name="T24" fmla="*/ 24 w 140"/>
                  <a:gd name="T25" fmla="*/ 81 h 81"/>
                  <a:gd name="T26" fmla="*/ 109 w 140"/>
                  <a:gd name="T27" fmla="*/ 81 h 81"/>
                  <a:gd name="T28" fmla="*/ 111 w 140"/>
                  <a:gd name="T29" fmla="*/ 81 h 81"/>
                  <a:gd name="T30" fmla="*/ 140 w 140"/>
                  <a:gd name="T31" fmla="*/ 51 h 81"/>
                  <a:gd name="T32" fmla="*/ 116 w 140"/>
                  <a:gd name="T33" fmla="*/ 22 h 81"/>
                  <a:gd name="T34" fmla="*/ 111 w 140"/>
                  <a:gd name="T35" fmla="*/ 76 h 81"/>
                  <a:gd name="T36" fmla="*/ 109 w 140"/>
                  <a:gd name="T37" fmla="*/ 76 h 81"/>
                  <a:gd name="T38" fmla="*/ 24 w 140"/>
                  <a:gd name="T39" fmla="*/ 76 h 81"/>
                  <a:gd name="T40" fmla="*/ 5 w 140"/>
                  <a:gd name="T41" fmla="*/ 56 h 81"/>
                  <a:gd name="T42" fmla="*/ 13 w 140"/>
                  <a:gd name="T43" fmla="*/ 39 h 81"/>
                  <a:gd name="T44" fmla="*/ 19 w 140"/>
                  <a:gd name="T45" fmla="*/ 35 h 81"/>
                  <a:gd name="T46" fmla="*/ 20 w 140"/>
                  <a:gd name="T47" fmla="*/ 35 h 81"/>
                  <a:gd name="T48" fmla="*/ 20 w 140"/>
                  <a:gd name="T49" fmla="*/ 34 h 81"/>
                  <a:gd name="T50" fmla="*/ 22 w 140"/>
                  <a:gd name="T51" fmla="*/ 31 h 81"/>
                  <a:gd name="T52" fmla="*/ 23 w 140"/>
                  <a:gd name="T53" fmla="*/ 31 h 81"/>
                  <a:gd name="T54" fmla="*/ 23 w 140"/>
                  <a:gd name="T55" fmla="*/ 29 h 81"/>
                  <a:gd name="T56" fmla="*/ 34 w 140"/>
                  <a:gd name="T57" fmla="*/ 8 h 81"/>
                  <a:gd name="T58" fmla="*/ 46 w 140"/>
                  <a:gd name="T59" fmla="*/ 5 h 81"/>
                  <a:gd name="T60" fmla="*/ 62 w 140"/>
                  <a:gd name="T61" fmla="*/ 11 h 81"/>
                  <a:gd name="T62" fmla="*/ 63 w 140"/>
                  <a:gd name="T63" fmla="*/ 12 h 81"/>
                  <a:gd name="T64" fmla="*/ 64 w 140"/>
                  <a:gd name="T65" fmla="*/ 12 h 81"/>
                  <a:gd name="T66" fmla="*/ 80 w 140"/>
                  <a:gd name="T67" fmla="*/ 15 h 81"/>
                  <a:gd name="T68" fmla="*/ 81 w 140"/>
                  <a:gd name="T69" fmla="*/ 16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1 w 140"/>
                  <a:gd name="T85" fmla="*/ 76 h 81"/>
                  <a:gd name="T86" fmla="*/ 51 w 140"/>
                  <a:gd name="T87" fmla="*/ 48 h 81"/>
                  <a:gd name="T88" fmla="*/ 43 w 140"/>
                  <a:gd name="T89" fmla="*/ 56 h 81"/>
                  <a:gd name="T90" fmla="*/ 36 w 140"/>
                  <a:gd name="T91" fmla="*/ 48 h 81"/>
                  <a:gd name="T92" fmla="*/ 43 w 140"/>
                  <a:gd name="T93" fmla="*/ 41 h 81"/>
                  <a:gd name="T94" fmla="*/ 51 w 140"/>
                  <a:gd name="T95" fmla="*/ 48 h 81"/>
                  <a:gd name="T96" fmla="*/ 82 w 140"/>
                  <a:gd name="T97" fmla="*/ 48 h 81"/>
                  <a:gd name="T98" fmla="*/ 70 w 140"/>
                  <a:gd name="T99" fmla="*/ 60 h 81"/>
                  <a:gd name="T100" fmla="*/ 59 w 140"/>
                  <a:gd name="T101" fmla="*/ 48 h 81"/>
                  <a:gd name="T102" fmla="*/ 70 w 140"/>
                  <a:gd name="T103" fmla="*/ 37 h 81"/>
                  <a:gd name="T104" fmla="*/ 82 w 140"/>
                  <a:gd name="T105" fmla="*/ 48 h 81"/>
                  <a:gd name="T106" fmla="*/ 104 w 140"/>
                  <a:gd name="T107" fmla="*/ 48 h 81"/>
                  <a:gd name="T108" fmla="*/ 97 w 140"/>
                  <a:gd name="T109" fmla="*/ 56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8"/>
                      <a:pt x="110" y="12"/>
                      <a:pt x="102" y="9"/>
                    </a:cubicBezTo>
                    <a:cubicBezTo>
                      <a:pt x="101" y="9"/>
                      <a:pt x="97" y="7"/>
                      <a:pt x="92" y="7"/>
                    </a:cubicBezTo>
                    <a:cubicBezTo>
                      <a:pt x="88" y="7"/>
                      <a:pt x="85" y="8"/>
                      <a:pt x="82" y="10"/>
                    </a:cubicBezTo>
                    <a:cubicBezTo>
                      <a:pt x="79" y="8"/>
                      <a:pt x="75" y="6"/>
                      <a:pt x="70" y="6"/>
                    </a:cubicBezTo>
                    <a:cubicBezTo>
                      <a:pt x="68" y="6"/>
                      <a:pt x="66" y="6"/>
                      <a:pt x="64" y="6"/>
                    </a:cubicBezTo>
                    <a:cubicBezTo>
                      <a:pt x="61" y="4"/>
                      <a:pt x="55" y="0"/>
                      <a:pt x="46" y="0"/>
                    </a:cubicBezTo>
                    <a:cubicBezTo>
                      <a:pt x="41" y="0"/>
                      <a:pt x="37" y="1"/>
                      <a:pt x="32" y="4"/>
                    </a:cubicBezTo>
                    <a:cubicBezTo>
                      <a:pt x="31" y="4"/>
                      <a:pt x="18" y="11"/>
                      <a:pt x="18" y="28"/>
                    </a:cubicBezTo>
                    <a:cubicBezTo>
                      <a:pt x="17" y="29"/>
                      <a:pt x="17" y="30"/>
                      <a:pt x="16" y="31"/>
                    </a:cubicBezTo>
                    <a:cubicBezTo>
                      <a:pt x="14" y="32"/>
                      <a:pt x="12" y="33"/>
                      <a:pt x="10" y="35"/>
                    </a:cubicBezTo>
                    <a:cubicBezTo>
                      <a:pt x="5" y="38"/>
                      <a:pt x="0" y="45"/>
                      <a:pt x="0" y="56"/>
                    </a:cubicBezTo>
                    <a:cubicBezTo>
                      <a:pt x="0" y="73"/>
                      <a:pt x="15" y="81"/>
                      <a:pt x="24" y="81"/>
                    </a:cubicBezTo>
                    <a:cubicBezTo>
                      <a:pt x="109" y="81"/>
                      <a:pt x="109" y="81"/>
                      <a:pt x="109" y="81"/>
                    </a:cubicBezTo>
                    <a:cubicBezTo>
                      <a:pt x="109" y="81"/>
                      <a:pt x="110" y="81"/>
                      <a:pt x="111" y="81"/>
                    </a:cubicBezTo>
                    <a:cubicBezTo>
                      <a:pt x="127" y="81"/>
                      <a:pt x="140" y="68"/>
                      <a:pt x="140" y="51"/>
                    </a:cubicBezTo>
                    <a:cubicBezTo>
                      <a:pt x="140" y="37"/>
                      <a:pt x="130" y="25"/>
                      <a:pt x="116" y="22"/>
                    </a:cubicBezTo>
                    <a:close/>
                    <a:moveTo>
                      <a:pt x="111" y="76"/>
                    </a:moveTo>
                    <a:cubicBezTo>
                      <a:pt x="110" y="76"/>
                      <a:pt x="110" y="76"/>
                      <a:pt x="109" y="76"/>
                    </a:cubicBezTo>
                    <a:cubicBezTo>
                      <a:pt x="24" y="76"/>
                      <a:pt x="24" y="76"/>
                      <a:pt x="24" y="76"/>
                    </a:cubicBezTo>
                    <a:cubicBezTo>
                      <a:pt x="19" y="76"/>
                      <a:pt x="5" y="71"/>
                      <a:pt x="5" y="56"/>
                    </a:cubicBezTo>
                    <a:cubicBezTo>
                      <a:pt x="5" y="47"/>
                      <a:pt x="9" y="42"/>
                      <a:pt x="13" y="39"/>
                    </a:cubicBezTo>
                    <a:cubicBezTo>
                      <a:pt x="15" y="37"/>
                      <a:pt x="17" y="36"/>
                      <a:pt x="19" y="35"/>
                    </a:cubicBezTo>
                    <a:cubicBezTo>
                      <a:pt x="20" y="35"/>
                      <a:pt x="20" y="35"/>
                      <a:pt x="20" y="35"/>
                    </a:cubicBezTo>
                    <a:cubicBezTo>
                      <a:pt x="20" y="34"/>
                      <a:pt x="20" y="34"/>
                      <a:pt x="20" y="34"/>
                    </a:cubicBezTo>
                    <a:cubicBezTo>
                      <a:pt x="21" y="33"/>
                      <a:pt x="21" y="32"/>
                      <a:pt x="22" y="31"/>
                    </a:cubicBezTo>
                    <a:cubicBezTo>
                      <a:pt x="23" y="31"/>
                      <a:pt x="23" y="31"/>
                      <a:pt x="23" y="31"/>
                    </a:cubicBezTo>
                    <a:cubicBezTo>
                      <a:pt x="23" y="29"/>
                      <a:pt x="23" y="29"/>
                      <a:pt x="23" y="29"/>
                    </a:cubicBezTo>
                    <a:cubicBezTo>
                      <a:pt x="23" y="15"/>
                      <a:pt x="34" y="9"/>
                      <a:pt x="34" y="8"/>
                    </a:cubicBezTo>
                    <a:cubicBezTo>
                      <a:pt x="38" y="6"/>
                      <a:pt x="42" y="5"/>
                      <a:pt x="46" y="5"/>
                    </a:cubicBezTo>
                    <a:cubicBezTo>
                      <a:pt x="53" y="5"/>
                      <a:pt x="59" y="8"/>
                      <a:pt x="62" y="11"/>
                    </a:cubicBezTo>
                    <a:cubicBezTo>
                      <a:pt x="63" y="12"/>
                      <a:pt x="63" y="12"/>
                      <a:pt x="63" y="12"/>
                    </a:cubicBezTo>
                    <a:cubicBezTo>
                      <a:pt x="64" y="12"/>
                      <a:pt x="64" y="12"/>
                      <a:pt x="64" y="12"/>
                    </a:cubicBezTo>
                    <a:cubicBezTo>
                      <a:pt x="70" y="10"/>
                      <a:pt x="76" y="11"/>
                      <a:pt x="80" y="15"/>
                    </a:cubicBezTo>
                    <a:cubicBezTo>
                      <a:pt x="81" y="16"/>
                      <a:pt x="81" y="16"/>
                      <a:pt x="81" y="16"/>
                    </a:cubicBezTo>
                    <a:cubicBezTo>
                      <a:pt x="83" y="15"/>
                      <a:pt x="83" y="15"/>
                      <a:pt x="83" y="15"/>
                    </a:cubicBezTo>
                    <a:cubicBezTo>
                      <a:pt x="85" y="13"/>
                      <a:pt x="89" y="12"/>
                      <a:pt x="92" y="12"/>
                    </a:cubicBezTo>
                    <a:cubicBezTo>
                      <a:pt x="96" y="12"/>
                      <a:pt x="100" y="14"/>
                      <a:pt x="100" y="14"/>
                    </a:cubicBezTo>
                    <a:cubicBezTo>
                      <a:pt x="106" y="16"/>
                      <a:pt x="110" y="20"/>
                      <a:pt x="111" y="25"/>
                    </a:cubicBezTo>
                    <a:cubicBezTo>
                      <a:pt x="112" y="27"/>
                      <a:pt x="112" y="27"/>
                      <a:pt x="112" y="27"/>
                    </a:cubicBezTo>
                    <a:cubicBezTo>
                      <a:pt x="113" y="27"/>
                      <a:pt x="113" y="27"/>
                      <a:pt x="113" y="27"/>
                    </a:cubicBezTo>
                    <a:cubicBezTo>
                      <a:pt x="126" y="29"/>
                      <a:pt x="135" y="39"/>
                      <a:pt x="135" y="51"/>
                    </a:cubicBezTo>
                    <a:cubicBezTo>
                      <a:pt x="135" y="65"/>
                      <a:pt x="124" y="76"/>
                      <a:pt x="111" y="76"/>
                    </a:cubicBezTo>
                    <a:close/>
                    <a:moveTo>
                      <a:pt x="51" y="48"/>
                    </a:moveTo>
                    <a:cubicBezTo>
                      <a:pt x="51" y="52"/>
                      <a:pt x="47" y="56"/>
                      <a:pt x="43" y="56"/>
                    </a:cubicBezTo>
                    <a:cubicBezTo>
                      <a:pt x="39" y="56"/>
                      <a:pt x="36" y="52"/>
                      <a:pt x="36" y="48"/>
                    </a:cubicBezTo>
                    <a:cubicBezTo>
                      <a:pt x="36" y="44"/>
                      <a:pt x="39" y="41"/>
                      <a:pt x="43" y="41"/>
                    </a:cubicBezTo>
                    <a:cubicBezTo>
                      <a:pt x="47"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4" y="48"/>
                    </a:moveTo>
                    <a:cubicBezTo>
                      <a:pt x="104" y="52"/>
                      <a:pt x="101" y="56"/>
                      <a:pt x="97" y="56"/>
                    </a:cubicBezTo>
                    <a:cubicBezTo>
                      <a:pt x="93" y="56"/>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 name="Freeform 135"/>
              <p:cNvSpPr>
                <a:spLocks noEditPoints="1"/>
              </p:cNvSpPr>
              <p:nvPr userDrawn="1"/>
            </p:nvSpPr>
            <p:spPr bwMode="auto">
              <a:xfrm>
                <a:off x="2781" y="1393"/>
                <a:ext cx="175" cy="166"/>
              </a:xfrm>
              <a:custGeom>
                <a:avLst/>
                <a:gdLst>
                  <a:gd name="T0" fmla="*/ 153 w 175"/>
                  <a:gd name="T1" fmla="*/ 54 h 166"/>
                  <a:gd name="T2" fmla="*/ 153 w 175"/>
                  <a:gd name="T3" fmla="*/ 30 h 166"/>
                  <a:gd name="T4" fmla="*/ 123 w 175"/>
                  <a:gd name="T5" fmla="*/ 30 h 166"/>
                  <a:gd name="T6" fmla="*/ 88 w 175"/>
                  <a:gd name="T7" fmla="*/ 0 h 166"/>
                  <a:gd name="T8" fmla="*/ 49 w 175"/>
                  <a:gd name="T9" fmla="*/ 30 h 166"/>
                  <a:gd name="T10" fmla="*/ 20 w 175"/>
                  <a:gd name="T11" fmla="*/ 30 h 166"/>
                  <a:gd name="T12" fmla="*/ 20 w 175"/>
                  <a:gd name="T13" fmla="*/ 52 h 166"/>
                  <a:gd name="T14" fmla="*/ 0 w 175"/>
                  <a:gd name="T15" fmla="*/ 69 h 166"/>
                  <a:gd name="T16" fmla="*/ 0 w 175"/>
                  <a:gd name="T17" fmla="*/ 166 h 166"/>
                  <a:gd name="T18" fmla="*/ 175 w 175"/>
                  <a:gd name="T19" fmla="*/ 166 h 166"/>
                  <a:gd name="T20" fmla="*/ 175 w 175"/>
                  <a:gd name="T21" fmla="*/ 69 h 166"/>
                  <a:gd name="T22" fmla="*/ 153 w 175"/>
                  <a:gd name="T23" fmla="*/ 54 h 166"/>
                  <a:gd name="T24" fmla="*/ 167 w 175"/>
                  <a:gd name="T25" fmla="*/ 159 h 166"/>
                  <a:gd name="T26" fmla="*/ 6 w 175"/>
                  <a:gd name="T27" fmla="*/ 159 h 166"/>
                  <a:gd name="T28" fmla="*/ 6 w 175"/>
                  <a:gd name="T29" fmla="*/ 74 h 166"/>
                  <a:gd name="T30" fmla="*/ 28 w 175"/>
                  <a:gd name="T31" fmla="*/ 57 h 166"/>
                  <a:gd name="T32" fmla="*/ 28 w 175"/>
                  <a:gd name="T33" fmla="*/ 37 h 166"/>
                  <a:gd name="T34" fmla="*/ 52 w 175"/>
                  <a:gd name="T35" fmla="*/ 37 h 166"/>
                  <a:gd name="T36" fmla="*/ 88 w 175"/>
                  <a:gd name="T37" fmla="*/ 10 h 166"/>
                  <a:gd name="T38" fmla="*/ 120 w 175"/>
                  <a:gd name="T39" fmla="*/ 37 h 166"/>
                  <a:gd name="T40" fmla="*/ 147 w 175"/>
                  <a:gd name="T41" fmla="*/ 37 h 166"/>
                  <a:gd name="T42" fmla="*/ 147 w 175"/>
                  <a:gd name="T43" fmla="*/ 57 h 166"/>
                  <a:gd name="T44" fmla="*/ 167 w 175"/>
                  <a:gd name="T45" fmla="*/ 74 h 166"/>
                  <a:gd name="T46" fmla="*/ 167 w 175"/>
                  <a:gd name="T47" fmla="*/ 159 h 166"/>
                  <a:gd name="T48" fmla="*/ 35 w 175"/>
                  <a:gd name="T49" fmla="*/ 91 h 166"/>
                  <a:gd name="T50" fmla="*/ 88 w 175"/>
                  <a:gd name="T51" fmla="*/ 127 h 166"/>
                  <a:gd name="T52" fmla="*/ 140 w 175"/>
                  <a:gd name="T53" fmla="*/ 93 h 166"/>
                  <a:gd name="T54" fmla="*/ 140 w 175"/>
                  <a:gd name="T55" fmla="*/ 46 h 166"/>
                  <a:gd name="T56" fmla="*/ 35 w 175"/>
                  <a:gd name="T57" fmla="*/ 46 h 166"/>
                  <a:gd name="T58" fmla="*/ 35 w 175"/>
                  <a:gd name="T59" fmla="*/ 91 h 166"/>
                  <a:gd name="T60" fmla="*/ 55 w 175"/>
                  <a:gd name="T61" fmla="*/ 57 h 166"/>
                  <a:gd name="T62" fmla="*/ 120 w 175"/>
                  <a:gd name="T63" fmla="*/ 57 h 166"/>
                  <a:gd name="T64" fmla="*/ 120 w 175"/>
                  <a:gd name="T65" fmla="*/ 66 h 166"/>
                  <a:gd name="T66" fmla="*/ 55 w 175"/>
                  <a:gd name="T67" fmla="*/ 66 h 166"/>
                  <a:gd name="T68" fmla="*/ 55 w 175"/>
                  <a:gd name="T69" fmla="*/ 57 h 166"/>
                  <a:gd name="T70" fmla="*/ 55 w 175"/>
                  <a:gd name="T71" fmla="*/ 79 h 166"/>
                  <a:gd name="T72" fmla="*/ 120 w 175"/>
                  <a:gd name="T73" fmla="*/ 79 h 166"/>
                  <a:gd name="T74" fmla="*/ 120 w 175"/>
                  <a:gd name="T75" fmla="*/ 88 h 166"/>
                  <a:gd name="T76" fmla="*/ 55 w 175"/>
                  <a:gd name="T77" fmla="*/ 88 h 166"/>
                  <a:gd name="T78" fmla="*/ 55 w 175"/>
                  <a:gd name="T79" fmla="*/ 7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6">
                    <a:moveTo>
                      <a:pt x="153" y="54"/>
                    </a:moveTo>
                    <a:lnTo>
                      <a:pt x="153" y="30"/>
                    </a:lnTo>
                    <a:lnTo>
                      <a:pt x="123" y="30"/>
                    </a:lnTo>
                    <a:lnTo>
                      <a:pt x="88" y="0"/>
                    </a:lnTo>
                    <a:lnTo>
                      <a:pt x="49" y="30"/>
                    </a:lnTo>
                    <a:lnTo>
                      <a:pt x="20" y="30"/>
                    </a:lnTo>
                    <a:lnTo>
                      <a:pt x="20" y="52"/>
                    </a:lnTo>
                    <a:lnTo>
                      <a:pt x="0" y="69"/>
                    </a:lnTo>
                    <a:lnTo>
                      <a:pt x="0" y="166"/>
                    </a:lnTo>
                    <a:lnTo>
                      <a:pt x="175" y="166"/>
                    </a:lnTo>
                    <a:lnTo>
                      <a:pt x="175" y="69"/>
                    </a:lnTo>
                    <a:lnTo>
                      <a:pt x="153" y="54"/>
                    </a:lnTo>
                    <a:close/>
                    <a:moveTo>
                      <a:pt x="167" y="159"/>
                    </a:moveTo>
                    <a:lnTo>
                      <a:pt x="6" y="159"/>
                    </a:lnTo>
                    <a:lnTo>
                      <a:pt x="6" y="74"/>
                    </a:lnTo>
                    <a:lnTo>
                      <a:pt x="28" y="57"/>
                    </a:lnTo>
                    <a:lnTo>
                      <a:pt x="28" y="37"/>
                    </a:lnTo>
                    <a:lnTo>
                      <a:pt x="52" y="37"/>
                    </a:lnTo>
                    <a:lnTo>
                      <a:pt x="88" y="10"/>
                    </a:lnTo>
                    <a:lnTo>
                      <a:pt x="120" y="37"/>
                    </a:lnTo>
                    <a:lnTo>
                      <a:pt x="147" y="37"/>
                    </a:lnTo>
                    <a:lnTo>
                      <a:pt x="147" y="57"/>
                    </a:lnTo>
                    <a:lnTo>
                      <a:pt x="167" y="74"/>
                    </a:lnTo>
                    <a:lnTo>
                      <a:pt x="167" y="159"/>
                    </a:lnTo>
                    <a:close/>
                    <a:moveTo>
                      <a:pt x="35" y="91"/>
                    </a:moveTo>
                    <a:lnTo>
                      <a:pt x="88" y="127"/>
                    </a:lnTo>
                    <a:lnTo>
                      <a:pt x="140" y="93"/>
                    </a:lnTo>
                    <a:lnTo>
                      <a:pt x="140" y="46"/>
                    </a:lnTo>
                    <a:lnTo>
                      <a:pt x="35" y="46"/>
                    </a:lnTo>
                    <a:lnTo>
                      <a:pt x="35" y="91"/>
                    </a:lnTo>
                    <a:close/>
                    <a:moveTo>
                      <a:pt x="55" y="57"/>
                    </a:moveTo>
                    <a:lnTo>
                      <a:pt x="120" y="57"/>
                    </a:lnTo>
                    <a:lnTo>
                      <a:pt x="120" y="66"/>
                    </a:lnTo>
                    <a:lnTo>
                      <a:pt x="55" y="66"/>
                    </a:lnTo>
                    <a:lnTo>
                      <a:pt x="55" y="57"/>
                    </a:lnTo>
                    <a:close/>
                    <a:moveTo>
                      <a:pt x="55" y="79"/>
                    </a:moveTo>
                    <a:lnTo>
                      <a:pt x="120" y="79"/>
                    </a:lnTo>
                    <a:lnTo>
                      <a:pt x="120" y="88"/>
                    </a:lnTo>
                    <a:lnTo>
                      <a:pt x="55" y="88"/>
                    </a:lnTo>
                    <a:lnTo>
                      <a:pt x="55" y="7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 name="Freeform 136"/>
              <p:cNvSpPr>
                <a:spLocks noEditPoints="1"/>
              </p:cNvSpPr>
              <p:nvPr userDrawn="1"/>
            </p:nvSpPr>
            <p:spPr bwMode="auto">
              <a:xfrm>
                <a:off x="7253" y="308"/>
                <a:ext cx="175" cy="164"/>
              </a:xfrm>
              <a:custGeom>
                <a:avLst/>
                <a:gdLst>
                  <a:gd name="T0" fmla="*/ 153 w 175"/>
                  <a:gd name="T1" fmla="*/ 52 h 164"/>
                  <a:gd name="T2" fmla="*/ 153 w 175"/>
                  <a:gd name="T3" fmla="*/ 28 h 164"/>
                  <a:gd name="T4" fmla="*/ 123 w 175"/>
                  <a:gd name="T5" fmla="*/ 28 h 164"/>
                  <a:gd name="T6" fmla="*/ 88 w 175"/>
                  <a:gd name="T7" fmla="*/ 0 h 164"/>
                  <a:gd name="T8" fmla="*/ 49 w 175"/>
                  <a:gd name="T9" fmla="*/ 28 h 164"/>
                  <a:gd name="T10" fmla="*/ 20 w 175"/>
                  <a:gd name="T11" fmla="*/ 28 h 164"/>
                  <a:gd name="T12" fmla="*/ 20 w 175"/>
                  <a:gd name="T13" fmla="*/ 52 h 164"/>
                  <a:gd name="T14" fmla="*/ 0 w 175"/>
                  <a:gd name="T15" fmla="*/ 69 h 164"/>
                  <a:gd name="T16" fmla="*/ 0 w 175"/>
                  <a:gd name="T17" fmla="*/ 164 h 164"/>
                  <a:gd name="T18" fmla="*/ 175 w 175"/>
                  <a:gd name="T19" fmla="*/ 164 h 164"/>
                  <a:gd name="T20" fmla="*/ 175 w 175"/>
                  <a:gd name="T21" fmla="*/ 69 h 164"/>
                  <a:gd name="T22" fmla="*/ 153 w 175"/>
                  <a:gd name="T23" fmla="*/ 52 h 164"/>
                  <a:gd name="T24" fmla="*/ 167 w 175"/>
                  <a:gd name="T25" fmla="*/ 157 h 164"/>
                  <a:gd name="T26" fmla="*/ 7 w 175"/>
                  <a:gd name="T27" fmla="*/ 157 h 164"/>
                  <a:gd name="T28" fmla="*/ 7 w 175"/>
                  <a:gd name="T29" fmla="*/ 72 h 164"/>
                  <a:gd name="T30" fmla="*/ 28 w 175"/>
                  <a:gd name="T31" fmla="*/ 56 h 164"/>
                  <a:gd name="T32" fmla="*/ 28 w 175"/>
                  <a:gd name="T33" fmla="*/ 37 h 164"/>
                  <a:gd name="T34" fmla="*/ 52 w 175"/>
                  <a:gd name="T35" fmla="*/ 37 h 164"/>
                  <a:gd name="T36" fmla="*/ 88 w 175"/>
                  <a:gd name="T37" fmla="*/ 8 h 164"/>
                  <a:gd name="T38" fmla="*/ 120 w 175"/>
                  <a:gd name="T39" fmla="*/ 37 h 164"/>
                  <a:gd name="T40" fmla="*/ 147 w 175"/>
                  <a:gd name="T41" fmla="*/ 37 h 164"/>
                  <a:gd name="T42" fmla="*/ 147 w 175"/>
                  <a:gd name="T43" fmla="*/ 57 h 164"/>
                  <a:gd name="T44" fmla="*/ 167 w 175"/>
                  <a:gd name="T45" fmla="*/ 72 h 164"/>
                  <a:gd name="T46" fmla="*/ 167 w 175"/>
                  <a:gd name="T47" fmla="*/ 157 h 164"/>
                  <a:gd name="T48" fmla="*/ 35 w 175"/>
                  <a:gd name="T49" fmla="*/ 91 h 164"/>
                  <a:gd name="T50" fmla="*/ 88 w 175"/>
                  <a:gd name="T51" fmla="*/ 125 h 164"/>
                  <a:gd name="T52" fmla="*/ 140 w 175"/>
                  <a:gd name="T53" fmla="*/ 91 h 164"/>
                  <a:gd name="T54" fmla="*/ 140 w 175"/>
                  <a:gd name="T55" fmla="*/ 45 h 164"/>
                  <a:gd name="T56" fmla="*/ 35 w 175"/>
                  <a:gd name="T57" fmla="*/ 45 h 164"/>
                  <a:gd name="T58" fmla="*/ 35 w 175"/>
                  <a:gd name="T59" fmla="*/ 91 h 164"/>
                  <a:gd name="T60" fmla="*/ 55 w 175"/>
                  <a:gd name="T61" fmla="*/ 56 h 164"/>
                  <a:gd name="T62" fmla="*/ 120 w 175"/>
                  <a:gd name="T63" fmla="*/ 56 h 164"/>
                  <a:gd name="T64" fmla="*/ 120 w 175"/>
                  <a:gd name="T65" fmla="*/ 64 h 164"/>
                  <a:gd name="T66" fmla="*/ 55 w 175"/>
                  <a:gd name="T67" fmla="*/ 64 h 164"/>
                  <a:gd name="T68" fmla="*/ 55 w 175"/>
                  <a:gd name="T69" fmla="*/ 56 h 164"/>
                  <a:gd name="T70" fmla="*/ 55 w 175"/>
                  <a:gd name="T71" fmla="*/ 77 h 164"/>
                  <a:gd name="T72" fmla="*/ 120 w 175"/>
                  <a:gd name="T73" fmla="*/ 77 h 164"/>
                  <a:gd name="T74" fmla="*/ 120 w 175"/>
                  <a:gd name="T75" fmla="*/ 86 h 164"/>
                  <a:gd name="T76" fmla="*/ 55 w 175"/>
                  <a:gd name="T77" fmla="*/ 86 h 164"/>
                  <a:gd name="T78" fmla="*/ 55 w 175"/>
                  <a:gd name="T79" fmla="*/ 7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4">
                    <a:moveTo>
                      <a:pt x="153" y="52"/>
                    </a:moveTo>
                    <a:lnTo>
                      <a:pt x="153" y="28"/>
                    </a:lnTo>
                    <a:lnTo>
                      <a:pt x="123" y="28"/>
                    </a:lnTo>
                    <a:lnTo>
                      <a:pt x="88" y="0"/>
                    </a:lnTo>
                    <a:lnTo>
                      <a:pt x="49" y="28"/>
                    </a:lnTo>
                    <a:lnTo>
                      <a:pt x="20" y="28"/>
                    </a:lnTo>
                    <a:lnTo>
                      <a:pt x="20" y="52"/>
                    </a:lnTo>
                    <a:lnTo>
                      <a:pt x="0" y="69"/>
                    </a:lnTo>
                    <a:lnTo>
                      <a:pt x="0" y="164"/>
                    </a:lnTo>
                    <a:lnTo>
                      <a:pt x="175" y="164"/>
                    </a:lnTo>
                    <a:lnTo>
                      <a:pt x="175" y="69"/>
                    </a:lnTo>
                    <a:lnTo>
                      <a:pt x="153" y="52"/>
                    </a:lnTo>
                    <a:close/>
                    <a:moveTo>
                      <a:pt x="167" y="157"/>
                    </a:moveTo>
                    <a:lnTo>
                      <a:pt x="7" y="157"/>
                    </a:lnTo>
                    <a:lnTo>
                      <a:pt x="7" y="72"/>
                    </a:lnTo>
                    <a:lnTo>
                      <a:pt x="28" y="56"/>
                    </a:lnTo>
                    <a:lnTo>
                      <a:pt x="28" y="37"/>
                    </a:lnTo>
                    <a:lnTo>
                      <a:pt x="52" y="37"/>
                    </a:lnTo>
                    <a:lnTo>
                      <a:pt x="88" y="8"/>
                    </a:lnTo>
                    <a:lnTo>
                      <a:pt x="120" y="37"/>
                    </a:lnTo>
                    <a:lnTo>
                      <a:pt x="147" y="37"/>
                    </a:lnTo>
                    <a:lnTo>
                      <a:pt x="147" y="57"/>
                    </a:lnTo>
                    <a:lnTo>
                      <a:pt x="167" y="72"/>
                    </a:lnTo>
                    <a:lnTo>
                      <a:pt x="167" y="157"/>
                    </a:lnTo>
                    <a:close/>
                    <a:moveTo>
                      <a:pt x="35" y="91"/>
                    </a:moveTo>
                    <a:lnTo>
                      <a:pt x="88" y="125"/>
                    </a:lnTo>
                    <a:lnTo>
                      <a:pt x="140" y="91"/>
                    </a:lnTo>
                    <a:lnTo>
                      <a:pt x="140" y="45"/>
                    </a:lnTo>
                    <a:lnTo>
                      <a:pt x="35" y="45"/>
                    </a:lnTo>
                    <a:lnTo>
                      <a:pt x="35" y="91"/>
                    </a:lnTo>
                    <a:close/>
                    <a:moveTo>
                      <a:pt x="55" y="56"/>
                    </a:moveTo>
                    <a:lnTo>
                      <a:pt x="120" y="56"/>
                    </a:lnTo>
                    <a:lnTo>
                      <a:pt x="120" y="64"/>
                    </a:lnTo>
                    <a:lnTo>
                      <a:pt x="55" y="64"/>
                    </a:lnTo>
                    <a:lnTo>
                      <a:pt x="55" y="56"/>
                    </a:lnTo>
                    <a:close/>
                    <a:moveTo>
                      <a:pt x="55" y="77"/>
                    </a:moveTo>
                    <a:lnTo>
                      <a:pt x="120" y="77"/>
                    </a:lnTo>
                    <a:lnTo>
                      <a:pt x="120" y="86"/>
                    </a:lnTo>
                    <a:lnTo>
                      <a:pt x="55" y="86"/>
                    </a:lnTo>
                    <a:lnTo>
                      <a:pt x="55" y="7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 name="Freeform 137"/>
              <p:cNvSpPr>
                <a:spLocks noEditPoints="1"/>
              </p:cNvSpPr>
              <p:nvPr userDrawn="1"/>
            </p:nvSpPr>
            <p:spPr bwMode="auto">
              <a:xfrm>
                <a:off x="141" y="2962"/>
                <a:ext cx="176" cy="165"/>
              </a:xfrm>
              <a:custGeom>
                <a:avLst/>
                <a:gdLst>
                  <a:gd name="T0" fmla="*/ 155 w 176"/>
                  <a:gd name="T1" fmla="*/ 54 h 165"/>
                  <a:gd name="T2" fmla="*/ 155 w 176"/>
                  <a:gd name="T3" fmla="*/ 30 h 165"/>
                  <a:gd name="T4" fmla="*/ 123 w 176"/>
                  <a:gd name="T5" fmla="*/ 30 h 165"/>
                  <a:gd name="T6" fmla="*/ 88 w 176"/>
                  <a:gd name="T7" fmla="*/ 0 h 165"/>
                  <a:gd name="T8" fmla="*/ 51 w 176"/>
                  <a:gd name="T9" fmla="*/ 30 h 165"/>
                  <a:gd name="T10" fmla="*/ 22 w 176"/>
                  <a:gd name="T11" fmla="*/ 30 h 165"/>
                  <a:gd name="T12" fmla="*/ 22 w 176"/>
                  <a:gd name="T13" fmla="*/ 52 h 165"/>
                  <a:gd name="T14" fmla="*/ 0 w 176"/>
                  <a:gd name="T15" fmla="*/ 69 h 165"/>
                  <a:gd name="T16" fmla="*/ 0 w 176"/>
                  <a:gd name="T17" fmla="*/ 165 h 165"/>
                  <a:gd name="T18" fmla="*/ 176 w 176"/>
                  <a:gd name="T19" fmla="*/ 165 h 165"/>
                  <a:gd name="T20" fmla="*/ 176 w 176"/>
                  <a:gd name="T21" fmla="*/ 69 h 165"/>
                  <a:gd name="T22" fmla="*/ 155 w 176"/>
                  <a:gd name="T23" fmla="*/ 54 h 165"/>
                  <a:gd name="T24" fmla="*/ 169 w 176"/>
                  <a:gd name="T25" fmla="*/ 159 h 165"/>
                  <a:gd name="T26" fmla="*/ 9 w 176"/>
                  <a:gd name="T27" fmla="*/ 159 h 165"/>
                  <a:gd name="T28" fmla="*/ 9 w 176"/>
                  <a:gd name="T29" fmla="*/ 74 h 165"/>
                  <a:gd name="T30" fmla="*/ 29 w 176"/>
                  <a:gd name="T31" fmla="*/ 57 h 165"/>
                  <a:gd name="T32" fmla="*/ 29 w 176"/>
                  <a:gd name="T33" fmla="*/ 37 h 165"/>
                  <a:gd name="T34" fmla="*/ 52 w 176"/>
                  <a:gd name="T35" fmla="*/ 37 h 165"/>
                  <a:gd name="T36" fmla="*/ 88 w 176"/>
                  <a:gd name="T37" fmla="*/ 10 h 165"/>
                  <a:gd name="T38" fmla="*/ 120 w 176"/>
                  <a:gd name="T39" fmla="*/ 37 h 165"/>
                  <a:gd name="T40" fmla="*/ 147 w 176"/>
                  <a:gd name="T41" fmla="*/ 37 h 165"/>
                  <a:gd name="T42" fmla="*/ 147 w 176"/>
                  <a:gd name="T43" fmla="*/ 57 h 165"/>
                  <a:gd name="T44" fmla="*/ 169 w 176"/>
                  <a:gd name="T45" fmla="*/ 74 h 165"/>
                  <a:gd name="T46" fmla="*/ 169 w 176"/>
                  <a:gd name="T47" fmla="*/ 159 h 165"/>
                  <a:gd name="T48" fmla="*/ 36 w 176"/>
                  <a:gd name="T49" fmla="*/ 91 h 165"/>
                  <a:gd name="T50" fmla="*/ 88 w 176"/>
                  <a:gd name="T51" fmla="*/ 126 h 165"/>
                  <a:gd name="T52" fmla="*/ 140 w 176"/>
                  <a:gd name="T53" fmla="*/ 93 h 165"/>
                  <a:gd name="T54" fmla="*/ 140 w 176"/>
                  <a:gd name="T55" fmla="*/ 45 h 165"/>
                  <a:gd name="T56" fmla="*/ 36 w 176"/>
                  <a:gd name="T57" fmla="*/ 45 h 165"/>
                  <a:gd name="T58" fmla="*/ 36 w 176"/>
                  <a:gd name="T59" fmla="*/ 91 h 165"/>
                  <a:gd name="T60" fmla="*/ 56 w 176"/>
                  <a:gd name="T61" fmla="*/ 57 h 165"/>
                  <a:gd name="T62" fmla="*/ 120 w 176"/>
                  <a:gd name="T63" fmla="*/ 57 h 165"/>
                  <a:gd name="T64" fmla="*/ 120 w 176"/>
                  <a:gd name="T65" fmla="*/ 66 h 165"/>
                  <a:gd name="T66" fmla="*/ 56 w 176"/>
                  <a:gd name="T67" fmla="*/ 66 h 165"/>
                  <a:gd name="T68" fmla="*/ 56 w 176"/>
                  <a:gd name="T69" fmla="*/ 57 h 165"/>
                  <a:gd name="T70" fmla="*/ 56 w 176"/>
                  <a:gd name="T71" fmla="*/ 79 h 165"/>
                  <a:gd name="T72" fmla="*/ 120 w 176"/>
                  <a:gd name="T73" fmla="*/ 79 h 165"/>
                  <a:gd name="T74" fmla="*/ 120 w 176"/>
                  <a:gd name="T75" fmla="*/ 88 h 165"/>
                  <a:gd name="T76" fmla="*/ 56 w 176"/>
                  <a:gd name="T77" fmla="*/ 88 h 165"/>
                  <a:gd name="T78" fmla="*/ 56 w 176"/>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65">
                    <a:moveTo>
                      <a:pt x="155" y="54"/>
                    </a:moveTo>
                    <a:lnTo>
                      <a:pt x="155" y="30"/>
                    </a:lnTo>
                    <a:lnTo>
                      <a:pt x="123" y="30"/>
                    </a:lnTo>
                    <a:lnTo>
                      <a:pt x="88" y="0"/>
                    </a:lnTo>
                    <a:lnTo>
                      <a:pt x="51" y="30"/>
                    </a:lnTo>
                    <a:lnTo>
                      <a:pt x="22" y="30"/>
                    </a:lnTo>
                    <a:lnTo>
                      <a:pt x="22" y="52"/>
                    </a:lnTo>
                    <a:lnTo>
                      <a:pt x="0" y="69"/>
                    </a:lnTo>
                    <a:lnTo>
                      <a:pt x="0" y="165"/>
                    </a:lnTo>
                    <a:lnTo>
                      <a:pt x="176" y="165"/>
                    </a:lnTo>
                    <a:lnTo>
                      <a:pt x="176" y="69"/>
                    </a:lnTo>
                    <a:lnTo>
                      <a:pt x="155" y="54"/>
                    </a:lnTo>
                    <a:close/>
                    <a:moveTo>
                      <a:pt x="169" y="159"/>
                    </a:moveTo>
                    <a:lnTo>
                      <a:pt x="9" y="159"/>
                    </a:lnTo>
                    <a:lnTo>
                      <a:pt x="9" y="74"/>
                    </a:lnTo>
                    <a:lnTo>
                      <a:pt x="29" y="57"/>
                    </a:lnTo>
                    <a:lnTo>
                      <a:pt x="29" y="37"/>
                    </a:lnTo>
                    <a:lnTo>
                      <a:pt x="52" y="37"/>
                    </a:lnTo>
                    <a:lnTo>
                      <a:pt x="88" y="10"/>
                    </a:lnTo>
                    <a:lnTo>
                      <a:pt x="120" y="37"/>
                    </a:lnTo>
                    <a:lnTo>
                      <a:pt x="147" y="37"/>
                    </a:lnTo>
                    <a:lnTo>
                      <a:pt x="147" y="57"/>
                    </a:lnTo>
                    <a:lnTo>
                      <a:pt x="169" y="74"/>
                    </a:lnTo>
                    <a:lnTo>
                      <a:pt x="169" y="159"/>
                    </a:lnTo>
                    <a:close/>
                    <a:moveTo>
                      <a:pt x="36" y="91"/>
                    </a:moveTo>
                    <a:lnTo>
                      <a:pt x="88" y="126"/>
                    </a:lnTo>
                    <a:lnTo>
                      <a:pt x="140" y="93"/>
                    </a:lnTo>
                    <a:lnTo>
                      <a:pt x="140" y="45"/>
                    </a:lnTo>
                    <a:lnTo>
                      <a:pt x="36" y="45"/>
                    </a:lnTo>
                    <a:lnTo>
                      <a:pt x="36" y="91"/>
                    </a:lnTo>
                    <a:close/>
                    <a:moveTo>
                      <a:pt x="56" y="57"/>
                    </a:moveTo>
                    <a:lnTo>
                      <a:pt x="120" y="57"/>
                    </a:lnTo>
                    <a:lnTo>
                      <a:pt x="120" y="66"/>
                    </a:lnTo>
                    <a:lnTo>
                      <a:pt x="56" y="66"/>
                    </a:lnTo>
                    <a:lnTo>
                      <a:pt x="56" y="57"/>
                    </a:lnTo>
                    <a:close/>
                    <a:moveTo>
                      <a:pt x="56" y="79"/>
                    </a:moveTo>
                    <a:lnTo>
                      <a:pt x="120" y="79"/>
                    </a:lnTo>
                    <a:lnTo>
                      <a:pt x="120" y="88"/>
                    </a:lnTo>
                    <a:lnTo>
                      <a:pt x="56" y="88"/>
                    </a:lnTo>
                    <a:lnTo>
                      <a:pt x="56" y="7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 name="Rectangle 138"/>
              <p:cNvSpPr>
                <a:spLocks noChangeArrowheads="1"/>
              </p:cNvSpPr>
              <p:nvPr userDrawn="1"/>
            </p:nvSpPr>
            <p:spPr bwMode="auto">
              <a:xfrm>
                <a:off x="5000" y="1991"/>
                <a:ext cx="34"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 name="Rectangle 139"/>
              <p:cNvSpPr>
                <a:spLocks noChangeArrowheads="1"/>
              </p:cNvSpPr>
              <p:nvPr userDrawn="1"/>
            </p:nvSpPr>
            <p:spPr bwMode="auto">
              <a:xfrm>
                <a:off x="5000" y="1968"/>
                <a:ext cx="51" cy="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 name="Rectangle 140"/>
              <p:cNvSpPr>
                <a:spLocks noChangeArrowheads="1"/>
              </p:cNvSpPr>
              <p:nvPr userDrawn="1"/>
            </p:nvSpPr>
            <p:spPr bwMode="auto">
              <a:xfrm>
                <a:off x="5000" y="1944"/>
                <a:ext cx="51"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 name="Rectangle 141"/>
              <p:cNvSpPr>
                <a:spLocks noChangeArrowheads="1"/>
              </p:cNvSpPr>
              <p:nvPr userDrawn="1"/>
            </p:nvSpPr>
            <p:spPr bwMode="auto">
              <a:xfrm>
                <a:off x="5000" y="1922"/>
                <a:ext cx="51" cy="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 name="Rectangle 142"/>
              <p:cNvSpPr>
                <a:spLocks noChangeArrowheads="1"/>
              </p:cNvSpPr>
              <p:nvPr userDrawn="1"/>
            </p:nvSpPr>
            <p:spPr bwMode="auto">
              <a:xfrm>
                <a:off x="4914" y="1991"/>
                <a:ext cx="33"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 name="Rectangle 143"/>
              <p:cNvSpPr>
                <a:spLocks noChangeArrowheads="1"/>
              </p:cNvSpPr>
              <p:nvPr userDrawn="1"/>
            </p:nvSpPr>
            <p:spPr bwMode="auto">
              <a:xfrm>
                <a:off x="4914" y="1968"/>
                <a:ext cx="50" cy="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 name="Rectangle 144"/>
              <p:cNvSpPr>
                <a:spLocks noChangeArrowheads="1"/>
              </p:cNvSpPr>
              <p:nvPr userDrawn="1"/>
            </p:nvSpPr>
            <p:spPr bwMode="auto">
              <a:xfrm>
                <a:off x="4914" y="1944"/>
                <a:ext cx="50"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 name="Rectangle 145"/>
              <p:cNvSpPr>
                <a:spLocks noChangeArrowheads="1"/>
              </p:cNvSpPr>
              <p:nvPr userDrawn="1"/>
            </p:nvSpPr>
            <p:spPr bwMode="auto">
              <a:xfrm>
                <a:off x="4914" y="1922"/>
                <a:ext cx="50" cy="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 name="Freeform 146"/>
              <p:cNvSpPr>
                <a:spLocks noEditPoints="1"/>
              </p:cNvSpPr>
              <p:nvPr userDrawn="1"/>
            </p:nvSpPr>
            <p:spPr bwMode="auto">
              <a:xfrm>
                <a:off x="4892" y="1895"/>
                <a:ext cx="186" cy="140"/>
              </a:xfrm>
              <a:custGeom>
                <a:avLst/>
                <a:gdLst>
                  <a:gd name="T0" fmla="*/ 107 w 110"/>
                  <a:gd name="T1" fmla="*/ 29 h 83"/>
                  <a:gd name="T2" fmla="*/ 107 w 110"/>
                  <a:gd name="T3" fmla="*/ 25 h 83"/>
                  <a:gd name="T4" fmla="*/ 108 w 110"/>
                  <a:gd name="T5" fmla="*/ 25 h 83"/>
                  <a:gd name="T6" fmla="*/ 110 w 110"/>
                  <a:gd name="T7" fmla="*/ 18 h 83"/>
                  <a:gd name="T8" fmla="*/ 108 w 110"/>
                  <a:gd name="T9" fmla="*/ 11 h 83"/>
                  <a:gd name="T10" fmla="*/ 107 w 110"/>
                  <a:gd name="T11" fmla="*/ 11 h 83"/>
                  <a:gd name="T12" fmla="*/ 107 w 110"/>
                  <a:gd name="T13" fmla="*/ 0 h 83"/>
                  <a:gd name="T14" fmla="*/ 57 w 110"/>
                  <a:gd name="T15" fmla="*/ 0 h 83"/>
                  <a:gd name="T16" fmla="*/ 53 w 110"/>
                  <a:gd name="T17" fmla="*/ 4 h 83"/>
                  <a:gd name="T18" fmla="*/ 48 w 110"/>
                  <a:gd name="T19" fmla="*/ 0 h 83"/>
                  <a:gd name="T20" fmla="*/ 0 w 110"/>
                  <a:gd name="T21" fmla="*/ 0 h 83"/>
                  <a:gd name="T22" fmla="*/ 0 w 110"/>
                  <a:gd name="T23" fmla="*/ 76 h 83"/>
                  <a:gd name="T24" fmla="*/ 46 w 110"/>
                  <a:gd name="T25" fmla="*/ 76 h 83"/>
                  <a:gd name="T26" fmla="*/ 53 w 110"/>
                  <a:gd name="T27" fmla="*/ 83 h 83"/>
                  <a:gd name="T28" fmla="*/ 59 w 110"/>
                  <a:gd name="T29" fmla="*/ 76 h 83"/>
                  <a:gd name="T30" fmla="*/ 107 w 110"/>
                  <a:gd name="T31" fmla="*/ 76 h 83"/>
                  <a:gd name="T32" fmla="*/ 107 w 110"/>
                  <a:gd name="T33" fmla="*/ 42 h 83"/>
                  <a:gd name="T34" fmla="*/ 108 w 110"/>
                  <a:gd name="T35" fmla="*/ 42 h 83"/>
                  <a:gd name="T36" fmla="*/ 110 w 110"/>
                  <a:gd name="T37" fmla="*/ 36 h 83"/>
                  <a:gd name="T38" fmla="*/ 108 w 110"/>
                  <a:gd name="T39" fmla="*/ 29 h 83"/>
                  <a:gd name="T40" fmla="*/ 107 w 110"/>
                  <a:gd name="T41" fmla="*/ 29 h 83"/>
                  <a:gd name="T42" fmla="*/ 5 w 110"/>
                  <a:gd name="T43" fmla="*/ 5 h 83"/>
                  <a:gd name="T44" fmla="*/ 46 w 110"/>
                  <a:gd name="T45" fmla="*/ 5 h 83"/>
                  <a:gd name="T46" fmla="*/ 51 w 110"/>
                  <a:gd name="T47" fmla="*/ 9 h 83"/>
                  <a:gd name="T48" fmla="*/ 51 w 110"/>
                  <a:gd name="T49" fmla="*/ 71 h 83"/>
                  <a:gd name="T50" fmla="*/ 5 w 110"/>
                  <a:gd name="T51" fmla="*/ 71 h 83"/>
                  <a:gd name="T52" fmla="*/ 5 w 110"/>
                  <a:gd name="T53" fmla="*/ 5 h 83"/>
                  <a:gd name="T54" fmla="*/ 102 w 110"/>
                  <a:gd name="T55" fmla="*/ 71 h 83"/>
                  <a:gd name="T56" fmla="*/ 55 w 110"/>
                  <a:gd name="T57" fmla="*/ 71 h 83"/>
                  <a:gd name="T58" fmla="*/ 55 w 110"/>
                  <a:gd name="T59" fmla="*/ 9 h 83"/>
                  <a:gd name="T60" fmla="*/ 59 w 110"/>
                  <a:gd name="T61" fmla="*/ 5 h 83"/>
                  <a:gd name="T62" fmla="*/ 102 w 110"/>
                  <a:gd name="T63" fmla="*/ 5 h 83"/>
                  <a:gd name="T64" fmla="*/ 102 w 110"/>
                  <a:gd name="T65" fmla="*/ 7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83">
                    <a:moveTo>
                      <a:pt x="107" y="29"/>
                    </a:moveTo>
                    <a:cubicBezTo>
                      <a:pt x="107" y="25"/>
                      <a:pt x="107" y="25"/>
                      <a:pt x="107" y="25"/>
                    </a:cubicBezTo>
                    <a:cubicBezTo>
                      <a:pt x="108" y="25"/>
                      <a:pt x="108" y="25"/>
                      <a:pt x="108" y="25"/>
                    </a:cubicBezTo>
                    <a:cubicBezTo>
                      <a:pt x="110" y="23"/>
                      <a:pt x="110" y="21"/>
                      <a:pt x="110" y="18"/>
                    </a:cubicBezTo>
                    <a:cubicBezTo>
                      <a:pt x="110" y="16"/>
                      <a:pt x="110" y="13"/>
                      <a:pt x="108" y="11"/>
                    </a:cubicBezTo>
                    <a:cubicBezTo>
                      <a:pt x="107" y="11"/>
                      <a:pt x="107" y="11"/>
                      <a:pt x="107" y="11"/>
                    </a:cubicBezTo>
                    <a:cubicBezTo>
                      <a:pt x="107" y="0"/>
                      <a:pt x="107" y="0"/>
                      <a:pt x="107" y="0"/>
                    </a:cubicBezTo>
                    <a:cubicBezTo>
                      <a:pt x="57" y="0"/>
                      <a:pt x="57" y="0"/>
                      <a:pt x="57" y="0"/>
                    </a:cubicBezTo>
                    <a:cubicBezTo>
                      <a:pt x="53" y="4"/>
                      <a:pt x="53" y="4"/>
                      <a:pt x="53" y="4"/>
                    </a:cubicBezTo>
                    <a:cubicBezTo>
                      <a:pt x="48" y="0"/>
                      <a:pt x="48" y="0"/>
                      <a:pt x="48" y="0"/>
                    </a:cubicBezTo>
                    <a:cubicBezTo>
                      <a:pt x="0" y="0"/>
                      <a:pt x="0" y="0"/>
                      <a:pt x="0" y="0"/>
                    </a:cubicBezTo>
                    <a:cubicBezTo>
                      <a:pt x="0" y="76"/>
                      <a:pt x="0" y="76"/>
                      <a:pt x="0" y="76"/>
                    </a:cubicBezTo>
                    <a:cubicBezTo>
                      <a:pt x="46" y="76"/>
                      <a:pt x="46" y="76"/>
                      <a:pt x="46" y="76"/>
                    </a:cubicBezTo>
                    <a:cubicBezTo>
                      <a:pt x="53" y="83"/>
                      <a:pt x="53" y="83"/>
                      <a:pt x="53" y="83"/>
                    </a:cubicBezTo>
                    <a:cubicBezTo>
                      <a:pt x="59" y="76"/>
                      <a:pt x="59" y="76"/>
                      <a:pt x="59" y="76"/>
                    </a:cubicBezTo>
                    <a:cubicBezTo>
                      <a:pt x="107" y="76"/>
                      <a:pt x="107" y="76"/>
                      <a:pt x="107" y="76"/>
                    </a:cubicBezTo>
                    <a:cubicBezTo>
                      <a:pt x="107" y="42"/>
                      <a:pt x="107" y="42"/>
                      <a:pt x="107" y="42"/>
                    </a:cubicBezTo>
                    <a:cubicBezTo>
                      <a:pt x="108" y="42"/>
                      <a:pt x="108" y="42"/>
                      <a:pt x="108" y="42"/>
                    </a:cubicBezTo>
                    <a:cubicBezTo>
                      <a:pt x="110" y="40"/>
                      <a:pt x="110" y="38"/>
                      <a:pt x="110" y="36"/>
                    </a:cubicBezTo>
                    <a:cubicBezTo>
                      <a:pt x="110" y="33"/>
                      <a:pt x="110" y="31"/>
                      <a:pt x="108" y="29"/>
                    </a:cubicBezTo>
                    <a:lnTo>
                      <a:pt x="107" y="29"/>
                    </a:lnTo>
                    <a:close/>
                    <a:moveTo>
                      <a:pt x="5" y="5"/>
                    </a:moveTo>
                    <a:cubicBezTo>
                      <a:pt x="46" y="5"/>
                      <a:pt x="46" y="5"/>
                      <a:pt x="46" y="5"/>
                    </a:cubicBezTo>
                    <a:cubicBezTo>
                      <a:pt x="51" y="9"/>
                      <a:pt x="51" y="9"/>
                      <a:pt x="51" y="9"/>
                    </a:cubicBezTo>
                    <a:cubicBezTo>
                      <a:pt x="51" y="71"/>
                      <a:pt x="51" y="71"/>
                      <a:pt x="51" y="71"/>
                    </a:cubicBezTo>
                    <a:cubicBezTo>
                      <a:pt x="5" y="71"/>
                      <a:pt x="5" y="71"/>
                      <a:pt x="5" y="71"/>
                    </a:cubicBezTo>
                    <a:lnTo>
                      <a:pt x="5" y="5"/>
                    </a:lnTo>
                    <a:close/>
                    <a:moveTo>
                      <a:pt x="102" y="71"/>
                    </a:moveTo>
                    <a:cubicBezTo>
                      <a:pt x="55" y="71"/>
                      <a:pt x="55" y="71"/>
                      <a:pt x="55" y="71"/>
                    </a:cubicBezTo>
                    <a:cubicBezTo>
                      <a:pt x="55" y="9"/>
                      <a:pt x="55" y="9"/>
                      <a:pt x="55" y="9"/>
                    </a:cubicBezTo>
                    <a:cubicBezTo>
                      <a:pt x="59" y="5"/>
                      <a:pt x="59" y="5"/>
                      <a:pt x="59" y="5"/>
                    </a:cubicBezTo>
                    <a:cubicBezTo>
                      <a:pt x="102" y="5"/>
                      <a:pt x="102" y="5"/>
                      <a:pt x="102" y="5"/>
                    </a:cubicBezTo>
                    <a:lnTo>
                      <a:pt x="102" y="7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 name="Rectangle 147"/>
              <p:cNvSpPr>
                <a:spLocks noChangeArrowheads="1"/>
              </p:cNvSpPr>
              <p:nvPr userDrawn="1"/>
            </p:nvSpPr>
            <p:spPr bwMode="auto">
              <a:xfrm>
                <a:off x="4539" y="2370"/>
                <a:ext cx="56" cy="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 name="Rectangle 148"/>
              <p:cNvSpPr>
                <a:spLocks noChangeArrowheads="1"/>
              </p:cNvSpPr>
              <p:nvPr userDrawn="1"/>
            </p:nvSpPr>
            <p:spPr bwMode="auto">
              <a:xfrm>
                <a:off x="4530" y="2345"/>
                <a:ext cx="78" cy="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 name="Rectangle 149"/>
              <p:cNvSpPr>
                <a:spLocks noChangeArrowheads="1"/>
              </p:cNvSpPr>
              <p:nvPr userDrawn="1"/>
            </p:nvSpPr>
            <p:spPr bwMode="auto">
              <a:xfrm>
                <a:off x="4544" y="2319"/>
                <a:ext cx="25"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 name="Freeform 150"/>
              <p:cNvSpPr>
                <a:spLocks noEditPoints="1"/>
              </p:cNvSpPr>
              <p:nvPr userDrawn="1"/>
            </p:nvSpPr>
            <p:spPr bwMode="auto">
              <a:xfrm>
                <a:off x="4497" y="2282"/>
                <a:ext cx="174" cy="151"/>
              </a:xfrm>
              <a:custGeom>
                <a:avLst/>
                <a:gdLst>
                  <a:gd name="T0" fmla="*/ 84 w 103"/>
                  <a:gd name="T1" fmla="*/ 61 h 89"/>
                  <a:gd name="T2" fmla="*/ 82 w 103"/>
                  <a:gd name="T3" fmla="*/ 64 h 89"/>
                  <a:gd name="T4" fmla="*/ 75 w 103"/>
                  <a:gd name="T5" fmla="*/ 59 h 89"/>
                  <a:gd name="T6" fmla="*/ 65 w 103"/>
                  <a:gd name="T7" fmla="*/ 8 h 89"/>
                  <a:gd name="T8" fmla="*/ 41 w 103"/>
                  <a:gd name="T9" fmla="*/ 0 h 89"/>
                  <a:gd name="T10" fmla="*/ 9 w 103"/>
                  <a:gd name="T11" fmla="*/ 16 h 89"/>
                  <a:gd name="T12" fmla="*/ 2 w 103"/>
                  <a:gd name="T13" fmla="*/ 45 h 89"/>
                  <a:gd name="T14" fmla="*/ 17 w 103"/>
                  <a:gd name="T15" fmla="*/ 71 h 89"/>
                  <a:gd name="T16" fmla="*/ 41 w 103"/>
                  <a:gd name="T17" fmla="*/ 79 h 89"/>
                  <a:gd name="T18" fmla="*/ 69 w 103"/>
                  <a:gd name="T19" fmla="*/ 67 h 89"/>
                  <a:gd name="T20" fmla="*/ 76 w 103"/>
                  <a:gd name="T21" fmla="*/ 72 h 89"/>
                  <a:gd name="T22" fmla="*/ 74 w 103"/>
                  <a:gd name="T23" fmla="*/ 75 h 89"/>
                  <a:gd name="T24" fmla="*/ 92 w 103"/>
                  <a:gd name="T25" fmla="*/ 89 h 89"/>
                  <a:gd name="T26" fmla="*/ 103 w 103"/>
                  <a:gd name="T27" fmla="*/ 75 h 89"/>
                  <a:gd name="T28" fmla="*/ 84 w 103"/>
                  <a:gd name="T29" fmla="*/ 61 h 89"/>
                  <a:gd name="T30" fmla="*/ 41 w 103"/>
                  <a:gd name="T31" fmla="*/ 75 h 89"/>
                  <a:gd name="T32" fmla="*/ 20 w 103"/>
                  <a:gd name="T33" fmla="*/ 68 h 89"/>
                  <a:gd name="T34" fmla="*/ 6 w 103"/>
                  <a:gd name="T35" fmla="*/ 44 h 89"/>
                  <a:gd name="T36" fmla="*/ 13 w 103"/>
                  <a:gd name="T37" fmla="*/ 19 h 89"/>
                  <a:gd name="T38" fmla="*/ 41 w 103"/>
                  <a:gd name="T39" fmla="*/ 5 h 89"/>
                  <a:gd name="T40" fmla="*/ 62 w 103"/>
                  <a:gd name="T41" fmla="*/ 12 h 89"/>
                  <a:gd name="T42" fmla="*/ 69 w 103"/>
                  <a:gd name="T43" fmla="*/ 61 h 89"/>
                  <a:gd name="T44" fmla="*/ 41 w 103"/>
                  <a:gd name="T4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3" h="89">
                    <a:moveTo>
                      <a:pt x="84" y="61"/>
                    </a:moveTo>
                    <a:cubicBezTo>
                      <a:pt x="82" y="64"/>
                      <a:pt x="82" y="64"/>
                      <a:pt x="82" y="64"/>
                    </a:cubicBezTo>
                    <a:cubicBezTo>
                      <a:pt x="75" y="59"/>
                      <a:pt x="75" y="59"/>
                      <a:pt x="75" y="59"/>
                    </a:cubicBezTo>
                    <a:cubicBezTo>
                      <a:pt x="85" y="42"/>
                      <a:pt x="81" y="20"/>
                      <a:pt x="65" y="8"/>
                    </a:cubicBezTo>
                    <a:cubicBezTo>
                      <a:pt x="58" y="3"/>
                      <a:pt x="50" y="0"/>
                      <a:pt x="41" y="0"/>
                    </a:cubicBezTo>
                    <a:cubicBezTo>
                      <a:pt x="28" y="0"/>
                      <a:pt x="17" y="6"/>
                      <a:pt x="9" y="16"/>
                    </a:cubicBezTo>
                    <a:cubicBezTo>
                      <a:pt x="3" y="24"/>
                      <a:pt x="0" y="35"/>
                      <a:pt x="2" y="45"/>
                    </a:cubicBezTo>
                    <a:cubicBezTo>
                      <a:pt x="3" y="55"/>
                      <a:pt x="9" y="65"/>
                      <a:pt x="17" y="71"/>
                    </a:cubicBezTo>
                    <a:cubicBezTo>
                      <a:pt x="24" y="76"/>
                      <a:pt x="32" y="79"/>
                      <a:pt x="41" y="79"/>
                    </a:cubicBezTo>
                    <a:cubicBezTo>
                      <a:pt x="52" y="79"/>
                      <a:pt x="62" y="75"/>
                      <a:pt x="69" y="67"/>
                    </a:cubicBezTo>
                    <a:cubicBezTo>
                      <a:pt x="76" y="72"/>
                      <a:pt x="76" y="72"/>
                      <a:pt x="76" y="72"/>
                    </a:cubicBezTo>
                    <a:cubicBezTo>
                      <a:pt x="74" y="75"/>
                      <a:pt x="74" y="75"/>
                      <a:pt x="74" y="75"/>
                    </a:cubicBezTo>
                    <a:cubicBezTo>
                      <a:pt x="92" y="89"/>
                      <a:pt x="92" y="89"/>
                      <a:pt x="92" y="89"/>
                    </a:cubicBezTo>
                    <a:cubicBezTo>
                      <a:pt x="103" y="75"/>
                      <a:pt x="103" y="75"/>
                      <a:pt x="103" y="75"/>
                    </a:cubicBezTo>
                    <a:lnTo>
                      <a:pt x="84" y="61"/>
                    </a:lnTo>
                    <a:close/>
                    <a:moveTo>
                      <a:pt x="41" y="75"/>
                    </a:moveTo>
                    <a:cubicBezTo>
                      <a:pt x="33" y="75"/>
                      <a:pt x="26" y="72"/>
                      <a:pt x="20" y="68"/>
                    </a:cubicBezTo>
                    <a:cubicBezTo>
                      <a:pt x="12" y="62"/>
                      <a:pt x="8" y="54"/>
                      <a:pt x="6" y="44"/>
                    </a:cubicBezTo>
                    <a:cubicBezTo>
                      <a:pt x="5" y="35"/>
                      <a:pt x="7" y="26"/>
                      <a:pt x="13" y="19"/>
                    </a:cubicBezTo>
                    <a:cubicBezTo>
                      <a:pt x="20" y="10"/>
                      <a:pt x="30" y="5"/>
                      <a:pt x="41" y="5"/>
                    </a:cubicBezTo>
                    <a:cubicBezTo>
                      <a:pt x="49" y="5"/>
                      <a:pt x="56" y="7"/>
                      <a:pt x="62" y="12"/>
                    </a:cubicBezTo>
                    <a:cubicBezTo>
                      <a:pt x="77" y="23"/>
                      <a:pt x="80" y="45"/>
                      <a:pt x="69" y="61"/>
                    </a:cubicBezTo>
                    <a:cubicBezTo>
                      <a:pt x="62" y="70"/>
                      <a:pt x="52" y="75"/>
                      <a:pt x="41" y="7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 name="Freeform 151"/>
              <p:cNvSpPr>
                <a:spLocks noEditPoints="1"/>
              </p:cNvSpPr>
              <p:nvPr userDrawn="1"/>
            </p:nvSpPr>
            <p:spPr bwMode="auto">
              <a:xfrm>
                <a:off x="4145" y="2588"/>
                <a:ext cx="171" cy="134"/>
              </a:xfrm>
              <a:custGeom>
                <a:avLst/>
                <a:gdLst>
                  <a:gd name="T0" fmla="*/ 93 w 101"/>
                  <a:gd name="T1" fmla="*/ 21 h 79"/>
                  <a:gd name="T2" fmla="*/ 85 w 101"/>
                  <a:gd name="T3" fmla="*/ 21 h 79"/>
                  <a:gd name="T4" fmla="*/ 84 w 101"/>
                  <a:gd name="T5" fmla="*/ 19 h 79"/>
                  <a:gd name="T6" fmla="*/ 79 w 101"/>
                  <a:gd name="T7" fmla="*/ 3 h 79"/>
                  <a:gd name="T8" fmla="*/ 75 w 101"/>
                  <a:gd name="T9" fmla="*/ 1 h 79"/>
                  <a:gd name="T10" fmla="*/ 2 w 101"/>
                  <a:gd name="T11" fmla="*/ 24 h 79"/>
                  <a:gd name="T12" fmla="*/ 0 w 101"/>
                  <a:gd name="T13" fmla="*/ 28 h 79"/>
                  <a:gd name="T14" fmla="*/ 5 w 101"/>
                  <a:gd name="T15" fmla="*/ 44 h 79"/>
                  <a:gd name="T16" fmla="*/ 9 w 101"/>
                  <a:gd name="T17" fmla="*/ 56 h 79"/>
                  <a:gd name="T18" fmla="*/ 9 w 101"/>
                  <a:gd name="T19" fmla="*/ 67 h 79"/>
                  <a:gd name="T20" fmla="*/ 9 w 101"/>
                  <a:gd name="T21" fmla="*/ 71 h 79"/>
                  <a:gd name="T22" fmla="*/ 17 w 101"/>
                  <a:gd name="T23" fmla="*/ 79 h 79"/>
                  <a:gd name="T24" fmla="*/ 21 w 101"/>
                  <a:gd name="T25" fmla="*/ 79 h 79"/>
                  <a:gd name="T26" fmla="*/ 89 w 101"/>
                  <a:gd name="T27" fmla="*/ 79 h 79"/>
                  <a:gd name="T28" fmla="*/ 93 w 101"/>
                  <a:gd name="T29" fmla="*/ 79 h 79"/>
                  <a:gd name="T30" fmla="*/ 101 w 101"/>
                  <a:gd name="T31" fmla="*/ 71 h 79"/>
                  <a:gd name="T32" fmla="*/ 101 w 101"/>
                  <a:gd name="T33" fmla="*/ 67 h 79"/>
                  <a:gd name="T34" fmla="*/ 101 w 101"/>
                  <a:gd name="T35" fmla="*/ 50 h 79"/>
                  <a:gd name="T36" fmla="*/ 101 w 101"/>
                  <a:gd name="T37" fmla="*/ 45 h 79"/>
                  <a:gd name="T38" fmla="*/ 101 w 101"/>
                  <a:gd name="T39" fmla="*/ 29 h 79"/>
                  <a:gd name="T40" fmla="*/ 93 w 101"/>
                  <a:gd name="T41" fmla="*/ 21 h 79"/>
                  <a:gd name="T42" fmla="*/ 97 w 101"/>
                  <a:gd name="T43" fmla="*/ 45 h 79"/>
                  <a:gd name="T44" fmla="*/ 97 w 101"/>
                  <a:gd name="T45" fmla="*/ 50 h 79"/>
                  <a:gd name="T46" fmla="*/ 97 w 101"/>
                  <a:gd name="T47" fmla="*/ 67 h 79"/>
                  <a:gd name="T48" fmla="*/ 97 w 101"/>
                  <a:gd name="T49" fmla="*/ 67 h 79"/>
                  <a:gd name="T50" fmla="*/ 97 w 101"/>
                  <a:gd name="T51" fmla="*/ 71 h 79"/>
                  <a:gd name="T52" fmla="*/ 93 w 101"/>
                  <a:gd name="T53" fmla="*/ 75 h 79"/>
                  <a:gd name="T54" fmla="*/ 89 w 101"/>
                  <a:gd name="T55" fmla="*/ 75 h 79"/>
                  <a:gd name="T56" fmla="*/ 21 w 101"/>
                  <a:gd name="T57" fmla="*/ 75 h 79"/>
                  <a:gd name="T58" fmla="*/ 17 w 101"/>
                  <a:gd name="T59" fmla="*/ 75 h 79"/>
                  <a:gd name="T60" fmla="*/ 14 w 101"/>
                  <a:gd name="T61" fmla="*/ 71 h 79"/>
                  <a:gd name="T62" fmla="*/ 14 w 101"/>
                  <a:gd name="T63" fmla="*/ 67 h 79"/>
                  <a:gd name="T64" fmla="*/ 14 w 101"/>
                  <a:gd name="T65" fmla="*/ 67 h 79"/>
                  <a:gd name="T66" fmla="*/ 14 w 101"/>
                  <a:gd name="T67" fmla="*/ 50 h 79"/>
                  <a:gd name="T68" fmla="*/ 14 w 101"/>
                  <a:gd name="T69" fmla="*/ 45 h 79"/>
                  <a:gd name="T70" fmla="*/ 97 w 101"/>
                  <a:gd name="T71" fmla="*/ 45 h 79"/>
                  <a:gd name="T72" fmla="*/ 97 w 101"/>
                  <a:gd name="T73" fmla="*/ 37 h 79"/>
                  <a:gd name="T74" fmla="*/ 14 w 101"/>
                  <a:gd name="T75" fmla="*/ 37 h 79"/>
                  <a:gd name="T76" fmla="*/ 14 w 101"/>
                  <a:gd name="T77" fmla="*/ 29 h 79"/>
                  <a:gd name="T78" fmla="*/ 17 w 101"/>
                  <a:gd name="T79" fmla="*/ 25 h 79"/>
                  <a:gd name="T80" fmla="*/ 86 w 101"/>
                  <a:gd name="T81" fmla="*/ 25 h 79"/>
                  <a:gd name="T82" fmla="*/ 93 w 101"/>
                  <a:gd name="T83" fmla="*/ 25 h 79"/>
                  <a:gd name="T84" fmla="*/ 97 w 101"/>
                  <a:gd name="T85" fmla="*/ 29 h 79"/>
                  <a:gd name="T86" fmla="*/ 97 w 101"/>
                  <a:gd name="T87" fmla="*/ 4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79">
                    <a:moveTo>
                      <a:pt x="93" y="21"/>
                    </a:moveTo>
                    <a:cubicBezTo>
                      <a:pt x="85" y="21"/>
                      <a:pt x="85" y="21"/>
                      <a:pt x="85" y="21"/>
                    </a:cubicBezTo>
                    <a:cubicBezTo>
                      <a:pt x="84" y="19"/>
                      <a:pt x="84" y="19"/>
                      <a:pt x="84" y="19"/>
                    </a:cubicBezTo>
                    <a:cubicBezTo>
                      <a:pt x="79" y="3"/>
                      <a:pt x="79" y="3"/>
                      <a:pt x="79" y="3"/>
                    </a:cubicBezTo>
                    <a:cubicBezTo>
                      <a:pt x="79" y="1"/>
                      <a:pt x="77" y="0"/>
                      <a:pt x="75" y="1"/>
                    </a:cubicBezTo>
                    <a:cubicBezTo>
                      <a:pt x="2" y="24"/>
                      <a:pt x="2" y="24"/>
                      <a:pt x="2" y="24"/>
                    </a:cubicBezTo>
                    <a:cubicBezTo>
                      <a:pt x="1" y="24"/>
                      <a:pt x="0" y="26"/>
                      <a:pt x="0" y="28"/>
                    </a:cubicBezTo>
                    <a:cubicBezTo>
                      <a:pt x="5" y="44"/>
                      <a:pt x="5" y="44"/>
                      <a:pt x="5" y="44"/>
                    </a:cubicBezTo>
                    <a:cubicBezTo>
                      <a:pt x="9" y="56"/>
                      <a:pt x="9" y="56"/>
                      <a:pt x="9" y="56"/>
                    </a:cubicBezTo>
                    <a:cubicBezTo>
                      <a:pt x="9" y="67"/>
                      <a:pt x="9" y="67"/>
                      <a:pt x="9" y="67"/>
                    </a:cubicBezTo>
                    <a:cubicBezTo>
                      <a:pt x="9" y="71"/>
                      <a:pt x="9" y="71"/>
                      <a:pt x="9" y="71"/>
                    </a:cubicBezTo>
                    <a:cubicBezTo>
                      <a:pt x="9" y="76"/>
                      <a:pt x="13" y="79"/>
                      <a:pt x="17" y="79"/>
                    </a:cubicBezTo>
                    <a:cubicBezTo>
                      <a:pt x="21" y="79"/>
                      <a:pt x="21" y="79"/>
                      <a:pt x="21" y="79"/>
                    </a:cubicBezTo>
                    <a:cubicBezTo>
                      <a:pt x="89" y="79"/>
                      <a:pt x="89" y="79"/>
                      <a:pt x="89" y="79"/>
                    </a:cubicBezTo>
                    <a:cubicBezTo>
                      <a:pt x="93" y="79"/>
                      <a:pt x="93" y="79"/>
                      <a:pt x="93" y="79"/>
                    </a:cubicBezTo>
                    <a:cubicBezTo>
                      <a:pt x="97" y="79"/>
                      <a:pt x="101" y="76"/>
                      <a:pt x="101" y="71"/>
                    </a:cubicBezTo>
                    <a:cubicBezTo>
                      <a:pt x="101" y="67"/>
                      <a:pt x="101" y="67"/>
                      <a:pt x="101" y="67"/>
                    </a:cubicBezTo>
                    <a:cubicBezTo>
                      <a:pt x="101" y="50"/>
                      <a:pt x="101" y="50"/>
                      <a:pt x="101" y="50"/>
                    </a:cubicBezTo>
                    <a:cubicBezTo>
                      <a:pt x="101" y="45"/>
                      <a:pt x="101" y="45"/>
                      <a:pt x="101" y="45"/>
                    </a:cubicBezTo>
                    <a:cubicBezTo>
                      <a:pt x="101" y="29"/>
                      <a:pt x="101" y="29"/>
                      <a:pt x="101" y="29"/>
                    </a:cubicBezTo>
                    <a:cubicBezTo>
                      <a:pt x="101" y="24"/>
                      <a:pt x="97" y="21"/>
                      <a:pt x="93" y="21"/>
                    </a:cubicBezTo>
                    <a:close/>
                    <a:moveTo>
                      <a:pt x="97" y="45"/>
                    </a:moveTo>
                    <a:cubicBezTo>
                      <a:pt x="97" y="50"/>
                      <a:pt x="97" y="50"/>
                      <a:pt x="97" y="50"/>
                    </a:cubicBezTo>
                    <a:cubicBezTo>
                      <a:pt x="97" y="67"/>
                      <a:pt x="97" y="67"/>
                      <a:pt x="97" y="67"/>
                    </a:cubicBezTo>
                    <a:cubicBezTo>
                      <a:pt x="97" y="67"/>
                      <a:pt x="97" y="67"/>
                      <a:pt x="97" y="67"/>
                    </a:cubicBezTo>
                    <a:cubicBezTo>
                      <a:pt x="97" y="71"/>
                      <a:pt x="97" y="71"/>
                      <a:pt x="97" y="71"/>
                    </a:cubicBezTo>
                    <a:cubicBezTo>
                      <a:pt x="97" y="73"/>
                      <a:pt x="95" y="75"/>
                      <a:pt x="93" y="75"/>
                    </a:cubicBezTo>
                    <a:cubicBezTo>
                      <a:pt x="89" y="75"/>
                      <a:pt x="89" y="75"/>
                      <a:pt x="89" y="75"/>
                    </a:cubicBezTo>
                    <a:cubicBezTo>
                      <a:pt x="21" y="75"/>
                      <a:pt x="21" y="75"/>
                      <a:pt x="21" y="75"/>
                    </a:cubicBezTo>
                    <a:cubicBezTo>
                      <a:pt x="17" y="75"/>
                      <a:pt x="17" y="75"/>
                      <a:pt x="17" y="75"/>
                    </a:cubicBezTo>
                    <a:cubicBezTo>
                      <a:pt x="15" y="75"/>
                      <a:pt x="14" y="73"/>
                      <a:pt x="14" y="71"/>
                    </a:cubicBezTo>
                    <a:cubicBezTo>
                      <a:pt x="14" y="67"/>
                      <a:pt x="14" y="67"/>
                      <a:pt x="14" y="67"/>
                    </a:cubicBezTo>
                    <a:cubicBezTo>
                      <a:pt x="14" y="67"/>
                      <a:pt x="14" y="67"/>
                      <a:pt x="14" y="67"/>
                    </a:cubicBezTo>
                    <a:cubicBezTo>
                      <a:pt x="14" y="50"/>
                      <a:pt x="14" y="50"/>
                      <a:pt x="14" y="50"/>
                    </a:cubicBezTo>
                    <a:cubicBezTo>
                      <a:pt x="14" y="45"/>
                      <a:pt x="14" y="45"/>
                      <a:pt x="14" y="45"/>
                    </a:cubicBezTo>
                    <a:cubicBezTo>
                      <a:pt x="97" y="45"/>
                      <a:pt x="97" y="45"/>
                      <a:pt x="97" y="45"/>
                    </a:cubicBezTo>
                    <a:cubicBezTo>
                      <a:pt x="97" y="37"/>
                      <a:pt x="97" y="37"/>
                      <a:pt x="97" y="37"/>
                    </a:cubicBezTo>
                    <a:cubicBezTo>
                      <a:pt x="14" y="37"/>
                      <a:pt x="14" y="37"/>
                      <a:pt x="14" y="37"/>
                    </a:cubicBezTo>
                    <a:cubicBezTo>
                      <a:pt x="14" y="29"/>
                      <a:pt x="14" y="29"/>
                      <a:pt x="14" y="29"/>
                    </a:cubicBezTo>
                    <a:cubicBezTo>
                      <a:pt x="14" y="27"/>
                      <a:pt x="15" y="25"/>
                      <a:pt x="17" y="25"/>
                    </a:cubicBezTo>
                    <a:cubicBezTo>
                      <a:pt x="86" y="25"/>
                      <a:pt x="86" y="25"/>
                      <a:pt x="86" y="25"/>
                    </a:cubicBezTo>
                    <a:cubicBezTo>
                      <a:pt x="93" y="25"/>
                      <a:pt x="93" y="25"/>
                      <a:pt x="93" y="25"/>
                    </a:cubicBezTo>
                    <a:cubicBezTo>
                      <a:pt x="95" y="25"/>
                      <a:pt x="97" y="27"/>
                      <a:pt x="97" y="29"/>
                    </a:cubicBezTo>
                    <a:lnTo>
                      <a:pt x="97" y="4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 name="Freeform 152"/>
              <p:cNvSpPr>
                <a:spLocks/>
              </p:cNvSpPr>
              <p:nvPr userDrawn="1"/>
            </p:nvSpPr>
            <p:spPr bwMode="auto">
              <a:xfrm>
                <a:off x="4287" y="2676"/>
                <a:ext cx="15" cy="8"/>
              </a:xfrm>
              <a:custGeom>
                <a:avLst/>
                <a:gdLst>
                  <a:gd name="T0" fmla="*/ 0 w 15"/>
                  <a:gd name="T1" fmla="*/ 0 h 8"/>
                  <a:gd name="T2" fmla="*/ 0 w 15"/>
                  <a:gd name="T3" fmla="*/ 8 h 8"/>
                  <a:gd name="T4" fmla="*/ 0 w 15"/>
                  <a:gd name="T5" fmla="*/ 8 h 8"/>
                  <a:gd name="T6" fmla="*/ 15 w 15"/>
                  <a:gd name="T7" fmla="*/ 8 h 8"/>
                  <a:gd name="T8" fmla="*/ 15 w 15"/>
                  <a:gd name="T9" fmla="*/ 0 h 8"/>
                  <a:gd name="T10" fmla="*/ 0 w 15"/>
                  <a:gd name="T11" fmla="*/ 0 h 8"/>
                  <a:gd name="T12" fmla="*/ 0 w 1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0" y="0"/>
                    </a:moveTo>
                    <a:lnTo>
                      <a:pt x="0" y="8"/>
                    </a:lnTo>
                    <a:lnTo>
                      <a:pt x="0" y="8"/>
                    </a:lnTo>
                    <a:lnTo>
                      <a:pt x="15" y="8"/>
                    </a:lnTo>
                    <a:lnTo>
                      <a:pt x="15" y="0"/>
                    </a:lnTo>
                    <a:lnTo>
                      <a:pt x="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 name="Rectangle 153"/>
              <p:cNvSpPr>
                <a:spLocks noChangeArrowheads="1"/>
              </p:cNvSpPr>
              <p:nvPr userDrawn="1"/>
            </p:nvSpPr>
            <p:spPr bwMode="auto">
              <a:xfrm>
                <a:off x="4269" y="2676"/>
                <a:ext cx="13" cy="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 name="Freeform 154"/>
              <p:cNvSpPr>
                <a:spLocks/>
              </p:cNvSpPr>
              <p:nvPr userDrawn="1"/>
            </p:nvSpPr>
            <p:spPr bwMode="auto">
              <a:xfrm>
                <a:off x="4243" y="2676"/>
                <a:ext cx="21" cy="8"/>
              </a:xfrm>
              <a:custGeom>
                <a:avLst/>
                <a:gdLst>
                  <a:gd name="T0" fmla="*/ 0 w 21"/>
                  <a:gd name="T1" fmla="*/ 8 h 8"/>
                  <a:gd name="T2" fmla="*/ 0 w 21"/>
                  <a:gd name="T3" fmla="*/ 8 h 8"/>
                  <a:gd name="T4" fmla="*/ 21 w 21"/>
                  <a:gd name="T5" fmla="*/ 8 h 8"/>
                  <a:gd name="T6" fmla="*/ 21 w 21"/>
                  <a:gd name="T7" fmla="*/ 0 h 8"/>
                  <a:gd name="T8" fmla="*/ 0 w 21"/>
                  <a:gd name="T9" fmla="*/ 0 h 8"/>
                  <a:gd name="T10" fmla="*/ 0 w 21"/>
                  <a:gd name="T11" fmla="*/ 8 h 8"/>
                </a:gdLst>
                <a:ahLst/>
                <a:cxnLst>
                  <a:cxn ang="0">
                    <a:pos x="T0" y="T1"/>
                  </a:cxn>
                  <a:cxn ang="0">
                    <a:pos x="T2" y="T3"/>
                  </a:cxn>
                  <a:cxn ang="0">
                    <a:pos x="T4" y="T5"/>
                  </a:cxn>
                  <a:cxn ang="0">
                    <a:pos x="T6" y="T7"/>
                  </a:cxn>
                  <a:cxn ang="0">
                    <a:pos x="T8" y="T9"/>
                  </a:cxn>
                  <a:cxn ang="0">
                    <a:pos x="T10" y="T11"/>
                  </a:cxn>
                </a:cxnLst>
                <a:rect l="0" t="0" r="r" b="b"/>
                <a:pathLst>
                  <a:path w="21" h="8">
                    <a:moveTo>
                      <a:pt x="0" y="8"/>
                    </a:moveTo>
                    <a:lnTo>
                      <a:pt x="0" y="8"/>
                    </a:lnTo>
                    <a:lnTo>
                      <a:pt x="21" y="8"/>
                    </a:lnTo>
                    <a:lnTo>
                      <a:pt x="21" y="0"/>
                    </a:lnTo>
                    <a:lnTo>
                      <a:pt x="0" y="0"/>
                    </a:lnTo>
                    <a:lnTo>
                      <a:pt x="0"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 name="Freeform 155"/>
              <p:cNvSpPr>
                <a:spLocks/>
              </p:cNvSpPr>
              <p:nvPr userDrawn="1"/>
            </p:nvSpPr>
            <p:spPr bwMode="auto">
              <a:xfrm>
                <a:off x="4176" y="2676"/>
                <a:ext cx="55" cy="8"/>
              </a:xfrm>
              <a:custGeom>
                <a:avLst/>
                <a:gdLst>
                  <a:gd name="T0" fmla="*/ 0 w 55"/>
                  <a:gd name="T1" fmla="*/ 8 h 8"/>
                  <a:gd name="T2" fmla="*/ 0 w 55"/>
                  <a:gd name="T3" fmla="*/ 8 h 8"/>
                  <a:gd name="T4" fmla="*/ 55 w 55"/>
                  <a:gd name="T5" fmla="*/ 8 h 8"/>
                  <a:gd name="T6" fmla="*/ 55 w 55"/>
                  <a:gd name="T7" fmla="*/ 0 h 8"/>
                  <a:gd name="T8" fmla="*/ 0 w 55"/>
                  <a:gd name="T9" fmla="*/ 0 h 8"/>
                  <a:gd name="T10" fmla="*/ 0 w 55"/>
                  <a:gd name="T11" fmla="*/ 8 h 8"/>
                </a:gdLst>
                <a:ahLst/>
                <a:cxnLst>
                  <a:cxn ang="0">
                    <a:pos x="T0" y="T1"/>
                  </a:cxn>
                  <a:cxn ang="0">
                    <a:pos x="T2" y="T3"/>
                  </a:cxn>
                  <a:cxn ang="0">
                    <a:pos x="T4" y="T5"/>
                  </a:cxn>
                  <a:cxn ang="0">
                    <a:pos x="T6" y="T7"/>
                  </a:cxn>
                  <a:cxn ang="0">
                    <a:pos x="T8" y="T9"/>
                  </a:cxn>
                  <a:cxn ang="0">
                    <a:pos x="T10" y="T11"/>
                  </a:cxn>
                </a:cxnLst>
                <a:rect l="0" t="0" r="r" b="b"/>
                <a:pathLst>
                  <a:path w="55" h="8">
                    <a:moveTo>
                      <a:pt x="0" y="8"/>
                    </a:moveTo>
                    <a:lnTo>
                      <a:pt x="0" y="8"/>
                    </a:lnTo>
                    <a:lnTo>
                      <a:pt x="55" y="8"/>
                    </a:lnTo>
                    <a:lnTo>
                      <a:pt x="55" y="0"/>
                    </a:lnTo>
                    <a:lnTo>
                      <a:pt x="0" y="0"/>
                    </a:lnTo>
                    <a:lnTo>
                      <a:pt x="0"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 name="Freeform 156"/>
              <p:cNvSpPr>
                <a:spLocks/>
              </p:cNvSpPr>
              <p:nvPr userDrawn="1"/>
            </p:nvSpPr>
            <p:spPr bwMode="auto">
              <a:xfrm>
                <a:off x="4176" y="2691"/>
                <a:ext cx="55" cy="9"/>
              </a:xfrm>
              <a:custGeom>
                <a:avLst/>
                <a:gdLst>
                  <a:gd name="T0" fmla="*/ 0 w 55"/>
                  <a:gd name="T1" fmla="*/ 9 h 9"/>
                  <a:gd name="T2" fmla="*/ 0 w 55"/>
                  <a:gd name="T3" fmla="*/ 9 h 9"/>
                  <a:gd name="T4" fmla="*/ 55 w 55"/>
                  <a:gd name="T5" fmla="*/ 9 h 9"/>
                  <a:gd name="T6" fmla="*/ 55 w 55"/>
                  <a:gd name="T7" fmla="*/ 0 h 9"/>
                  <a:gd name="T8" fmla="*/ 0 w 55"/>
                  <a:gd name="T9" fmla="*/ 0 h 9"/>
                  <a:gd name="T10" fmla="*/ 0 w 55"/>
                  <a:gd name="T11" fmla="*/ 9 h 9"/>
                </a:gdLst>
                <a:ahLst/>
                <a:cxnLst>
                  <a:cxn ang="0">
                    <a:pos x="T0" y="T1"/>
                  </a:cxn>
                  <a:cxn ang="0">
                    <a:pos x="T2" y="T3"/>
                  </a:cxn>
                  <a:cxn ang="0">
                    <a:pos x="T4" y="T5"/>
                  </a:cxn>
                  <a:cxn ang="0">
                    <a:pos x="T6" y="T7"/>
                  </a:cxn>
                  <a:cxn ang="0">
                    <a:pos x="T8" y="T9"/>
                  </a:cxn>
                  <a:cxn ang="0">
                    <a:pos x="T10" y="T11"/>
                  </a:cxn>
                </a:cxnLst>
                <a:rect l="0" t="0" r="r" b="b"/>
                <a:pathLst>
                  <a:path w="55" h="9">
                    <a:moveTo>
                      <a:pt x="0" y="9"/>
                    </a:moveTo>
                    <a:lnTo>
                      <a:pt x="0" y="9"/>
                    </a:lnTo>
                    <a:lnTo>
                      <a:pt x="55" y="9"/>
                    </a:lnTo>
                    <a:lnTo>
                      <a:pt x="55" y="0"/>
                    </a:lnTo>
                    <a:lnTo>
                      <a:pt x="0" y="0"/>
                    </a:lnTo>
                    <a:lnTo>
                      <a:pt x="0"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 name="Freeform 157"/>
              <p:cNvSpPr>
                <a:spLocks noEditPoints="1"/>
              </p:cNvSpPr>
              <p:nvPr userDrawn="1"/>
            </p:nvSpPr>
            <p:spPr bwMode="auto">
              <a:xfrm>
                <a:off x="3183" y="2598"/>
                <a:ext cx="180" cy="176"/>
              </a:xfrm>
              <a:custGeom>
                <a:avLst/>
                <a:gdLst>
                  <a:gd name="T0" fmla="*/ 116 w 180"/>
                  <a:gd name="T1" fmla="*/ 120 h 176"/>
                  <a:gd name="T2" fmla="*/ 118 w 180"/>
                  <a:gd name="T3" fmla="*/ 120 h 176"/>
                  <a:gd name="T4" fmla="*/ 118 w 180"/>
                  <a:gd name="T5" fmla="*/ 146 h 176"/>
                  <a:gd name="T6" fmla="*/ 118 w 180"/>
                  <a:gd name="T7" fmla="*/ 146 h 176"/>
                  <a:gd name="T8" fmla="*/ 50 w 180"/>
                  <a:gd name="T9" fmla="*/ 146 h 176"/>
                  <a:gd name="T10" fmla="*/ 20 w 180"/>
                  <a:gd name="T11" fmla="*/ 176 h 176"/>
                  <a:gd name="T12" fmla="*/ 20 w 180"/>
                  <a:gd name="T13" fmla="*/ 146 h 176"/>
                  <a:gd name="T14" fmla="*/ 0 w 180"/>
                  <a:gd name="T15" fmla="*/ 146 h 176"/>
                  <a:gd name="T16" fmla="*/ 0 w 180"/>
                  <a:gd name="T17" fmla="*/ 51 h 176"/>
                  <a:gd name="T18" fmla="*/ 0 w 180"/>
                  <a:gd name="T19" fmla="*/ 51 h 176"/>
                  <a:gd name="T20" fmla="*/ 37 w 180"/>
                  <a:gd name="T21" fmla="*/ 51 h 176"/>
                  <a:gd name="T22" fmla="*/ 37 w 180"/>
                  <a:gd name="T23" fmla="*/ 100 h 176"/>
                  <a:gd name="T24" fmla="*/ 37 w 180"/>
                  <a:gd name="T25" fmla="*/ 114 h 176"/>
                  <a:gd name="T26" fmla="*/ 37 w 180"/>
                  <a:gd name="T27" fmla="*/ 120 h 176"/>
                  <a:gd name="T28" fmla="*/ 44 w 180"/>
                  <a:gd name="T29" fmla="*/ 120 h 176"/>
                  <a:gd name="T30" fmla="*/ 55 w 180"/>
                  <a:gd name="T31" fmla="*/ 120 h 176"/>
                  <a:gd name="T32" fmla="*/ 116 w 180"/>
                  <a:gd name="T33" fmla="*/ 120 h 176"/>
                  <a:gd name="T34" fmla="*/ 180 w 180"/>
                  <a:gd name="T35" fmla="*/ 0 h 176"/>
                  <a:gd name="T36" fmla="*/ 180 w 180"/>
                  <a:gd name="T37" fmla="*/ 110 h 176"/>
                  <a:gd name="T38" fmla="*/ 165 w 180"/>
                  <a:gd name="T39" fmla="*/ 110 h 176"/>
                  <a:gd name="T40" fmla="*/ 165 w 180"/>
                  <a:gd name="T41" fmla="*/ 149 h 176"/>
                  <a:gd name="T42" fmla="*/ 126 w 180"/>
                  <a:gd name="T43" fmla="*/ 110 h 176"/>
                  <a:gd name="T44" fmla="*/ 45 w 180"/>
                  <a:gd name="T45" fmla="*/ 110 h 176"/>
                  <a:gd name="T46" fmla="*/ 45 w 180"/>
                  <a:gd name="T47" fmla="*/ 0 h 176"/>
                  <a:gd name="T48" fmla="*/ 180 w 180"/>
                  <a:gd name="T49" fmla="*/ 0 h 176"/>
                  <a:gd name="T50" fmla="*/ 172 w 180"/>
                  <a:gd name="T51" fmla="*/ 7 h 176"/>
                  <a:gd name="T52" fmla="*/ 54 w 180"/>
                  <a:gd name="T53" fmla="*/ 7 h 176"/>
                  <a:gd name="T54" fmla="*/ 54 w 180"/>
                  <a:gd name="T55" fmla="*/ 103 h 176"/>
                  <a:gd name="T56" fmla="*/ 130 w 180"/>
                  <a:gd name="T57" fmla="*/ 103 h 176"/>
                  <a:gd name="T58" fmla="*/ 157 w 180"/>
                  <a:gd name="T59" fmla="*/ 130 h 176"/>
                  <a:gd name="T60" fmla="*/ 157 w 180"/>
                  <a:gd name="T61" fmla="*/ 103 h 176"/>
                  <a:gd name="T62" fmla="*/ 172 w 180"/>
                  <a:gd name="T63" fmla="*/ 103 h 176"/>
                  <a:gd name="T64" fmla="*/ 172 w 180"/>
                  <a:gd name="T65" fmla="*/ 7 h 176"/>
                  <a:gd name="T66" fmla="*/ 79 w 180"/>
                  <a:gd name="T67" fmla="*/ 80 h 176"/>
                  <a:gd name="T68" fmla="*/ 143 w 180"/>
                  <a:gd name="T69" fmla="*/ 80 h 176"/>
                  <a:gd name="T70" fmla="*/ 143 w 180"/>
                  <a:gd name="T71" fmla="*/ 73 h 176"/>
                  <a:gd name="T72" fmla="*/ 79 w 180"/>
                  <a:gd name="T73" fmla="*/ 73 h 176"/>
                  <a:gd name="T74" fmla="*/ 79 w 180"/>
                  <a:gd name="T75" fmla="*/ 80 h 176"/>
                  <a:gd name="T76" fmla="*/ 158 w 180"/>
                  <a:gd name="T77" fmla="*/ 49 h 176"/>
                  <a:gd name="T78" fmla="*/ 71 w 180"/>
                  <a:gd name="T79" fmla="*/ 49 h 176"/>
                  <a:gd name="T80" fmla="*/ 71 w 180"/>
                  <a:gd name="T81" fmla="*/ 56 h 176"/>
                  <a:gd name="T82" fmla="*/ 158 w 180"/>
                  <a:gd name="T83" fmla="*/ 56 h 176"/>
                  <a:gd name="T84" fmla="*/ 158 w 180"/>
                  <a:gd name="T85" fmla="*/ 49 h 176"/>
                  <a:gd name="T86" fmla="*/ 115 w 180"/>
                  <a:gd name="T87" fmla="*/ 27 h 176"/>
                  <a:gd name="T88" fmla="*/ 86 w 180"/>
                  <a:gd name="T89" fmla="*/ 27 h 176"/>
                  <a:gd name="T90" fmla="*/ 86 w 180"/>
                  <a:gd name="T91" fmla="*/ 32 h 176"/>
                  <a:gd name="T92" fmla="*/ 115 w 180"/>
                  <a:gd name="T93" fmla="*/ 32 h 176"/>
                  <a:gd name="T94" fmla="*/ 115 w 180"/>
                  <a:gd name="T95" fmla="*/ 2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0" h="176">
                    <a:moveTo>
                      <a:pt x="116" y="120"/>
                    </a:moveTo>
                    <a:lnTo>
                      <a:pt x="118" y="120"/>
                    </a:lnTo>
                    <a:lnTo>
                      <a:pt x="118" y="146"/>
                    </a:lnTo>
                    <a:lnTo>
                      <a:pt x="118" y="146"/>
                    </a:lnTo>
                    <a:lnTo>
                      <a:pt x="50" y="146"/>
                    </a:lnTo>
                    <a:lnTo>
                      <a:pt x="20" y="176"/>
                    </a:lnTo>
                    <a:lnTo>
                      <a:pt x="20" y="146"/>
                    </a:lnTo>
                    <a:lnTo>
                      <a:pt x="0" y="146"/>
                    </a:lnTo>
                    <a:lnTo>
                      <a:pt x="0" y="51"/>
                    </a:lnTo>
                    <a:lnTo>
                      <a:pt x="0" y="51"/>
                    </a:lnTo>
                    <a:lnTo>
                      <a:pt x="37" y="51"/>
                    </a:lnTo>
                    <a:lnTo>
                      <a:pt x="37" y="100"/>
                    </a:lnTo>
                    <a:lnTo>
                      <a:pt x="37" y="114"/>
                    </a:lnTo>
                    <a:lnTo>
                      <a:pt x="37" y="120"/>
                    </a:lnTo>
                    <a:lnTo>
                      <a:pt x="44" y="120"/>
                    </a:lnTo>
                    <a:lnTo>
                      <a:pt x="55" y="120"/>
                    </a:lnTo>
                    <a:lnTo>
                      <a:pt x="116" y="120"/>
                    </a:lnTo>
                    <a:close/>
                    <a:moveTo>
                      <a:pt x="180" y="0"/>
                    </a:moveTo>
                    <a:lnTo>
                      <a:pt x="180" y="110"/>
                    </a:lnTo>
                    <a:lnTo>
                      <a:pt x="165" y="110"/>
                    </a:lnTo>
                    <a:lnTo>
                      <a:pt x="165" y="149"/>
                    </a:lnTo>
                    <a:lnTo>
                      <a:pt x="126" y="110"/>
                    </a:lnTo>
                    <a:lnTo>
                      <a:pt x="45" y="110"/>
                    </a:lnTo>
                    <a:lnTo>
                      <a:pt x="45" y="0"/>
                    </a:lnTo>
                    <a:lnTo>
                      <a:pt x="180" y="0"/>
                    </a:lnTo>
                    <a:close/>
                    <a:moveTo>
                      <a:pt x="172" y="7"/>
                    </a:moveTo>
                    <a:lnTo>
                      <a:pt x="54" y="7"/>
                    </a:lnTo>
                    <a:lnTo>
                      <a:pt x="54" y="103"/>
                    </a:lnTo>
                    <a:lnTo>
                      <a:pt x="130" y="103"/>
                    </a:lnTo>
                    <a:lnTo>
                      <a:pt x="157" y="130"/>
                    </a:lnTo>
                    <a:lnTo>
                      <a:pt x="157" y="103"/>
                    </a:lnTo>
                    <a:lnTo>
                      <a:pt x="172" y="103"/>
                    </a:lnTo>
                    <a:lnTo>
                      <a:pt x="172" y="7"/>
                    </a:lnTo>
                    <a:close/>
                    <a:moveTo>
                      <a:pt x="79" y="80"/>
                    </a:moveTo>
                    <a:lnTo>
                      <a:pt x="143" y="80"/>
                    </a:lnTo>
                    <a:lnTo>
                      <a:pt x="143" y="73"/>
                    </a:lnTo>
                    <a:lnTo>
                      <a:pt x="79" y="73"/>
                    </a:lnTo>
                    <a:lnTo>
                      <a:pt x="79" y="80"/>
                    </a:lnTo>
                    <a:close/>
                    <a:moveTo>
                      <a:pt x="158" y="49"/>
                    </a:moveTo>
                    <a:lnTo>
                      <a:pt x="71" y="49"/>
                    </a:lnTo>
                    <a:lnTo>
                      <a:pt x="71" y="56"/>
                    </a:lnTo>
                    <a:lnTo>
                      <a:pt x="158" y="56"/>
                    </a:lnTo>
                    <a:lnTo>
                      <a:pt x="158" y="49"/>
                    </a:lnTo>
                    <a:close/>
                    <a:moveTo>
                      <a:pt x="115" y="27"/>
                    </a:moveTo>
                    <a:lnTo>
                      <a:pt x="86" y="27"/>
                    </a:lnTo>
                    <a:lnTo>
                      <a:pt x="86" y="32"/>
                    </a:lnTo>
                    <a:lnTo>
                      <a:pt x="115" y="32"/>
                    </a:lnTo>
                    <a:lnTo>
                      <a:pt x="115" y="2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 name="Freeform 158"/>
              <p:cNvSpPr>
                <a:spLocks noEditPoints="1"/>
              </p:cNvSpPr>
              <p:nvPr userDrawn="1"/>
            </p:nvSpPr>
            <p:spPr bwMode="auto">
              <a:xfrm>
                <a:off x="2683" y="2051"/>
                <a:ext cx="155" cy="155"/>
              </a:xfrm>
              <a:custGeom>
                <a:avLst/>
                <a:gdLst>
                  <a:gd name="T0" fmla="*/ 90 w 92"/>
                  <a:gd name="T1" fmla="*/ 59 h 92"/>
                  <a:gd name="T2" fmla="*/ 92 w 92"/>
                  <a:gd name="T3" fmla="*/ 51 h 92"/>
                  <a:gd name="T4" fmla="*/ 83 w 92"/>
                  <a:gd name="T5" fmla="*/ 43 h 92"/>
                  <a:gd name="T6" fmla="*/ 91 w 92"/>
                  <a:gd name="T7" fmla="*/ 35 h 92"/>
                  <a:gd name="T8" fmla="*/ 88 w 92"/>
                  <a:gd name="T9" fmla="*/ 27 h 92"/>
                  <a:gd name="T10" fmla="*/ 75 w 92"/>
                  <a:gd name="T11" fmla="*/ 22 h 92"/>
                  <a:gd name="T12" fmla="*/ 76 w 92"/>
                  <a:gd name="T13" fmla="*/ 11 h 92"/>
                  <a:gd name="T14" fmla="*/ 65 w 92"/>
                  <a:gd name="T15" fmla="*/ 14 h 92"/>
                  <a:gd name="T16" fmla="*/ 59 w 92"/>
                  <a:gd name="T17" fmla="*/ 2 h 92"/>
                  <a:gd name="T18" fmla="*/ 50 w 92"/>
                  <a:gd name="T19" fmla="*/ 0 h 92"/>
                  <a:gd name="T20" fmla="*/ 43 w 92"/>
                  <a:gd name="T21" fmla="*/ 9 h 92"/>
                  <a:gd name="T22" fmla="*/ 35 w 92"/>
                  <a:gd name="T23" fmla="*/ 1 h 92"/>
                  <a:gd name="T24" fmla="*/ 27 w 92"/>
                  <a:gd name="T25" fmla="*/ 4 h 92"/>
                  <a:gd name="T26" fmla="*/ 22 w 92"/>
                  <a:gd name="T27" fmla="*/ 17 h 92"/>
                  <a:gd name="T28" fmla="*/ 11 w 92"/>
                  <a:gd name="T29" fmla="*/ 16 h 92"/>
                  <a:gd name="T30" fmla="*/ 14 w 92"/>
                  <a:gd name="T31" fmla="*/ 27 h 92"/>
                  <a:gd name="T32" fmla="*/ 2 w 92"/>
                  <a:gd name="T33" fmla="*/ 33 h 92"/>
                  <a:gd name="T34" fmla="*/ 0 w 92"/>
                  <a:gd name="T35" fmla="*/ 42 h 92"/>
                  <a:gd name="T36" fmla="*/ 8 w 92"/>
                  <a:gd name="T37" fmla="*/ 49 h 92"/>
                  <a:gd name="T38" fmla="*/ 1 w 92"/>
                  <a:gd name="T39" fmla="*/ 57 h 92"/>
                  <a:gd name="T40" fmla="*/ 4 w 92"/>
                  <a:gd name="T41" fmla="*/ 65 h 92"/>
                  <a:gd name="T42" fmla="*/ 17 w 92"/>
                  <a:gd name="T43" fmla="*/ 70 h 92"/>
                  <a:gd name="T44" fmla="*/ 16 w 92"/>
                  <a:gd name="T45" fmla="*/ 81 h 92"/>
                  <a:gd name="T46" fmla="*/ 27 w 92"/>
                  <a:gd name="T47" fmla="*/ 78 h 92"/>
                  <a:gd name="T48" fmla="*/ 33 w 92"/>
                  <a:gd name="T49" fmla="*/ 90 h 92"/>
                  <a:gd name="T50" fmla="*/ 41 w 92"/>
                  <a:gd name="T51" fmla="*/ 92 h 92"/>
                  <a:gd name="T52" fmla="*/ 49 w 92"/>
                  <a:gd name="T53" fmla="*/ 84 h 92"/>
                  <a:gd name="T54" fmla="*/ 57 w 92"/>
                  <a:gd name="T55" fmla="*/ 91 h 92"/>
                  <a:gd name="T56" fmla="*/ 65 w 92"/>
                  <a:gd name="T57" fmla="*/ 88 h 92"/>
                  <a:gd name="T58" fmla="*/ 70 w 92"/>
                  <a:gd name="T59" fmla="*/ 75 h 92"/>
                  <a:gd name="T60" fmla="*/ 81 w 92"/>
                  <a:gd name="T61" fmla="*/ 76 h 92"/>
                  <a:gd name="T62" fmla="*/ 78 w 92"/>
                  <a:gd name="T63" fmla="*/ 65 h 92"/>
                  <a:gd name="T64" fmla="*/ 75 w 92"/>
                  <a:gd name="T65" fmla="*/ 52 h 92"/>
                  <a:gd name="T66" fmla="*/ 17 w 92"/>
                  <a:gd name="T67" fmla="*/ 41 h 92"/>
                  <a:gd name="T68" fmla="*/ 75 w 92"/>
                  <a:gd name="T69" fmla="*/ 52 h 92"/>
                  <a:gd name="T70" fmla="*/ 49 w 92"/>
                  <a:gd name="T71" fmla="*/ 54 h 92"/>
                  <a:gd name="T72" fmla="*/ 43 w 92"/>
                  <a:gd name="T73" fmla="*/ 3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2">
                    <a:moveTo>
                      <a:pt x="81" y="59"/>
                    </a:moveTo>
                    <a:cubicBezTo>
                      <a:pt x="85" y="59"/>
                      <a:pt x="90" y="59"/>
                      <a:pt x="90" y="59"/>
                    </a:cubicBezTo>
                    <a:cubicBezTo>
                      <a:pt x="91" y="57"/>
                      <a:pt x="91" y="56"/>
                      <a:pt x="91" y="55"/>
                    </a:cubicBezTo>
                    <a:cubicBezTo>
                      <a:pt x="91" y="53"/>
                      <a:pt x="92" y="52"/>
                      <a:pt x="92" y="51"/>
                    </a:cubicBezTo>
                    <a:cubicBezTo>
                      <a:pt x="84" y="47"/>
                      <a:pt x="84" y="47"/>
                      <a:pt x="84" y="47"/>
                    </a:cubicBezTo>
                    <a:cubicBezTo>
                      <a:pt x="84" y="46"/>
                      <a:pt x="84" y="44"/>
                      <a:pt x="83" y="43"/>
                    </a:cubicBezTo>
                    <a:cubicBezTo>
                      <a:pt x="83" y="42"/>
                      <a:pt x="83" y="41"/>
                      <a:pt x="83" y="40"/>
                    </a:cubicBezTo>
                    <a:cubicBezTo>
                      <a:pt x="87" y="38"/>
                      <a:pt x="91" y="35"/>
                      <a:pt x="91" y="35"/>
                    </a:cubicBezTo>
                    <a:cubicBezTo>
                      <a:pt x="90" y="34"/>
                      <a:pt x="90" y="32"/>
                      <a:pt x="89" y="31"/>
                    </a:cubicBezTo>
                    <a:cubicBezTo>
                      <a:pt x="89" y="30"/>
                      <a:pt x="88" y="28"/>
                      <a:pt x="88" y="27"/>
                    </a:cubicBezTo>
                    <a:cubicBezTo>
                      <a:pt x="79" y="28"/>
                      <a:pt x="79" y="28"/>
                      <a:pt x="79" y="28"/>
                    </a:cubicBezTo>
                    <a:cubicBezTo>
                      <a:pt x="78" y="26"/>
                      <a:pt x="76" y="24"/>
                      <a:pt x="75" y="22"/>
                    </a:cubicBezTo>
                    <a:cubicBezTo>
                      <a:pt x="77" y="19"/>
                      <a:pt x="79" y="14"/>
                      <a:pt x="79" y="14"/>
                    </a:cubicBezTo>
                    <a:cubicBezTo>
                      <a:pt x="78" y="13"/>
                      <a:pt x="77" y="12"/>
                      <a:pt x="76" y="11"/>
                    </a:cubicBezTo>
                    <a:cubicBezTo>
                      <a:pt x="75" y="10"/>
                      <a:pt x="74" y="9"/>
                      <a:pt x="73" y="9"/>
                    </a:cubicBezTo>
                    <a:cubicBezTo>
                      <a:pt x="65" y="14"/>
                      <a:pt x="65" y="14"/>
                      <a:pt x="65" y="14"/>
                    </a:cubicBezTo>
                    <a:cubicBezTo>
                      <a:pt x="63" y="13"/>
                      <a:pt x="61" y="12"/>
                      <a:pt x="59" y="11"/>
                    </a:cubicBezTo>
                    <a:cubicBezTo>
                      <a:pt x="59" y="7"/>
                      <a:pt x="59" y="2"/>
                      <a:pt x="59" y="2"/>
                    </a:cubicBezTo>
                    <a:cubicBezTo>
                      <a:pt x="57" y="1"/>
                      <a:pt x="56" y="1"/>
                      <a:pt x="54" y="1"/>
                    </a:cubicBezTo>
                    <a:cubicBezTo>
                      <a:pt x="53" y="1"/>
                      <a:pt x="52" y="0"/>
                      <a:pt x="50" y="0"/>
                    </a:cubicBezTo>
                    <a:cubicBezTo>
                      <a:pt x="46" y="8"/>
                      <a:pt x="46" y="8"/>
                      <a:pt x="46" y="8"/>
                    </a:cubicBezTo>
                    <a:cubicBezTo>
                      <a:pt x="45" y="8"/>
                      <a:pt x="44" y="8"/>
                      <a:pt x="43" y="9"/>
                    </a:cubicBezTo>
                    <a:cubicBezTo>
                      <a:pt x="42" y="9"/>
                      <a:pt x="41" y="9"/>
                      <a:pt x="40" y="9"/>
                    </a:cubicBezTo>
                    <a:cubicBezTo>
                      <a:pt x="37" y="5"/>
                      <a:pt x="35" y="1"/>
                      <a:pt x="35" y="1"/>
                    </a:cubicBezTo>
                    <a:cubicBezTo>
                      <a:pt x="33" y="2"/>
                      <a:pt x="32" y="2"/>
                      <a:pt x="31" y="3"/>
                    </a:cubicBezTo>
                    <a:cubicBezTo>
                      <a:pt x="29" y="3"/>
                      <a:pt x="28" y="4"/>
                      <a:pt x="27" y="4"/>
                    </a:cubicBezTo>
                    <a:cubicBezTo>
                      <a:pt x="28" y="13"/>
                      <a:pt x="28" y="13"/>
                      <a:pt x="28" y="13"/>
                    </a:cubicBezTo>
                    <a:cubicBezTo>
                      <a:pt x="26" y="14"/>
                      <a:pt x="24" y="16"/>
                      <a:pt x="22" y="17"/>
                    </a:cubicBezTo>
                    <a:cubicBezTo>
                      <a:pt x="18" y="15"/>
                      <a:pt x="14" y="13"/>
                      <a:pt x="14" y="13"/>
                    </a:cubicBezTo>
                    <a:cubicBezTo>
                      <a:pt x="13" y="14"/>
                      <a:pt x="12" y="15"/>
                      <a:pt x="11" y="16"/>
                    </a:cubicBezTo>
                    <a:cubicBezTo>
                      <a:pt x="10" y="17"/>
                      <a:pt x="9" y="18"/>
                      <a:pt x="8" y="19"/>
                    </a:cubicBezTo>
                    <a:cubicBezTo>
                      <a:pt x="14" y="27"/>
                      <a:pt x="14" y="27"/>
                      <a:pt x="14" y="27"/>
                    </a:cubicBezTo>
                    <a:cubicBezTo>
                      <a:pt x="12" y="29"/>
                      <a:pt x="11" y="31"/>
                      <a:pt x="11" y="33"/>
                    </a:cubicBezTo>
                    <a:cubicBezTo>
                      <a:pt x="7" y="33"/>
                      <a:pt x="2" y="33"/>
                      <a:pt x="2" y="33"/>
                    </a:cubicBezTo>
                    <a:cubicBezTo>
                      <a:pt x="1" y="35"/>
                      <a:pt x="1" y="36"/>
                      <a:pt x="1" y="38"/>
                    </a:cubicBezTo>
                    <a:cubicBezTo>
                      <a:pt x="0" y="39"/>
                      <a:pt x="0" y="40"/>
                      <a:pt x="0" y="42"/>
                    </a:cubicBezTo>
                    <a:cubicBezTo>
                      <a:pt x="8" y="46"/>
                      <a:pt x="8" y="46"/>
                      <a:pt x="8" y="46"/>
                    </a:cubicBezTo>
                    <a:cubicBezTo>
                      <a:pt x="8" y="47"/>
                      <a:pt x="8" y="48"/>
                      <a:pt x="8" y="49"/>
                    </a:cubicBezTo>
                    <a:cubicBezTo>
                      <a:pt x="8" y="50"/>
                      <a:pt x="9" y="51"/>
                      <a:pt x="9" y="52"/>
                    </a:cubicBezTo>
                    <a:cubicBezTo>
                      <a:pt x="5" y="55"/>
                      <a:pt x="1" y="57"/>
                      <a:pt x="1" y="57"/>
                    </a:cubicBezTo>
                    <a:cubicBezTo>
                      <a:pt x="2" y="59"/>
                      <a:pt x="2" y="60"/>
                      <a:pt x="2" y="61"/>
                    </a:cubicBezTo>
                    <a:cubicBezTo>
                      <a:pt x="3" y="63"/>
                      <a:pt x="3" y="64"/>
                      <a:pt x="4" y="65"/>
                    </a:cubicBezTo>
                    <a:cubicBezTo>
                      <a:pt x="13" y="65"/>
                      <a:pt x="13" y="65"/>
                      <a:pt x="13" y="65"/>
                    </a:cubicBezTo>
                    <a:cubicBezTo>
                      <a:pt x="14" y="66"/>
                      <a:pt x="15" y="68"/>
                      <a:pt x="17" y="70"/>
                    </a:cubicBezTo>
                    <a:cubicBezTo>
                      <a:pt x="15" y="74"/>
                      <a:pt x="13" y="78"/>
                      <a:pt x="13" y="78"/>
                    </a:cubicBezTo>
                    <a:cubicBezTo>
                      <a:pt x="14" y="79"/>
                      <a:pt x="15" y="80"/>
                      <a:pt x="16" y="81"/>
                    </a:cubicBezTo>
                    <a:cubicBezTo>
                      <a:pt x="17" y="82"/>
                      <a:pt x="18" y="83"/>
                      <a:pt x="19" y="84"/>
                    </a:cubicBezTo>
                    <a:cubicBezTo>
                      <a:pt x="27" y="78"/>
                      <a:pt x="27" y="78"/>
                      <a:pt x="27" y="78"/>
                    </a:cubicBezTo>
                    <a:cubicBezTo>
                      <a:pt x="29" y="80"/>
                      <a:pt x="31" y="81"/>
                      <a:pt x="33" y="81"/>
                    </a:cubicBezTo>
                    <a:cubicBezTo>
                      <a:pt x="33" y="86"/>
                      <a:pt x="33" y="90"/>
                      <a:pt x="33" y="90"/>
                    </a:cubicBezTo>
                    <a:cubicBezTo>
                      <a:pt x="35" y="91"/>
                      <a:pt x="36" y="91"/>
                      <a:pt x="37" y="91"/>
                    </a:cubicBezTo>
                    <a:cubicBezTo>
                      <a:pt x="39" y="92"/>
                      <a:pt x="40" y="92"/>
                      <a:pt x="41" y="92"/>
                    </a:cubicBezTo>
                    <a:cubicBezTo>
                      <a:pt x="45" y="84"/>
                      <a:pt x="45" y="84"/>
                      <a:pt x="45" y="84"/>
                    </a:cubicBezTo>
                    <a:cubicBezTo>
                      <a:pt x="47" y="84"/>
                      <a:pt x="48" y="84"/>
                      <a:pt x="49" y="84"/>
                    </a:cubicBezTo>
                    <a:cubicBezTo>
                      <a:pt x="50" y="84"/>
                      <a:pt x="51" y="83"/>
                      <a:pt x="52" y="83"/>
                    </a:cubicBezTo>
                    <a:cubicBezTo>
                      <a:pt x="54" y="87"/>
                      <a:pt x="57" y="91"/>
                      <a:pt x="57" y="91"/>
                    </a:cubicBezTo>
                    <a:cubicBezTo>
                      <a:pt x="58" y="90"/>
                      <a:pt x="60" y="90"/>
                      <a:pt x="61" y="90"/>
                    </a:cubicBezTo>
                    <a:cubicBezTo>
                      <a:pt x="62" y="89"/>
                      <a:pt x="64" y="89"/>
                      <a:pt x="65" y="88"/>
                    </a:cubicBezTo>
                    <a:cubicBezTo>
                      <a:pt x="64" y="79"/>
                      <a:pt x="64" y="79"/>
                      <a:pt x="64" y="79"/>
                    </a:cubicBezTo>
                    <a:cubicBezTo>
                      <a:pt x="66" y="78"/>
                      <a:pt x="68" y="77"/>
                      <a:pt x="70" y="75"/>
                    </a:cubicBezTo>
                    <a:cubicBezTo>
                      <a:pt x="74" y="77"/>
                      <a:pt x="78" y="79"/>
                      <a:pt x="78" y="79"/>
                    </a:cubicBezTo>
                    <a:cubicBezTo>
                      <a:pt x="79" y="78"/>
                      <a:pt x="80" y="77"/>
                      <a:pt x="81" y="76"/>
                    </a:cubicBezTo>
                    <a:cubicBezTo>
                      <a:pt x="82" y="75"/>
                      <a:pt x="83" y="74"/>
                      <a:pt x="83" y="73"/>
                    </a:cubicBezTo>
                    <a:cubicBezTo>
                      <a:pt x="78" y="65"/>
                      <a:pt x="78" y="65"/>
                      <a:pt x="78" y="65"/>
                    </a:cubicBezTo>
                    <a:cubicBezTo>
                      <a:pt x="79" y="63"/>
                      <a:pt x="80" y="62"/>
                      <a:pt x="81" y="59"/>
                    </a:cubicBezTo>
                    <a:close/>
                    <a:moveTo>
                      <a:pt x="75" y="52"/>
                    </a:moveTo>
                    <a:cubicBezTo>
                      <a:pt x="72" y="67"/>
                      <a:pt x="56" y="78"/>
                      <a:pt x="40" y="75"/>
                    </a:cubicBezTo>
                    <a:cubicBezTo>
                      <a:pt x="25" y="72"/>
                      <a:pt x="14" y="57"/>
                      <a:pt x="17" y="41"/>
                    </a:cubicBezTo>
                    <a:cubicBezTo>
                      <a:pt x="20" y="25"/>
                      <a:pt x="35" y="14"/>
                      <a:pt x="51" y="17"/>
                    </a:cubicBezTo>
                    <a:cubicBezTo>
                      <a:pt x="67" y="20"/>
                      <a:pt x="78" y="36"/>
                      <a:pt x="75" y="52"/>
                    </a:cubicBezTo>
                    <a:close/>
                    <a:moveTo>
                      <a:pt x="54" y="43"/>
                    </a:moveTo>
                    <a:cubicBezTo>
                      <a:pt x="55" y="48"/>
                      <a:pt x="53" y="53"/>
                      <a:pt x="49" y="54"/>
                    </a:cubicBezTo>
                    <a:cubicBezTo>
                      <a:pt x="44" y="56"/>
                      <a:pt x="40" y="53"/>
                      <a:pt x="38" y="49"/>
                    </a:cubicBezTo>
                    <a:cubicBezTo>
                      <a:pt x="36" y="44"/>
                      <a:pt x="39" y="40"/>
                      <a:pt x="43" y="38"/>
                    </a:cubicBezTo>
                    <a:cubicBezTo>
                      <a:pt x="48" y="37"/>
                      <a:pt x="52" y="39"/>
                      <a:pt x="54" y="4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 name="Freeform 159"/>
              <p:cNvSpPr>
                <a:spLocks noEditPoints="1"/>
              </p:cNvSpPr>
              <p:nvPr userDrawn="1"/>
            </p:nvSpPr>
            <p:spPr bwMode="auto">
              <a:xfrm>
                <a:off x="2117" y="2365"/>
                <a:ext cx="174" cy="172"/>
              </a:xfrm>
              <a:custGeom>
                <a:avLst/>
                <a:gdLst>
                  <a:gd name="T0" fmla="*/ 60 w 103"/>
                  <a:gd name="T1" fmla="*/ 54 h 102"/>
                  <a:gd name="T2" fmla="*/ 58 w 103"/>
                  <a:gd name="T3" fmla="*/ 63 h 102"/>
                  <a:gd name="T4" fmla="*/ 56 w 103"/>
                  <a:gd name="T5" fmla="*/ 61 h 102"/>
                  <a:gd name="T6" fmla="*/ 54 w 103"/>
                  <a:gd name="T7" fmla="*/ 48 h 102"/>
                  <a:gd name="T8" fmla="*/ 52 w 103"/>
                  <a:gd name="T9" fmla="*/ 50 h 102"/>
                  <a:gd name="T10" fmla="*/ 52 w 103"/>
                  <a:gd name="T11" fmla="*/ 39 h 102"/>
                  <a:gd name="T12" fmla="*/ 58 w 103"/>
                  <a:gd name="T13" fmla="*/ 50 h 102"/>
                  <a:gd name="T14" fmla="*/ 56 w 103"/>
                  <a:gd name="T15" fmla="*/ 48 h 102"/>
                  <a:gd name="T16" fmla="*/ 66 w 103"/>
                  <a:gd name="T17" fmla="*/ 54 h 102"/>
                  <a:gd name="T18" fmla="*/ 64 w 103"/>
                  <a:gd name="T19" fmla="*/ 56 h 102"/>
                  <a:gd name="T20" fmla="*/ 64 w 103"/>
                  <a:gd name="T21" fmla="*/ 46 h 102"/>
                  <a:gd name="T22" fmla="*/ 58 w 103"/>
                  <a:gd name="T23" fmla="*/ 43 h 102"/>
                  <a:gd name="T24" fmla="*/ 56 w 103"/>
                  <a:gd name="T25" fmla="*/ 41 h 102"/>
                  <a:gd name="T26" fmla="*/ 66 w 103"/>
                  <a:gd name="T27" fmla="*/ 61 h 102"/>
                  <a:gd name="T28" fmla="*/ 64 w 103"/>
                  <a:gd name="T29" fmla="*/ 63 h 102"/>
                  <a:gd name="T30" fmla="*/ 64 w 103"/>
                  <a:gd name="T31" fmla="*/ 39 h 102"/>
                  <a:gd name="T32" fmla="*/ 40 w 103"/>
                  <a:gd name="T33" fmla="*/ 50 h 102"/>
                  <a:gd name="T34" fmla="*/ 38 w 103"/>
                  <a:gd name="T35" fmla="*/ 48 h 102"/>
                  <a:gd name="T36" fmla="*/ 42 w 103"/>
                  <a:gd name="T37" fmla="*/ 54 h 102"/>
                  <a:gd name="T38" fmla="*/ 40 w 103"/>
                  <a:gd name="T39" fmla="*/ 56 h 102"/>
                  <a:gd name="T40" fmla="*/ 40 w 103"/>
                  <a:gd name="T41" fmla="*/ 59 h 102"/>
                  <a:gd name="T42" fmla="*/ 52 w 103"/>
                  <a:gd name="T43" fmla="*/ 56 h 102"/>
                  <a:gd name="T44" fmla="*/ 50 w 103"/>
                  <a:gd name="T45" fmla="*/ 54 h 102"/>
                  <a:gd name="T46" fmla="*/ 42 w 103"/>
                  <a:gd name="T47" fmla="*/ 41 h 102"/>
                  <a:gd name="T48" fmla="*/ 40 w 103"/>
                  <a:gd name="T49" fmla="*/ 43 h 102"/>
                  <a:gd name="T50" fmla="*/ 46 w 103"/>
                  <a:gd name="T51" fmla="*/ 52 h 102"/>
                  <a:gd name="T52" fmla="*/ 46 w 103"/>
                  <a:gd name="T53" fmla="*/ 63 h 102"/>
                  <a:gd name="T54" fmla="*/ 44 w 103"/>
                  <a:gd name="T55" fmla="*/ 61 h 102"/>
                  <a:gd name="T56" fmla="*/ 54 w 103"/>
                  <a:gd name="T57" fmla="*/ 61 h 102"/>
                  <a:gd name="T58" fmla="*/ 52 w 103"/>
                  <a:gd name="T59" fmla="*/ 63 h 102"/>
                  <a:gd name="T60" fmla="*/ 46 w 103"/>
                  <a:gd name="T61" fmla="*/ 39 h 102"/>
                  <a:gd name="T62" fmla="*/ 46 w 103"/>
                  <a:gd name="T63" fmla="*/ 50 h 102"/>
                  <a:gd name="T64" fmla="*/ 44 w 103"/>
                  <a:gd name="T65" fmla="*/ 48 h 102"/>
                  <a:gd name="T66" fmla="*/ 70 w 103"/>
                  <a:gd name="T67" fmla="*/ 4 h 102"/>
                  <a:gd name="T68" fmla="*/ 74 w 103"/>
                  <a:gd name="T69" fmla="*/ 0 h 102"/>
                  <a:gd name="T70" fmla="*/ 34 w 103"/>
                  <a:gd name="T71" fmla="*/ 22 h 102"/>
                  <a:gd name="T72" fmla="*/ 34 w 103"/>
                  <a:gd name="T73" fmla="*/ 98 h 102"/>
                  <a:gd name="T74" fmla="*/ 30 w 103"/>
                  <a:gd name="T75" fmla="*/ 102 h 102"/>
                  <a:gd name="T76" fmla="*/ 70 w 103"/>
                  <a:gd name="T77" fmla="*/ 80 h 102"/>
                  <a:gd name="T78" fmla="*/ 103 w 103"/>
                  <a:gd name="T79" fmla="*/ 73 h 102"/>
                  <a:gd name="T80" fmla="*/ 103 w 103"/>
                  <a:gd name="T81" fmla="*/ 29 h 102"/>
                  <a:gd name="T82" fmla="*/ 5 w 103"/>
                  <a:gd name="T83" fmla="*/ 69 h 102"/>
                  <a:gd name="T84" fmla="*/ 71 w 103"/>
                  <a:gd name="T85" fmla="*/ 33 h 102"/>
                  <a:gd name="T86" fmla="*/ 71 w 103"/>
                  <a:gd name="T87" fmla="*/ 69 h 102"/>
                  <a:gd name="T88" fmla="*/ 74 w 103"/>
                  <a:gd name="T89" fmla="*/ 33 h 102"/>
                  <a:gd name="T90" fmla="*/ 99 w 103"/>
                  <a:gd name="T91" fmla="*/ 3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3" h="102">
                    <a:moveTo>
                      <a:pt x="56" y="54"/>
                    </a:moveTo>
                    <a:cubicBezTo>
                      <a:pt x="56" y="53"/>
                      <a:pt x="57" y="52"/>
                      <a:pt x="58" y="52"/>
                    </a:cubicBezTo>
                    <a:cubicBezTo>
                      <a:pt x="59" y="52"/>
                      <a:pt x="60" y="53"/>
                      <a:pt x="60" y="54"/>
                    </a:cubicBezTo>
                    <a:cubicBezTo>
                      <a:pt x="60" y="55"/>
                      <a:pt x="59" y="56"/>
                      <a:pt x="58" y="56"/>
                    </a:cubicBezTo>
                    <a:cubicBezTo>
                      <a:pt x="57" y="56"/>
                      <a:pt x="56" y="55"/>
                      <a:pt x="56" y="54"/>
                    </a:cubicBezTo>
                    <a:close/>
                    <a:moveTo>
                      <a:pt x="58" y="63"/>
                    </a:moveTo>
                    <a:cubicBezTo>
                      <a:pt x="59" y="63"/>
                      <a:pt x="60" y="62"/>
                      <a:pt x="60" y="61"/>
                    </a:cubicBezTo>
                    <a:cubicBezTo>
                      <a:pt x="60" y="60"/>
                      <a:pt x="59" y="59"/>
                      <a:pt x="58" y="59"/>
                    </a:cubicBezTo>
                    <a:cubicBezTo>
                      <a:pt x="57" y="59"/>
                      <a:pt x="56" y="60"/>
                      <a:pt x="56" y="61"/>
                    </a:cubicBezTo>
                    <a:cubicBezTo>
                      <a:pt x="56" y="62"/>
                      <a:pt x="57" y="63"/>
                      <a:pt x="58" y="63"/>
                    </a:cubicBezTo>
                    <a:close/>
                    <a:moveTo>
                      <a:pt x="52" y="50"/>
                    </a:moveTo>
                    <a:cubicBezTo>
                      <a:pt x="53" y="50"/>
                      <a:pt x="54" y="49"/>
                      <a:pt x="54" y="48"/>
                    </a:cubicBezTo>
                    <a:cubicBezTo>
                      <a:pt x="54" y="47"/>
                      <a:pt x="53" y="46"/>
                      <a:pt x="52" y="46"/>
                    </a:cubicBezTo>
                    <a:cubicBezTo>
                      <a:pt x="51" y="46"/>
                      <a:pt x="50" y="47"/>
                      <a:pt x="50" y="48"/>
                    </a:cubicBezTo>
                    <a:cubicBezTo>
                      <a:pt x="50" y="49"/>
                      <a:pt x="51" y="50"/>
                      <a:pt x="52" y="50"/>
                    </a:cubicBezTo>
                    <a:close/>
                    <a:moveTo>
                      <a:pt x="52" y="43"/>
                    </a:moveTo>
                    <a:cubicBezTo>
                      <a:pt x="53" y="43"/>
                      <a:pt x="54" y="42"/>
                      <a:pt x="54" y="41"/>
                    </a:cubicBezTo>
                    <a:cubicBezTo>
                      <a:pt x="54" y="40"/>
                      <a:pt x="53" y="39"/>
                      <a:pt x="52" y="39"/>
                    </a:cubicBezTo>
                    <a:cubicBezTo>
                      <a:pt x="51" y="39"/>
                      <a:pt x="50" y="40"/>
                      <a:pt x="50" y="41"/>
                    </a:cubicBezTo>
                    <a:cubicBezTo>
                      <a:pt x="50" y="42"/>
                      <a:pt x="51" y="43"/>
                      <a:pt x="52" y="43"/>
                    </a:cubicBezTo>
                    <a:close/>
                    <a:moveTo>
                      <a:pt x="58" y="50"/>
                    </a:moveTo>
                    <a:cubicBezTo>
                      <a:pt x="59" y="50"/>
                      <a:pt x="60" y="49"/>
                      <a:pt x="60" y="48"/>
                    </a:cubicBezTo>
                    <a:cubicBezTo>
                      <a:pt x="60" y="47"/>
                      <a:pt x="59" y="46"/>
                      <a:pt x="58" y="46"/>
                    </a:cubicBezTo>
                    <a:cubicBezTo>
                      <a:pt x="57" y="46"/>
                      <a:pt x="56" y="47"/>
                      <a:pt x="56" y="48"/>
                    </a:cubicBezTo>
                    <a:cubicBezTo>
                      <a:pt x="56" y="49"/>
                      <a:pt x="57" y="50"/>
                      <a:pt x="58" y="50"/>
                    </a:cubicBezTo>
                    <a:close/>
                    <a:moveTo>
                      <a:pt x="64" y="56"/>
                    </a:moveTo>
                    <a:cubicBezTo>
                      <a:pt x="65" y="56"/>
                      <a:pt x="66" y="55"/>
                      <a:pt x="66" y="54"/>
                    </a:cubicBezTo>
                    <a:cubicBezTo>
                      <a:pt x="66" y="53"/>
                      <a:pt x="65" y="52"/>
                      <a:pt x="64" y="52"/>
                    </a:cubicBezTo>
                    <a:cubicBezTo>
                      <a:pt x="63" y="52"/>
                      <a:pt x="62" y="53"/>
                      <a:pt x="62" y="54"/>
                    </a:cubicBezTo>
                    <a:cubicBezTo>
                      <a:pt x="62" y="55"/>
                      <a:pt x="63" y="56"/>
                      <a:pt x="64" y="56"/>
                    </a:cubicBezTo>
                    <a:close/>
                    <a:moveTo>
                      <a:pt x="64" y="50"/>
                    </a:moveTo>
                    <a:cubicBezTo>
                      <a:pt x="65" y="50"/>
                      <a:pt x="66" y="49"/>
                      <a:pt x="66" y="48"/>
                    </a:cubicBezTo>
                    <a:cubicBezTo>
                      <a:pt x="66" y="47"/>
                      <a:pt x="65" y="46"/>
                      <a:pt x="64" y="46"/>
                    </a:cubicBezTo>
                    <a:cubicBezTo>
                      <a:pt x="63" y="46"/>
                      <a:pt x="62" y="47"/>
                      <a:pt x="62" y="48"/>
                    </a:cubicBezTo>
                    <a:cubicBezTo>
                      <a:pt x="62" y="49"/>
                      <a:pt x="63" y="50"/>
                      <a:pt x="64" y="50"/>
                    </a:cubicBezTo>
                    <a:close/>
                    <a:moveTo>
                      <a:pt x="58" y="43"/>
                    </a:moveTo>
                    <a:cubicBezTo>
                      <a:pt x="59" y="43"/>
                      <a:pt x="60" y="42"/>
                      <a:pt x="60" y="41"/>
                    </a:cubicBezTo>
                    <a:cubicBezTo>
                      <a:pt x="60" y="40"/>
                      <a:pt x="59" y="39"/>
                      <a:pt x="58" y="39"/>
                    </a:cubicBezTo>
                    <a:cubicBezTo>
                      <a:pt x="57" y="39"/>
                      <a:pt x="56" y="40"/>
                      <a:pt x="56" y="41"/>
                    </a:cubicBezTo>
                    <a:cubicBezTo>
                      <a:pt x="56" y="42"/>
                      <a:pt x="57" y="43"/>
                      <a:pt x="58" y="43"/>
                    </a:cubicBezTo>
                    <a:close/>
                    <a:moveTo>
                      <a:pt x="64" y="63"/>
                    </a:moveTo>
                    <a:cubicBezTo>
                      <a:pt x="65" y="63"/>
                      <a:pt x="66" y="62"/>
                      <a:pt x="66" y="61"/>
                    </a:cubicBezTo>
                    <a:cubicBezTo>
                      <a:pt x="66" y="60"/>
                      <a:pt x="65" y="59"/>
                      <a:pt x="64" y="59"/>
                    </a:cubicBezTo>
                    <a:cubicBezTo>
                      <a:pt x="63" y="59"/>
                      <a:pt x="62" y="60"/>
                      <a:pt x="62" y="61"/>
                    </a:cubicBezTo>
                    <a:cubicBezTo>
                      <a:pt x="62" y="62"/>
                      <a:pt x="63" y="63"/>
                      <a:pt x="64" y="63"/>
                    </a:cubicBezTo>
                    <a:close/>
                    <a:moveTo>
                      <a:pt x="64" y="43"/>
                    </a:moveTo>
                    <a:cubicBezTo>
                      <a:pt x="65" y="43"/>
                      <a:pt x="66" y="42"/>
                      <a:pt x="66" y="41"/>
                    </a:cubicBezTo>
                    <a:cubicBezTo>
                      <a:pt x="66" y="40"/>
                      <a:pt x="65" y="39"/>
                      <a:pt x="64" y="39"/>
                    </a:cubicBezTo>
                    <a:cubicBezTo>
                      <a:pt x="63" y="39"/>
                      <a:pt x="62" y="40"/>
                      <a:pt x="62" y="41"/>
                    </a:cubicBezTo>
                    <a:cubicBezTo>
                      <a:pt x="62" y="42"/>
                      <a:pt x="63" y="43"/>
                      <a:pt x="64" y="43"/>
                    </a:cubicBezTo>
                    <a:close/>
                    <a:moveTo>
                      <a:pt x="40" y="50"/>
                    </a:moveTo>
                    <a:cubicBezTo>
                      <a:pt x="41" y="50"/>
                      <a:pt x="42" y="49"/>
                      <a:pt x="42" y="48"/>
                    </a:cubicBezTo>
                    <a:cubicBezTo>
                      <a:pt x="42" y="47"/>
                      <a:pt x="41" y="46"/>
                      <a:pt x="40" y="46"/>
                    </a:cubicBezTo>
                    <a:cubicBezTo>
                      <a:pt x="39" y="46"/>
                      <a:pt x="38" y="47"/>
                      <a:pt x="38" y="48"/>
                    </a:cubicBezTo>
                    <a:cubicBezTo>
                      <a:pt x="38" y="49"/>
                      <a:pt x="39" y="50"/>
                      <a:pt x="40" y="50"/>
                    </a:cubicBezTo>
                    <a:close/>
                    <a:moveTo>
                      <a:pt x="40" y="56"/>
                    </a:moveTo>
                    <a:cubicBezTo>
                      <a:pt x="41" y="56"/>
                      <a:pt x="42" y="55"/>
                      <a:pt x="42" y="54"/>
                    </a:cubicBezTo>
                    <a:cubicBezTo>
                      <a:pt x="42" y="53"/>
                      <a:pt x="41" y="52"/>
                      <a:pt x="40" y="52"/>
                    </a:cubicBezTo>
                    <a:cubicBezTo>
                      <a:pt x="39" y="52"/>
                      <a:pt x="38" y="53"/>
                      <a:pt x="38" y="54"/>
                    </a:cubicBezTo>
                    <a:cubicBezTo>
                      <a:pt x="38" y="55"/>
                      <a:pt x="39" y="56"/>
                      <a:pt x="40" y="56"/>
                    </a:cubicBezTo>
                    <a:close/>
                    <a:moveTo>
                      <a:pt x="40" y="63"/>
                    </a:moveTo>
                    <a:cubicBezTo>
                      <a:pt x="41" y="63"/>
                      <a:pt x="42" y="62"/>
                      <a:pt x="42" y="61"/>
                    </a:cubicBezTo>
                    <a:cubicBezTo>
                      <a:pt x="42" y="60"/>
                      <a:pt x="41" y="59"/>
                      <a:pt x="40" y="59"/>
                    </a:cubicBezTo>
                    <a:cubicBezTo>
                      <a:pt x="39" y="59"/>
                      <a:pt x="38" y="60"/>
                      <a:pt x="38" y="61"/>
                    </a:cubicBezTo>
                    <a:cubicBezTo>
                      <a:pt x="38" y="62"/>
                      <a:pt x="39" y="63"/>
                      <a:pt x="40" y="63"/>
                    </a:cubicBezTo>
                    <a:close/>
                    <a:moveTo>
                      <a:pt x="52" y="56"/>
                    </a:moveTo>
                    <a:cubicBezTo>
                      <a:pt x="53" y="56"/>
                      <a:pt x="54" y="55"/>
                      <a:pt x="54" y="54"/>
                    </a:cubicBezTo>
                    <a:cubicBezTo>
                      <a:pt x="54" y="53"/>
                      <a:pt x="53" y="52"/>
                      <a:pt x="52" y="52"/>
                    </a:cubicBezTo>
                    <a:cubicBezTo>
                      <a:pt x="51" y="52"/>
                      <a:pt x="50" y="53"/>
                      <a:pt x="50" y="54"/>
                    </a:cubicBezTo>
                    <a:cubicBezTo>
                      <a:pt x="50" y="55"/>
                      <a:pt x="51" y="56"/>
                      <a:pt x="52" y="56"/>
                    </a:cubicBezTo>
                    <a:close/>
                    <a:moveTo>
                      <a:pt x="40" y="43"/>
                    </a:moveTo>
                    <a:cubicBezTo>
                      <a:pt x="41" y="43"/>
                      <a:pt x="42" y="42"/>
                      <a:pt x="42" y="41"/>
                    </a:cubicBezTo>
                    <a:cubicBezTo>
                      <a:pt x="42" y="40"/>
                      <a:pt x="41" y="39"/>
                      <a:pt x="40" y="39"/>
                    </a:cubicBezTo>
                    <a:cubicBezTo>
                      <a:pt x="39" y="39"/>
                      <a:pt x="38" y="40"/>
                      <a:pt x="38" y="41"/>
                    </a:cubicBezTo>
                    <a:cubicBezTo>
                      <a:pt x="38" y="42"/>
                      <a:pt x="39" y="43"/>
                      <a:pt x="40" y="43"/>
                    </a:cubicBezTo>
                    <a:close/>
                    <a:moveTo>
                      <a:pt x="46" y="56"/>
                    </a:moveTo>
                    <a:cubicBezTo>
                      <a:pt x="47" y="56"/>
                      <a:pt x="48" y="55"/>
                      <a:pt x="48" y="54"/>
                    </a:cubicBezTo>
                    <a:cubicBezTo>
                      <a:pt x="48" y="53"/>
                      <a:pt x="47" y="52"/>
                      <a:pt x="46" y="52"/>
                    </a:cubicBezTo>
                    <a:cubicBezTo>
                      <a:pt x="45" y="52"/>
                      <a:pt x="44" y="53"/>
                      <a:pt x="44" y="54"/>
                    </a:cubicBezTo>
                    <a:cubicBezTo>
                      <a:pt x="44" y="55"/>
                      <a:pt x="45" y="56"/>
                      <a:pt x="46" y="56"/>
                    </a:cubicBezTo>
                    <a:close/>
                    <a:moveTo>
                      <a:pt x="46" y="63"/>
                    </a:moveTo>
                    <a:cubicBezTo>
                      <a:pt x="47" y="63"/>
                      <a:pt x="48" y="62"/>
                      <a:pt x="48" y="61"/>
                    </a:cubicBezTo>
                    <a:cubicBezTo>
                      <a:pt x="48" y="60"/>
                      <a:pt x="47" y="59"/>
                      <a:pt x="46" y="59"/>
                    </a:cubicBezTo>
                    <a:cubicBezTo>
                      <a:pt x="45" y="59"/>
                      <a:pt x="44" y="60"/>
                      <a:pt x="44" y="61"/>
                    </a:cubicBezTo>
                    <a:cubicBezTo>
                      <a:pt x="44" y="62"/>
                      <a:pt x="45" y="63"/>
                      <a:pt x="46" y="63"/>
                    </a:cubicBezTo>
                    <a:close/>
                    <a:moveTo>
                      <a:pt x="52" y="63"/>
                    </a:moveTo>
                    <a:cubicBezTo>
                      <a:pt x="53" y="63"/>
                      <a:pt x="54" y="62"/>
                      <a:pt x="54" y="61"/>
                    </a:cubicBezTo>
                    <a:cubicBezTo>
                      <a:pt x="54" y="60"/>
                      <a:pt x="53" y="59"/>
                      <a:pt x="52" y="59"/>
                    </a:cubicBezTo>
                    <a:cubicBezTo>
                      <a:pt x="51" y="59"/>
                      <a:pt x="50" y="60"/>
                      <a:pt x="50" y="61"/>
                    </a:cubicBezTo>
                    <a:cubicBezTo>
                      <a:pt x="50" y="62"/>
                      <a:pt x="51" y="63"/>
                      <a:pt x="52" y="63"/>
                    </a:cubicBezTo>
                    <a:close/>
                    <a:moveTo>
                      <a:pt x="46" y="43"/>
                    </a:moveTo>
                    <a:cubicBezTo>
                      <a:pt x="47" y="43"/>
                      <a:pt x="48" y="42"/>
                      <a:pt x="48" y="41"/>
                    </a:cubicBezTo>
                    <a:cubicBezTo>
                      <a:pt x="48" y="40"/>
                      <a:pt x="47" y="39"/>
                      <a:pt x="46" y="39"/>
                    </a:cubicBezTo>
                    <a:cubicBezTo>
                      <a:pt x="45" y="39"/>
                      <a:pt x="44" y="40"/>
                      <a:pt x="44" y="41"/>
                    </a:cubicBezTo>
                    <a:cubicBezTo>
                      <a:pt x="44" y="42"/>
                      <a:pt x="45" y="43"/>
                      <a:pt x="46" y="43"/>
                    </a:cubicBezTo>
                    <a:close/>
                    <a:moveTo>
                      <a:pt x="46" y="50"/>
                    </a:moveTo>
                    <a:cubicBezTo>
                      <a:pt x="47" y="50"/>
                      <a:pt x="48" y="49"/>
                      <a:pt x="48" y="48"/>
                    </a:cubicBezTo>
                    <a:cubicBezTo>
                      <a:pt x="48" y="47"/>
                      <a:pt x="47" y="46"/>
                      <a:pt x="46" y="46"/>
                    </a:cubicBezTo>
                    <a:cubicBezTo>
                      <a:pt x="45" y="46"/>
                      <a:pt x="44" y="47"/>
                      <a:pt x="44" y="48"/>
                    </a:cubicBezTo>
                    <a:cubicBezTo>
                      <a:pt x="44" y="49"/>
                      <a:pt x="45" y="50"/>
                      <a:pt x="46" y="50"/>
                    </a:cubicBezTo>
                    <a:close/>
                    <a:moveTo>
                      <a:pt x="34" y="4"/>
                    </a:moveTo>
                    <a:cubicBezTo>
                      <a:pt x="70" y="4"/>
                      <a:pt x="70" y="4"/>
                      <a:pt x="70" y="4"/>
                    </a:cubicBezTo>
                    <a:cubicBezTo>
                      <a:pt x="70" y="22"/>
                      <a:pt x="70" y="22"/>
                      <a:pt x="70" y="22"/>
                    </a:cubicBezTo>
                    <a:cubicBezTo>
                      <a:pt x="74" y="22"/>
                      <a:pt x="74" y="22"/>
                      <a:pt x="74" y="22"/>
                    </a:cubicBezTo>
                    <a:cubicBezTo>
                      <a:pt x="74" y="0"/>
                      <a:pt x="74" y="0"/>
                      <a:pt x="74" y="0"/>
                    </a:cubicBezTo>
                    <a:cubicBezTo>
                      <a:pt x="30" y="0"/>
                      <a:pt x="30" y="0"/>
                      <a:pt x="30" y="0"/>
                    </a:cubicBezTo>
                    <a:cubicBezTo>
                      <a:pt x="30" y="22"/>
                      <a:pt x="30" y="22"/>
                      <a:pt x="30" y="22"/>
                    </a:cubicBezTo>
                    <a:cubicBezTo>
                      <a:pt x="34" y="22"/>
                      <a:pt x="34" y="22"/>
                      <a:pt x="34" y="22"/>
                    </a:cubicBezTo>
                    <a:lnTo>
                      <a:pt x="34" y="4"/>
                    </a:lnTo>
                    <a:close/>
                    <a:moveTo>
                      <a:pt x="70" y="98"/>
                    </a:moveTo>
                    <a:cubicBezTo>
                      <a:pt x="34" y="98"/>
                      <a:pt x="34" y="98"/>
                      <a:pt x="34" y="98"/>
                    </a:cubicBezTo>
                    <a:cubicBezTo>
                      <a:pt x="34" y="80"/>
                      <a:pt x="34" y="80"/>
                      <a:pt x="34" y="80"/>
                    </a:cubicBezTo>
                    <a:cubicBezTo>
                      <a:pt x="30" y="80"/>
                      <a:pt x="30" y="80"/>
                      <a:pt x="30" y="80"/>
                    </a:cubicBezTo>
                    <a:cubicBezTo>
                      <a:pt x="30" y="102"/>
                      <a:pt x="30" y="102"/>
                      <a:pt x="30" y="102"/>
                    </a:cubicBezTo>
                    <a:cubicBezTo>
                      <a:pt x="74" y="102"/>
                      <a:pt x="74" y="102"/>
                      <a:pt x="74" y="102"/>
                    </a:cubicBezTo>
                    <a:cubicBezTo>
                      <a:pt x="74" y="80"/>
                      <a:pt x="74" y="80"/>
                      <a:pt x="74" y="80"/>
                    </a:cubicBezTo>
                    <a:cubicBezTo>
                      <a:pt x="70" y="80"/>
                      <a:pt x="70" y="80"/>
                      <a:pt x="70" y="80"/>
                    </a:cubicBezTo>
                    <a:lnTo>
                      <a:pt x="70" y="98"/>
                    </a:lnTo>
                    <a:close/>
                    <a:moveTo>
                      <a:pt x="103" y="29"/>
                    </a:moveTo>
                    <a:cubicBezTo>
                      <a:pt x="103" y="73"/>
                      <a:pt x="103" y="73"/>
                      <a:pt x="103" y="73"/>
                    </a:cubicBezTo>
                    <a:cubicBezTo>
                      <a:pt x="0" y="73"/>
                      <a:pt x="0" y="73"/>
                      <a:pt x="0" y="73"/>
                    </a:cubicBezTo>
                    <a:cubicBezTo>
                      <a:pt x="0" y="29"/>
                      <a:pt x="0" y="29"/>
                      <a:pt x="0" y="29"/>
                    </a:cubicBezTo>
                    <a:lnTo>
                      <a:pt x="103" y="29"/>
                    </a:lnTo>
                    <a:close/>
                    <a:moveTo>
                      <a:pt x="30" y="33"/>
                    </a:moveTo>
                    <a:cubicBezTo>
                      <a:pt x="5" y="33"/>
                      <a:pt x="5" y="33"/>
                      <a:pt x="5" y="33"/>
                    </a:cubicBezTo>
                    <a:cubicBezTo>
                      <a:pt x="5" y="69"/>
                      <a:pt x="5" y="69"/>
                      <a:pt x="5" y="69"/>
                    </a:cubicBezTo>
                    <a:cubicBezTo>
                      <a:pt x="30" y="69"/>
                      <a:pt x="30" y="69"/>
                      <a:pt x="30" y="69"/>
                    </a:cubicBezTo>
                    <a:lnTo>
                      <a:pt x="30" y="33"/>
                    </a:lnTo>
                    <a:close/>
                    <a:moveTo>
                      <a:pt x="71" y="33"/>
                    </a:moveTo>
                    <a:cubicBezTo>
                      <a:pt x="33" y="33"/>
                      <a:pt x="33" y="33"/>
                      <a:pt x="33" y="33"/>
                    </a:cubicBezTo>
                    <a:cubicBezTo>
                      <a:pt x="33" y="69"/>
                      <a:pt x="33" y="69"/>
                      <a:pt x="33" y="69"/>
                    </a:cubicBezTo>
                    <a:cubicBezTo>
                      <a:pt x="71" y="69"/>
                      <a:pt x="71" y="69"/>
                      <a:pt x="71" y="69"/>
                    </a:cubicBezTo>
                    <a:lnTo>
                      <a:pt x="71" y="33"/>
                    </a:lnTo>
                    <a:close/>
                    <a:moveTo>
                      <a:pt x="99" y="33"/>
                    </a:moveTo>
                    <a:cubicBezTo>
                      <a:pt x="74" y="33"/>
                      <a:pt x="74" y="33"/>
                      <a:pt x="74" y="33"/>
                    </a:cubicBezTo>
                    <a:cubicBezTo>
                      <a:pt x="74" y="69"/>
                      <a:pt x="74" y="69"/>
                      <a:pt x="74" y="69"/>
                    </a:cubicBezTo>
                    <a:cubicBezTo>
                      <a:pt x="99" y="69"/>
                      <a:pt x="99" y="69"/>
                      <a:pt x="99" y="69"/>
                    </a:cubicBezTo>
                    <a:lnTo>
                      <a:pt x="99" y="3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 name="Freeform 160"/>
              <p:cNvSpPr>
                <a:spLocks noEditPoints="1"/>
              </p:cNvSpPr>
              <p:nvPr userDrawn="1"/>
            </p:nvSpPr>
            <p:spPr bwMode="auto">
              <a:xfrm>
                <a:off x="7643" y="1849"/>
                <a:ext cx="172" cy="175"/>
              </a:xfrm>
              <a:custGeom>
                <a:avLst/>
                <a:gdLst>
                  <a:gd name="T0" fmla="*/ 59 w 102"/>
                  <a:gd name="T1" fmla="*/ 55 h 103"/>
                  <a:gd name="T2" fmla="*/ 57 w 102"/>
                  <a:gd name="T3" fmla="*/ 64 h 103"/>
                  <a:gd name="T4" fmla="*/ 55 w 102"/>
                  <a:gd name="T5" fmla="*/ 62 h 103"/>
                  <a:gd name="T6" fmla="*/ 53 w 102"/>
                  <a:gd name="T7" fmla="*/ 48 h 103"/>
                  <a:gd name="T8" fmla="*/ 51 w 102"/>
                  <a:gd name="T9" fmla="*/ 50 h 103"/>
                  <a:gd name="T10" fmla="*/ 51 w 102"/>
                  <a:gd name="T11" fmla="*/ 39 h 103"/>
                  <a:gd name="T12" fmla="*/ 57 w 102"/>
                  <a:gd name="T13" fmla="*/ 50 h 103"/>
                  <a:gd name="T14" fmla="*/ 55 w 102"/>
                  <a:gd name="T15" fmla="*/ 48 h 103"/>
                  <a:gd name="T16" fmla="*/ 65 w 102"/>
                  <a:gd name="T17" fmla="*/ 55 h 103"/>
                  <a:gd name="T18" fmla="*/ 63 w 102"/>
                  <a:gd name="T19" fmla="*/ 57 h 103"/>
                  <a:gd name="T20" fmla="*/ 63 w 102"/>
                  <a:gd name="T21" fmla="*/ 46 h 103"/>
                  <a:gd name="T22" fmla="*/ 57 w 102"/>
                  <a:gd name="T23" fmla="*/ 43 h 103"/>
                  <a:gd name="T24" fmla="*/ 55 w 102"/>
                  <a:gd name="T25" fmla="*/ 41 h 103"/>
                  <a:gd name="T26" fmla="*/ 65 w 102"/>
                  <a:gd name="T27" fmla="*/ 62 h 103"/>
                  <a:gd name="T28" fmla="*/ 63 w 102"/>
                  <a:gd name="T29" fmla="*/ 64 h 103"/>
                  <a:gd name="T30" fmla="*/ 63 w 102"/>
                  <a:gd name="T31" fmla="*/ 39 h 103"/>
                  <a:gd name="T32" fmla="*/ 39 w 102"/>
                  <a:gd name="T33" fmla="*/ 50 h 103"/>
                  <a:gd name="T34" fmla="*/ 37 w 102"/>
                  <a:gd name="T35" fmla="*/ 48 h 103"/>
                  <a:gd name="T36" fmla="*/ 41 w 102"/>
                  <a:gd name="T37" fmla="*/ 55 h 103"/>
                  <a:gd name="T38" fmla="*/ 39 w 102"/>
                  <a:gd name="T39" fmla="*/ 57 h 103"/>
                  <a:gd name="T40" fmla="*/ 39 w 102"/>
                  <a:gd name="T41" fmla="*/ 60 h 103"/>
                  <a:gd name="T42" fmla="*/ 51 w 102"/>
                  <a:gd name="T43" fmla="*/ 57 h 103"/>
                  <a:gd name="T44" fmla="*/ 49 w 102"/>
                  <a:gd name="T45" fmla="*/ 55 h 103"/>
                  <a:gd name="T46" fmla="*/ 41 w 102"/>
                  <a:gd name="T47" fmla="*/ 41 h 103"/>
                  <a:gd name="T48" fmla="*/ 39 w 102"/>
                  <a:gd name="T49" fmla="*/ 43 h 103"/>
                  <a:gd name="T50" fmla="*/ 45 w 102"/>
                  <a:gd name="T51" fmla="*/ 53 h 103"/>
                  <a:gd name="T52" fmla="*/ 45 w 102"/>
                  <a:gd name="T53" fmla="*/ 64 h 103"/>
                  <a:gd name="T54" fmla="*/ 43 w 102"/>
                  <a:gd name="T55" fmla="*/ 62 h 103"/>
                  <a:gd name="T56" fmla="*/ 53 w 102"/>
                  <a:gd name="T57" fmla="*/ 62 h 103"/>
                  <a:gd name="T58" fmla="*/ 51 w 102"/>
                  <a:gd name="T59" fmla="*/ 64 h 103"/>
                  <a:gd name="T60" fmla="*/ 45 w 102"/>
                  <a:gd name="T61" fmla="*/ 39 h 103"/>
                  <a:gd name="T62" fmla="*/ 45 w 102"/>
                  <a:gd name="T63" fmla="*/ 50 h 103"/>
                  <a:gd name="T64" fmla="*/ 43 w 102"/>
                  <a:gd name="T65" fmla="*/ 48 h 103"/>
                  <a:gd name="T66" fmla="*/ 69 w 102"/>
                  <a:gd name="T67" fmla="*/ 4 h 103"/>
                  <a:gd name="T68" fmla="*/ 73 w 102"/>
                  <a:gd name="T69" fmla="*/ 0 h 103"/>
                  <a:gd name="T70" fmla="*/ 33 w 102"/>
                  <a:gd name="T71" fmla="*/ 22 h 103"/>
                  <a:gd name="T72" fmla="*/ 33 w 102"/>
                  <a:gd name="T73" fmla="*/ 98 h 103"/>
                  <a:gd name="T74" fmla="*/ 29 w 102"/>
                  <a:gd name="T75" fmla="*/ 103 h 103"/>
                  <a:gd name="T76" fmla="*/ 69 w 102"/>
                  <a:gd name="T77" fmla="*/ 80 h 103"/>
                  <a:gd name="T78" fmla="*/ 102 w 102"/>
                  <a:gd name="T79" fmla="*/ 74 h 103"/>
                  <a:gd name="T80" fmla="*/ 102 w 102"/>
                  <a:gd name="T81" fmla="*/ 29 h 103"/>
                  <a:gd name="T82" fmla="*/ 4 w 102"/>
                  <a:gd name="T83" fmla="*/ 69 h 103"/>
                  <a:gd name="T84" fmla="*/ 70 w 102"/>
                  <a:gd name="T85" fmla="*/ 34 h 103"/>
                  <a:gd name="T86" fmla="*/ 70 w 102"/>
                  <a:gd name="T87" fmla="*/ 69 h 103"/>
                  <a:gd name="T88" fmla="*/ 73 w 102"/>
                  <a:gd name="T89" fmla="*/ 34 h 103"/>
                  <a:gd name="T90" fmla="*/ 98 w 102"/>
                  <a:gd name="T91" fmla="*/ 3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 h="103">
                    <a:moveTo>
                      <a:pt x="55" y="55"/>
                    </a:moveTo>
                    <a:cubicBezTo>
                      <a:pt x="55" y="54"/>
                      <a:pt x="56" y="53"/>
                      <a:pt x="57" y="53"/>
                    </a:cubicBezTo>
                    <a:cubicBezTo>
                      <a:pt x="58" y="53"/>
                      <a:pt x="59" y="54"/>
                      <a:pt x="59" y="55"/>
                    </a:cubicBezTo>
                    <a:cubicBezTo>
                      <a:pt x="59" y="56"/>
                      <a:pt x="58" y="57"/>
                      <a:pt x="57" y="57"/>
                    </a:cubicBezTo>
                    <a:cubicBezTo>
                      <a:pt x="56" y="57"/>
                      <a:pt x="55" y="56"/>
                      <a:pt x="55" y="55"/>
                    </a:cubicBezTo>
                    <a:close/>
                    <a:moveTo>
                      <a:pt x="57" y="64"/>
                    </a:moveTo>
                    <a:cubicBezTo>
                      <a:pt x="58" y="64"/>
                      <a:pt x="59" y="63"/>
                      <a:pt x="59" y="62"/>
                    </a:cubicBezTo>
                    <a:cubicBezTo>
                      <a:pt x="59" y="60"/>
                      <a:pt x="58" y="60"/>
                      <a:pt x="57" y="60"/>
                    </a:cubicBezTo>
                    <a:cubicBezTo>
                      <a:pt x="56" y="60"/>
                      <a:pt x="55" y="60"/>
                      <a:pt x="55" y="62"/>
                    </a:cubicBezTo>
                    <a:cubicBezTo>
                      <a:pt x="55" y="63"/>
                      <a:pt x="56" y="64"/>
                      <a:pt x="57" y="64"/>
                    </a:cubicBezTo>
                    <a:close/>
                    <a:moveTo>
                      <a:pt x="51" y="50"/>
                    </a:moveTo>
                    <a:cubicBezTo>
                      <a:pt x="52" y="50"/>
                      <a:pt x="53" y="49"/>
                      <a:pt x="53" y="48"/>
                    </a:cubicBezTo>
                    <a:cubicBezTo>
                      <a:pt x="53" y="47"/>
                      <a:pt x="52" y="46"/>
                      <a:pt x="51" y="46"/>
                    </a:cubicBezTo>
                    <a:cubicBezTo>
                      <a:pt x="50" y="46"/>
                      <a:pt x="49" y="47"/>
                      <a:pt x="49" y="48"/>
                    </a:cubicBezTo>
                    <a:cubicBezTo>
                      <a:pt x="49" y="49"/>
                      <a:pt x="50" y="50"/>
                      <a:pt x="51" y="50"/>
                    </a:cubicBezTo>
                    <a:close/>
                    <a:moveTo>
                      <a:pt x="51" y="43"/>
                    </a:moveTo>
                    <a:cubicBezTo>
                      <a:pt x="52" y="43"/>
                      <a:pt x="53" y="42"/>
                      <a:pt x="53" y="41"/>
                    </a:cubicBezTo>
                    <a:cubicBezTo>
                      <a:pt x="53" y="40"/>
                      <a:pt x="52" y="39"/>
                      <a:pt x="51" y="39"/>
                    </a:cubicBezTo>
                    <a:cubicBezTo>
                      <a:pt x="50" y="39"/>
                      <a:pt x="49" y="40"/>
                      <a:pt x="49" y="41"/>
                    </a:cubicBezTo>
                    <a:cubicBezTo>
                      <a:pt x="49" y="42"/>
                      <a:pt x="50" y="43"/>
                      <a:pt x="51" y="43"/>
                    </a:cubicBezTo>
                    <a:close/>
                    <a:moveTo>
                      <a:pt x="57" y="50"/>
                    </a:moveTo>
                    <a:cubicBezTo>
                      <a:pt x="58" y="50"/>
                      <a:pt x="59" y="49"/>
                      <a:pt x="59" y="48"/>
                    </a:cubicBezTo>
                    <a:cubicBezTo>
                      <a:pt x="59" y="47"/>
                      <a:pt x="58" y="46"/>
                      <a:pt x="57" y="46"/>
                    </a:cubicBezTo>
                    <a:cubicBezTo>
                      <a:pt x="56" y="46"/>
                      <a:pt x="55" y="47"/>
                      <a:pt x="55" y="48"/>
                    </a:cubicBezTo>
                    <a:cubicBezTo>
                      <a:pt x="55" y="49"/>
                      <a:pt x="56" y="50"/>
                      <a:pt x="57" y="50"/>
                    </a:cubicBezTo>
                    <a:close/>
                    <a:moveTo>
                      <a:pt x="63" y="57"/>
                    </a:moveTo>
                    <a:cubicBezTo>
                      <a:pt x="64" y="57"/>
                      <a:pt x="65" y="56"/>
                      <a:pt x="65" y="55"/>
                    </a:cubicBezTo>
                    <a:cubicBezTo>
                      <a:pt x="65" y="54"/>
                      <a:pt x="64" y="53"/>
                      <a:pt x="63" y="53"/>
                    </a:cubicBezTo>
                    <a:cubicBezTo>
                      <a:pt x="62" y="53"/>
                      <a:pt x="61" y="54"/>
                      <a:pt x="61" y="55"/>
                    </a:cubicBezTo>
                    <a:cubicBezTo>
                      <a:pt x="61" y="56"/>
                      <a:pt x="62" y="57"/>
                      <a:pt x="63" y="57"/>
                    </a:cubicBezTo>
                    <a:close/>
                    <a:moveTo>
                      <a:pt x="63" y="50"/>
                    </a:moveTo>
                    <a:cubicBezTo>
                      <a:pt x="64" y="50"/>
                      <a:pt x="65" y="49"/>
                      <a:pt x="65" y="48"/>
                    </a:cubicBezTo>
                    <a:cubicBezTo>
                      <a:pt x="65" y="47"/>
                      <a:pt x="64" y="46"/>
                      <a:pt x="63" y="46"/>
                    </a:cubicBezTo>
                    <a:cubicBezTo>
                      <a:pt x="62" y="46"/>
                      <a:pt x="61" y="47"/>
                      <a:pt x="61" y="48"/>
                    </a:cubicBezTo>
                    <a:cubicBezTo>
                      <a:pt x="61" y="49"/>
                      <a:pt x="62" y="50"/>
                      <a:pt x="63" y="50"/>
                    </a:cubicBezTo>
                    <a:close/>
                    <a:moveTo>
                      <a:pt x="57" y="43"/>
                    </a:moveTo>
                    <a:cubicBezTo>
                      <a:pt x="58" y="43"/>
                      <a:pt x="59" y="42"/>
                      <a:pt x="59" y="41"/>
                    </a:cubicBezTo>
                    <a:cubicBezTo>
                      <a:pt x="59" y="40"/>
                      <a:pt x="58" y="39"/>
                      <a:pt x="57" y="39"/>
                    </a:cubicBezTo>
                    <a:cubicBezTo>
                      <a:pt x="56" y="39"/>
                      <a:pt x="55" y="40"/>
                      <a:pt x="55" y="41"/>
                    </a:cubicBezTo>
                    <a:cubicBezTo>
                      <a:pt x="55" y="42"/>
                      <a:pt x="56" y="43"/>
                      <a:pt x="57" y="43"/>
                    </a:cubicBezTo>
                    <a:close/>
                    <a:moveTo>
                      <a:pt x="63" y="64"/>
                    </a:moveTo>
                    <a:cubicBezTo>
                      <a:pt x="64" y="64"/>
                      <a:pt x="65" y="63"/>
                      <a:pt x="65" y="62"/>
                    </a:cubicBezTo>
                    <a:cubicBezTo>
                      <a:pt x="65" y="60"/>
                      <a:pt x="64" y="60"/>
                      <a:pt x="63" y="60"/>
                    </a:cubicBezTo>
                    <a:cubicBezTo>
                      <a:pt x="62" y="60"/>
                      <a:pt x="61" y="60"/>
                      <a:pt x="61" y="62"/>
                    </a:cubicBezTo>
                    <a:cubicBezTo>
                      <a:pt x="61" y="63"/>
                      <a:pt x="62" y="64"/>
                      <a:pt x="63" y="64"/>
                    </a:cubicBezTo>
                    <a:close/>
                    <a:moveTo>
                      <a:pt x="63" y="43"/>
                    </a:moveTo>
                    <a:cubicBezTo>
                      <a:pt x="64" y="43"/>
                      <a:pt x="65" y="42"/>
                      <a:pt x="65" y="41"/>
                    </a:cubicBezTo>
                    <a:cubicBezTo>
                      <a:pt x="65" y="40"/>
                      <a:pt x="64" y="39"/>
                      <a:pt x="63" y="39"/>
                    </a:cubicBezTo>
                    <a:cubicBezTo>
                      <a:pt x="62" y="39"/>
                      <a:pt x="61" y="40"/>
                      <a:pt x="61" y="41"/>
                    </a:cubicBezTo>
                    <a:cubicBezTo>
                      <a:pt x="61" y="42"/>
                      <a:pt x="62" y="43"/>
                      <a:pt x="63" y="43"/>
                    </a:cubicBezTo>
                    <a:close/>
                    <a:moveTo>
                      <a:pt x="39" y="50"/>
                    </a:moveTo>
                    <a:cubicBezTo>
                      <a:pt x="40" y="50"/>
                      <a:pt x="41" y="49"/>
                      <a:pt x="41" y="48"/>
                    </a:cubicBezTo>
                    <a:cubicBezTo>
                      <a:pt x="41" y="47"/>
                      <a:pt x="40" y="46"/>
                      <a:pt x="39" y="46"/>
                    </a:cubicBezTo>
                    <a:cubicBezTo>
                      <a:pt x="38" y="46"/>
                      <a:pt x="37" y="47"/>
                      <a:pt x="37" y="48"/>
                    </a:cubicBezTo>
                    <a:cubicBezTo>
                      <a:pt x="37" y="49"/>
                      <a:pt x="38" y="50"/>
                      <a:pt x="39" y="50"/>
                    </a:cubicBezTo>
                    <a:close/>
                    <a:moveTo>
                      <a:pt x="39" y="57"/>
                    </a:moveTo>
                    <a:cubicBezTo>
                      <a:pt x="40" y="57"/>
                      <a:pt x="41" y="56"/>
                      <a:pt x="41" y="55"/>
                    </a:cubicBezTo>
                    <a:cubicBezTo>
                      <a:pt x="41" y="54"/>
                      <a:pt x="40" y="53"/>
                      <a:pt x="39" y="53"/>
                    </a:cubicBezTo>
                    <a:cubicBezTo>
                      <a:pt x="38" y="53"/>
                      <a:pt x="37" y="54"/>
                      <a:pt x="37" y="55"/>
                    </a:cubicBezTo>
                    <a:cubicBezTo>
                      <a:pt x="37" y="56"/>
                      <a:pt x="38" y="57"/>
                      <a:pt x="39" y="57"/>
                    </a:cubicBezTo>
                    <a:close/>
                    <a:moveTo>
                      <a:pt x="39" y="64"/>
                    </a:moveTo>
                    <a:cubicBezTo>
                      <a:pt x="40" y="64"/>
                      <a:pt x="41" y="63"/>
                      <a:pt x="41" y="62"/>
                    </a:cubicBezTo>
                    <a:cubicBezTo>
                      <a:pt x="41" y="60"/>
                      <a:pt x="40" y="60"/>
                      <a:pt x="39" y="60"/>
                    </a:cubicBezTo>
                    <a:cubicBezTo>
                      <a:pt x="38" y="60"/>
                      <a:pt x="37" y="60"/>
                      <a:pt x="37" y="62"/>
                    </a:cubicBezTo>
                    <a:cubicBezTo>
                      <a:pt x="37" y="63"/>
                      <a:pt x="38" y="64"/>
                      <a:pt x="39" y="64"/>
                    </a:cubicBezTo>
                    <a:close/>
                    <a:moveTo>
                      <a:pt x="51" y="57"/>
                    </a:moveTo>
                    <a:cubicBezTo>
                      <a:pt x="52" y="57"/>
                      <a:pt x="53" y="56"/>
                      <a:pt x="53" y="55"/>
                    </a:cubicBezTo>
                    <a:cubicBezTo>
                      <a:pt x="53" y="54"/>
                      <a:pt x="52" y="53"/>
                      <a:pt x="51" y="53"/>
                    </a:cubicBezTo>
                    <a:cubicBezTo>
                      <a:pt x="50" y="53"/>
                      <a:pt x="49" y="54"/>
                      <a:pt x="49" y="55"/>
                    </a:cubicBezTo>
                    <a:cubicBezTo>
                      <a:pt x="49" y="56"/>
                      <a:pt x="50" y="57"/>
                      <a:pt x="51" y="57"/>
                    </a:cubicBezTo>
                    <a:close/>
                    <a:moveTo>
                      <a:pt x="39" y="43"/>
                    </a:moveTo>
                    <a:cubicBezTo>
                      <a:pt x="40" y="43"/>
                      <a:pt x="41" y="42"/>
                      <a:pt x="41" y="41"/>
                    </a:cubicBezTo>
                    <a:cubicBezTo>
                      <a:pt x="41" y="40"/>
                      <a:pt x="40" y="39"/>
                      <a:pt x="39" y="39"/>
                    </a:cubicBezTo>
                    <a:cubicBezTo>
                      <a:pt x="38" y="39"/>
                      <a:pt x="37" y="40"/>
                      <a:pt x="37" y="41"/>
                    </a:cubicBezTo>
                    <a:cubicBezTo>
                      <a:pt x="37" y="42"/>
                      <a:pt x="38" y="43"/>
                      <a:pt x="39" y="43"/>
                    </a:cubicBezTo>
                    <a:close/>
                    <a:moveTo>
                      <a:pt x="45" y="57"/>
                    </a:moveTo>
                    <a:cubicBezTo>
                      <a:pt x="46" y="57"/>
                      <a:pt x="47" y="56"/>
                      <a:pt x="47" y="55"/>
                    </a:cubicBezTo>
                    <a:cubicBezTo>
                      <a:pt x="47" y="54"/>
                      <a:pt x="46" y="53"/>
                      <a:pt x="45" y="53"/>
                    </a:cubicBezTo>
                    <a:cubicBezTo>
                      <a:pt x="44" y="53"/>
                      <a:pt x="43" y="54"/>
                      <a:pt x="43" y="55"/>
                    </a:cubicBezTo>
                    <a:cubicBezTo>
                      <a:pt x="43" y="56"/>
                      <a:pt x="44" y="57"/>
                      <a:pt x="45" y="57"/>
                    </a:cubicBezTo>
                    <a:close/>
                    <a:moveTo>
                      <a:pt x="45" y="64"/>
                    </a:moveTo>
                    <a:cubicBezTo>
                      <a:pt x="46" y="64"/>
                      <a:pt x="47" y="63"/>
                      <a:pt x="47" y="62"/>
                    </a:cubicBezTo>
                    <a:cubicBezTo>
                      <a:pt x="47" y="60"/>
                      <a:pt x="46" y="60"/>
                      <a:pt x="45" y="60"/>
                    </a:cubicBezTo>
                    <a:cubicBezTo>
                      <a:pt x="44" y="60"/>
                      <a:pt x="43" y="60"/>
                      <a:pt x="43" y="62"/>
                    </a:cubicBezTo>
                    <a:cubicBezTo>
                      <a:pt x="43" y="63"/>
                      <a:pt x="44" y="64"/>
                      <a:pt x="45" y="64"/>
                    </a:cubicBezTo>
                    <a:close/>
                    <a:moveTo>
                      <a:pt x="51" y="64"/>
                    </a:moveTo>
                    <a:cubicBezTo>
                      <a:pt x="52" y="64"/>
                      <a:pt x="53" y="63"/>
                      <a:pt x="53" y="62"/>
                    </a:cubicBezTo>
                    <a:cubicBezTo>
                      <a:pt x="53" y="60"/>
                      <a:pt x="52" y="60"/>
                      <a:pt x="51" y="60"/>
                    </a:cubicBezTo>
                    <a:cubicBezTo>
                      <a:pt x="50" y="60"/>
                      <a:pt x="49" y="60"/>
                      <a:pt x="49" y="62"/>
                    </a:cubicBezTo>
                    <a:cubicBezTo>
                      <a:pt x="49" y="63"/>
                      <a:pt x="50" y="64"/>
                      <a:pt x="51" y="64"/>
                    </a:cubicBezTo>
                    <a:close/>
                    <a:moveTo>
                      <a:pt x="45" y="43"/>
                    </a:moveTo>
                    <a:cubicBezTo>
                      <a:pt x="46" y="43"/>
                      <a:pt x="47" y="42"/>
                      <a:pt x="47" y="41"/>
                    </a:cubicBezTo>
                    <a:cubicBezTo>
                      <a:pt x="47" y="40"/>
                      <a:pt x="46" y="39"/>
                      <a:pt x="45" y="39"/>
                    </a:cubicBezTo>
                    <a:cubicBezTo>
                      <a:pt x="44" y="39"/>
                      <a:pt x="43" y="40"/>
                      <a:pt x="43" y="41"/>
                    </a:cubicBezTo>
                    <a:cubicBezTo>
                      <a:pt x="43" y="42"/>
                      <a:pt x="44" y="43"/>
                      <a:pt x="45" y="43"/>
                    </a:cubicBezTo>
                    <a:close/>
                    <a:moveTo>
                      <a:pt x="45" y="50"/>
                    </a:moveTo>
                    <a:cubicBezTo>
                      <a:pt x="46" y="50"/>
                      <a:pt x="47" y="49"/>
                      <a:pt x="47" y="48"/>
                    </a:cubicBezTo>
                    <a:cubicBezTo>
                      <a:pt x="47" y="47"/>
                      <a:pt x="46" y="46"/>
                      <a:pt x="45" y="46"/>
                    </a:cubicBezTo>
                    <a:cubicBezTo>
                      <a:pt x="44" y="46"/>
                      <a:pt x="43" y="47"/>
                      <a:pt x="43" y="48"/>
                    </a:cubicBezTo>
                    <a:cubicBezTo>
                      <a:pt x="43" y="49"/>
                      <a:pt x="44" y="50"/>
                      <a:pt x="45" y="50"/>
                    </a:cubicBezTo>
                    <a:close/>
                    <a:moveTo>
                      <a:pt x="33" y="4"/>
                    </a:moveTo>
                    <a:cubicBezTo>
                      <a:pt x="69" y="4"/>
                      <a:pt x="69" y="4"/>
                      <a:pt x="69" y="4"/>
                    </a:cubicBezTo>
                    <a:cubicBezTo>
                      <a:pt x="69" y="22"/>
                      <a:pt x="69" y="22"/>
                      <a:pt x="69" y="22"/>
                    </a:cubicBezTo>
                    <a:cubicBezTo>
                      <a:pt x="73" y="22"/>
                      <a:pt x="73" y="22"/>
                      <a:pt x="73" y="22"/>
                    </a:cubicBezTo>
                    <a:cubicBezTo>
                      <a:pt x="73" y="0"/>
                      <a:pt x="73" y="0"/>
                      <a:pt x="73" y="0"/>
                    </a:cubicBezTo>
                    <a:cubicBezTo>
                      <a:pt x="29" y="0"/>
                      <a:pt x="29" y="0"/>
                      <a:pt x="29" y="0"/>
                    </a:cubicBezTo>
                    <a:cubicBezTo>
                      <a:pt x="29" y="22"/>
                      <a:pt x="29" y="22"/>
                      <a:pt x="29" y="22"/>
                    </a:cubicBezTo>
                    <a:cubicBezTo>
                      <a:pt x="33" y="22"/>
                      <a:pt x="33" y="22"/>
                      <a:pt x="33" y="22"/>
                    </a:cubicBezTo>
                    <a:lnTo>
                      <a:pt x="33" y="4"/>
                    </a:lnTo>
                    <a:close/>
                    <a:moveTo>
                      <a:pt x="69" y="98"/>
                    </a:moveTo>
                    <a:cubicBezTo>
                      <a:pt x="33" y="98"/>
                      <a:pt x="33" y="98"/>
                      <a:pt x="33" y="98"/>
                    </a:cubicBezTo>
                    <a:cubicBezTo>
                      <a:pt x="33" y="80"/>
                      <a:pt x="33" y="80"/>
                      <a:pt x="33" y="80"/>
                    </a:cubicBezTo>
                    <a:cubicBezTo>
                      <a:pt x="29" y="80"/>
                      <a:pt x="29" y="80"/>
                      <a:pt x="29" y="80"/>
                    </a:cubicBezTo>
                    <a:cubicBezTo>
                      <a:pt x="29" y="103"/>
                      <a:pt x="29" y="103"/>
                      <a:pt x="29" y="103"/>
                    </a:cubicBezTo>
                    <a:cubicBezTo>
                      <a:pt x="73" y="103"/>
                      <a:pt x="73" y="103"/>
                      <a:pt x="73" y="103"/>
                    </a:cubicBezTo>
                    <a:cubicBezTo>
                      <a:pt x="73" y="80"/>
                      <a:pt x="73" y="80"/>
                      <a:pt x="73" y="80"/>
                    </a:cubicBezTo>
                    <a:cubicBezTo>
                      <a:pt x="69" y="80"/>
                      <a:pt x="69" y="80"/>
                      <a:pt x="69" y="80"/>
                    </a:cubicBezTo>
                    <a:lnTo>
                      <a:pt x="69" y="98"/>
                    </a:lnTo>
                    <a:close/>
                    <a:moveTo>
                      <a:pt x="102" y="29"/>
                    </a:moveTo>
                    <a:cubicBezTo>
                      <a:pt x="102" y="74"/>
                      <a:pt x="102" y="74"/>
                      <a:pt x="102" y="74"/>
                    </a:cubicBezTo>
                    <a:cubicBezTo>
                      <a:pt x="0" y="74"/>
                      <a:pt x="0" y="74"/>
                      <a:pt x="0" y="74"/>
                    </a:cubicBezTo>
                    <a:cubicBezTo>
                      <a:pt x="0" y="29"/>
                      <a:pt x="0" y="29"/>
                      <a:pt x="0" y="29"/>
                    </a:cubicBezTo>
                    <a:lnTo>
                      <a:pt x="102" y="29"/>
                    </a:lnTo>
                    <a:close/>
                    <a:moveTo>
                      <a:pt x="29" y="34"/>
                    </a:moveTo>
                    <a:cubicBezTo>
                      <a:pt x="4" y="34"/>
                      <a:pt x="4" y="34"/>
                      <a:pt x="4" y="34"/>
                    </a:cubicBezTo>
                    <a:cubicBezTo>
                      <a:pt x="4" y="69"/>
                      <a:pt x="4" y="69"/>
                      <a:pt x="4" y="69"/>
                    </a:cubicBezTo>
                    <a:cubicBezTo>
                      <a:pt x="29" y="69"/>
                      <a:pt x="29" y="69"/>
                      <a:pt x="29" y="69"/>
                    </a:cubicBezTo>
                    <a:lnTo>
                      <a:pt x="29" y="34"/>
                    </a:lnTo>
                    <a:close/>
                    <a:moveTo>
                      <a:pt x="70" y="34"/>
                    </a:moveTo>
                    <a:cubicBezTo>
                      <a:pt x="32" y="34"/>
                      <a:pt x="32" y="34"/>
                      <a:pt x="32" y="34"/>
                    </a:cubicBezTo>
                    <a:cubicBezTo>
                      <a:pt x="32" y="69"/>
                      <a:pt x="32" y="69"/>
                      <a:pt x="32" y="69"/>
                    </a:cubicBezTo>
                    <a:cubicBezTo>
                      <a:pt x="70" y="69"/>
                      <a:pt x="70" y="69"/>
                      <a:pt x="70" y="69"/>
                    </a:cubicBezTo>
                    <a:lnTo>
                      <a:pt x="70" y="34"/>
                    </a:lnTo>
                    <a:close/>
                    <a:moveTo>
                      <a:pt x="98" y="34"/>
                    </a:moveTo>
                    <a:cubicBezTo>
                      <a:pt x="73" y="34"/>
                      <a:pt x="73" y="34"/>
                      <a:pt x="73" y="34"/>
                    </a:cubicBezTo>
                    <a:cubicBezTo>
                      <a:pt x="73" y="69"/>
                      <a:pt x="73" y="69"/>
                      <a:pt x="73" y="69"/>
                    </a:cubicBezTo>
                    <a:cubicBezTo>
                      <a:pt x="98" y="69"/>
                      <a:pt x="98" y="69"/>
                      <a:pt x="98" y="69"/>
                    </a:cubicBezTo>
                    <a:lnTo>
                      <a:pt x="98"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 name="Freeform 161"/>
              <p:cNvSpPr>
                <a:spLocks noEditPoints="1"/>
              </p:cNvSpPr>
              <p:nvPr userDrawn="1"/>
            </p:nvSpPr>
            <p:spPr bwMode="auto">
              <a:xfrm>
                <a:off x="2409" y="2284"/>
                <a:ext cx="169" cy="171"/>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96 h 101"/>
                  <a:gd name="T12" fmla="*/ 5 w 100"/>
                  <a:gd name="T13" fmla="*/ 96 h 101"/>
                  <a:gd name="T14" fmla="*/ 5 w 100"/>
                  <a:gd name="T15" fmla="*/ 25 h 101"/>
                  <a:gd name="T16" fmla="*/ 96 w 100"/>
                  <a:gd name="T17" fmla="*/ 25 h 101"/>
                  <a:gd name="T18" fmla="*/ 96 w 100"/>
                  <a:gd name="T19" fmla="*/ 96 h 101"/>
                  <a:gd name="T20" fmla="*/ 96 w 100"/>
                  <a:gd name="T21" fmla="*/ 20 h 101"/>
                  <a:gd name="T22" fmla="*/ 5 w 100"/>
                  <a:gd name="T23" fmla="*/ 20 h 101"/>
                  <a:gd name="T24" fmla="*/ 5 w 100"/>
                  <a:gd name="T25" fmla="*/ 5 h 101"/>
                  <a:gd name="T26" fmla="*/ 96 w 100"/>
                  <a:gd name="T27" fmla="*/ 5 h 101"/>
                  <a:gd name="T28" fmla="*/ 96 w 100"/>
                  <a:gd name="T29" fmla="*/ 20 h 101"/>
                  <a:gd name="T30" fmla="*/ 79 w 100"/>
                  <a:gd name="T31" fmla="*/ 61 h 101"/>
                  <a:gd name="T32" fmla="*/ 21 w 100"/>
                  <a:gd name="T33" fmla="*/ 61 h 101"/>
                  <a:gd name="T34" fmla="*/ 21 w 100"/>
                  <a:gd name="T35" fmla="*/ 53 h 101"/>
                  <a:gd name="T36" fmla="*/ 79 w 100"/>
                  <a:gd name="T37" fmla="*/ 53 h 101"/>
                  <a:gd name="T38" fmla="*/ 79 w 100"/>
                  <a:gd name="T39" fmla="*/ 61 h 101"/>
                  <a:gd name="T40" fmla="*/ 69 w 100"/>
                  <a:gd name="T41" fmla="*/ 48 h 101"/>
                  <a:gd name="T42" fmla="*/ 31 w 100"/>
                  <a:gd name="T43" fmla="*/ 48 h 101"/>
                  <a:gd name="T44" fmla="*/ 31 w 100"/>
                  <a:gd name="T45" fmla="*/ 44 h 101"/>
                  <a:gd name="T46" fmla="*/ 69 w 100"/>
                  <a:gd name="T47" fmla="*/ 44 h 101"/>
                  <a:gd name="T48" fmla="*/ 69 w 100"/>
                  <a:gd name="T49" fmla="*/ 48 h 101"/>
                  <a:gd name="T50" fmla="*/ 11 w 100"/>
                  <a:gd name="T51" fmla="*/ 13 h 101"/>
                  <a:gd name="T52" fmla="*/ 13 w 100"/>
                  <a:gd name="T53" fmla="*/ 11 h 101"/>
                  <a:gd name="T54" fmla="*/ 16 w 100"/>
                  <a:gd name="T55" fmla="*/ 13 h 101"/>
                  <a:gd name="T56" fmla="*/ 13 w 100"/>
                  <a:gd name="T57" fmla="*/ 16 h 101"/>
                  <a:gd name="T58" fmla="*/ 11 w 100"/>
                  <a:gd name="T59" fmla="*/ 13 h 101"/>
                  <a:gd name="T60" fmla="*/ 19 w 100"/>
                  <a:gd name="T61" fmla="*/ 13 h 101"/>
                  <a:gd name="T62" fmla="*/ 22 w 100"/>
                  <a:gd name="T63" fmla="*/ 11 h 101"/>
                  <a:gd name="T64" fmla="*/ 24 w 100"/>
                  <a:gd name="T65" fmla="*/ 13 h 101"/>
                  <a:gd name="T66" fmla="*/ 22 w 100"/>
                  <a:gd name="T67" fmla="*/ 16 h 101"/>
                  <a:gd name="T68" fmla="*/ 19 w 100"/>
                  <a:gd name="T69" fmla="*/ 13 h 101"/>
                  <a:gd name="T70" fmla="*/ 28 w 100"/>
                  <a:gd name="T71" fmla="*/ 13 h 101"/>
                  <a:gd name="T72" fmla="*/ 30 w 100"/>
                  <a:gd name="T73" fmla="*/ 11 h 101"/>
                  <a:gd name="T74" fmla="*/ 33 w 100"/>
                  <a:gd name="T75" fmla="*/ 13 h 101"/>
                  <a:gd name="T76" fmla="*/ 30 w 100"/>
                  <a:gd name="T77" fmla="*/ 16 h 101"/>
                  <a:gd name="T78" fmla="*/ 28 w 100"/>
                  <a:gd name="T79" fmla="*/ 1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96"/>
                    </a:moveTo>
                    <a:cubicBezTo>
                      <a:pt x="5" y="96"/>
                      <a:pt x="5" y="96"/>
                      <a:pt x="5" y="96"/>
                    </a:cubicBezTo>
                    <a:cubicBezTo>
                      <a:pt x="5" y="25"/>
                      <a:pt x="5" y="25"/>
                      <a:pt x="5" y="25"/>
                    </a:cubicBezTo>
                    <a:cubicBezTo>
                      <a:pt x="96" y="25"/>
                      <a:pt x="96" y="25"/>
                      <a:pt x="96" y="25"/>
                    </a:cubicBezTo>
                    <a:lnTo>
                      <a:pt x="96" y="96"/>
                    </a:lnTo>
                    <a:close/>
                    <a:moveTo>
                      <a:pt x="96" y="20"/>
                    </a:moveTo>
                    <a:cubicBezTo>
                      <a:pt x="5" y="20"/>
                      <a:pt x="5" y="20"/>
                      <a:pt x="5" y="20"/>
                    </a:cubicBezTo>
                    <a:cubicBezTo>
                      <a:pt x="5" y="5"/>
                      <a:pt x="5" y="5"/>
                      <a:pt x="5" y="5"/>
                    </a:cubicBezTo>
                    <a:cubicBezTo>
                      <a:pt x="96" y="5"/>
                      <a:pt x="96" y="5"/>
                      <a:pt x="96" y="5"/>
                    </a:cubicBezTo>
                    <a:lnTo>
                      <a:pt x="96" y="20"/>
                    </a:lnTo>
                    <a:close/>
                    <a:moveTo>
                      <a:pt x="79" y="61"/>
                    </a:moveTo>
                    <a:cubicBezTo>
                      <a:pt x="21" y="61"/>
                      <a:pt x="21" y="61"/>
                      <a:pt x="21" y="61"/>
                    </a:cubicBezTo>
                    <a:cubicBezTo>
                      <a:pt x="21" y="53"/>
                      <a:pt x="21" y="53"/>
                      <a:pt x="21" y="53"/>
                    </a:cubicBezTo>
                    <a:cubicBezTo>
                      <a:pt x="79" y="53"/>
                      <a:pt x="79" y="53"/>
                      <a:pt x="79" y="53"/>
                    </a:cubicBezTo>
                    <a:lnTo>
                      <a:pt x="79" y="61"/>
                    </a:lnTo>
                    <a:close/>
                    <a:moveTo>
                      <a:pt x="69" y="48"/>
                    </a:moveTo>
                    <a:cubicBezTo>
                      <a:pt x="31" y="48"/>
                      <a:pt x="31" y="48"/>
                      <a:pt x="31" y="48"/>
                    </a:cubicBezTo>
                    <a:cubicBezTo>
                      <a:pt x="31" y="44"/>
                      <a:pt x="31" y="44"/>
                      <a:pt x="31" y="44"/>
                    </a:cubicBezTo>
                    <a:cubicBezTo>
                      <a:pt x="69" y="44"/>
                      <a:pt x="69" y="44"/>
                      <a:pt x="69" y="44"/>
                    </a:cubicBezTo>
                    <a:lnTo>
                      <a:pt x="69" y="48"/>
                    </a:lnTo>
                    <a:close/>
                    <a:moveTo>
                      <a:pt x="11" y="13"/>
                    </a:moveTo>
                    <a:cubicBezTo>
                      <a:pt x="11" y="12"/>
                      <a:pt x="12" y="11"/>
                      <a:pt x="13" y="11"/>
                    </a:cubicBezTo>
                    <a:cubicBezTo>
                      <a:pt x="15" y="11"/>
                      <a:pt x="16" y="12"/>
                      <a:pt x="16" y="13"/>
                    </a:cubicBezTo>
                    <a:cubicBezTo>
                      <a:pt x="16" y="15"/>
                      <a:pt x="15" y="16"/>
                      <a:pt x="13" y="16"/>
                    </a:cubicBezTo>
                    <a:cubicBezTo>
                      <a:pt x="12" y="16"/>
                      <a:pt x="11" y="15"/>
                      <a:pt x="11" y="13"/>
                    </a:cubicBezTo>
                    <a:close/>
                    <a:moveTo>
                      <a:pt x="19" y="13"/>
                    </a:moveTo>
                    <a:cubicBezTo>
                      <a:pt x="19" y="12"/>
                      <a:pt x="21" y="11"/>
                      <a:pt x="22" y="11"/>
                    </a:cubicBezTo>
                    <a:cubicBezTo>
                      <a:pt x="23" y="11"/>
                      <a:pt x="24" y="12"/>
                      <a:pt x="24" y="13"/>
                    </a:cubicBezTo>
                    <a:cubicBezTo>
                      <a:pt x="24" y="15"/>
                      <a:pt x="23" y="16"/>
                      <a:pt x="22" y="16"/>
                    </a:cubicBezTo>
                    <a:cubicBezTo>
                      <a:pt x="21" y="16"/>
                      <a:pt x="19" y="15"/>
                      <a:pt x="19" y="13"/>
                    </a:cubicBezTo>
                    <a:close/>
                    <a:moveTo>
                      <a:pt x="28" y="13"/>
                    </a:moveTo>
                    <a:cubicBezTo>
                      <a:pt x="28" y="12"/>
                      <a:pt x="29" y="11"/>
                      <a:pt x="30" y="11"/>
                    </a:cubicBezTo>
                    <a:cubicBezTo>
                      <a:pt x="32" y="11"/>
                      <a:pt x="33" y="12"/>
                      <a:pt x="33" y="13"/>
                    </a:cubicBezTo>
                    <a:cubicBezTo>
                      <a:pt x="33" y="15"/>
                      <a:pt x="32" y="16"/>
                      <a:pt x="30" y="16"/>
                    </a:cubicBezTo>
                    <a:cubicBezTo>
                      <a:pt x="29" y="16"/>
                      <a:pt x="28" y="15"/>
                      <a:pt x="28"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 name="Freeform 162"/>
              <p:cNvSpPr>
                <a:spLocks noEditPoints="1"/>
              </p:cNvSpPr>
              <p:nvPr userDrawn="1"/>
            </p:nvSpPr>
            <p:spPr bwMode="auto">
              <a:xfrm>
                <a:off x="6084" y="333"/>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95 h 100"/>
                  <a:gd name="T12" fmla="*/ 5 w 100"/>
                  <a:gd name="T13" fmla="*/ 95 h 100"/>
                  <a:gd name="T14" fmla="*/ 5 w 100"/>
                  <a:gd name="T15" fmla="*/ 24 h 100"/>
                  <a:gd name="T16" fmla="*/ 96 w 100"/>
                  <a:gd name="T17" fmla="*/ 24 h 100"/>
                  <a:gd name="T18" fmla="*/ 96 w 100"/>
                  <a:gd name="T19" fmla="*/ 95 h 100"/>
                  <a:gd name="T20" fmla="*/ 96 w 100"/>
                  <a:gd name="T21" fmla="*/ 20 h 100"/>
                  <a:gd name="T22" fmla="*/ 5 w 100"/>
                  <a:gd name="T23" fmla="*/ 20 h 100"/>
                  <a:gd name="T24" fmla="*/ 5 w 100"/>
                  <a:gd name="T25" fmla="*/ 4 h 100"/>
                  <a:gd name="T26" fmla="*/ 96 w 100"/>
                  <a:gd name="T27" fmla="*/ 4 h 100"/>
                  <a:gd name="T28" fmla="*/ 96 w 100"/>
                  <a:gd name="T29" fmla="*/ 20 h 100"/>
                  <a:gd name="T30" fmla="*/ 79 w 100"/>
                  <a:gd name="T31" fmla="*/ 60 h 100"/>
                  <a:gd name="T32" fmla="*/ 21 w 100"/>
                  <a:gd name="T33" fmla="*/ 60 h 100"/>
                  <a:gd name="T34" fmla="*/ 21 w 100"/>
                  <a:gd name="T35" fmla="*/ 52 h 100"/>
                  <a:gd name="T36" fmla="*/ 79 w 100"/>
                  <a:gd name="T37" fmla="*/ 52 h 100"/>
                  <a:gd name="T38" fmla="*/ 79 w 100"/>
                  <a:gd name="T39" fmla="*/ 60 h 100"/>
                  <a:gd name="T40" fmla="*/ 69 w 100"/>
                  <a:gd name="T41" fmla="*/ 48 h 100"/>
                  <a:gd name="T42" fmla="*/ 31 w 100"/>
                  <a:gd name="T43" fmla="*/ 48 h 100"/>
                  <a:gd name="T44" fmla="*/ 31 w 100"/>
                  <a:gd name="T45" fmla="*/ 43 h 100"/>
                  <a:gd name="T46" fmla="*/ 69 w 100"/>
                  <a:gd name="T47" fmla="*/ 43 h 100"/>
                  <a:gd name="T48" fmla="*/ 69 w 100"/>
                  <a:gd name="T49" fmla="*/ 48 h 100"/>
                  <a:gd name="T50" fmla="*/ 11 w 100"/>
                  <a:gd name="T51" fmla="*/ 13 h 100"/>
                  <a:gd name="T52" fmla="*/ 13 w 100"/>
                  <a:gd name="T53" fmla="*/ 10 h 100"/>
                  <a:gd name="T54" fmla="*/ 16 w 100"/>
                  <a:gd name="T55" fmla="*/ 13 h 100"/>
                  <a:gd name="T56" fmla="*/ 13 w 100"/>
                  <a:gd name="T57" fmla="*/ 15 h 100"/>
                  <a:gd name="T58" fmla="*/ 11 w 100"/>
                  <a:gd name="T59" fmla="*/ 13 h 100"/>
                  <a:gd name="T60" fmla="*/ 19 w 100"/>
                  <a:gd name="T61" fmla="*/ 13 h 100"/>
                  <a:gd name="T62" fmla="*/ 22 w 100"/>
                  <a:gd name="T63" fmla="*/ 10 h 100"/>
                  <a:gd name="T64" fmla="*/ 24 w 100"/>
                  <a:gd name="T65" fmla="*/ 13 h 100"/>
                  <a:gd name="T66" fmla="*/ 22 w 100"/>
                  <a:gd name="T67" fmla="*/ 15 h 100"/>
                  <a:gd name="T68" fmla="*/ 19 w 100"/>
                  <a:gd name="T69" fmla="*/ 13 h 100"/>
                  <a:gd name="T70" fmla="*/ 28 w 100"/>
                  <a:gd name="T71" fmla="*/ 13 h 100"/>
                  <a:gd name="T72" fmla="*/ 30 w 100"/>
                  <a:gd name="T73" fmla="*/ 10 h 100"/>
                  <a:gd name="T74" fmla="*/ 33 w 100"/>
                  <a:gd name="T75" fmla="*/ 13 h 100"/>
                  <a:gd name="T76" fmla="*/ 30 w 100"/>
                  <a:gd name="T77" fmla="*/ 15 h 100"/>
                  <a:gd name="T78" fmla="*/ 28 w 100"/>
                  <a:gd name="T79" fmla="*/ 1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95"/>
                    </a:moveTo>
                    <a:cubicBezTo>
                      <a:pt x="5" y="95"/>
                      <a:pt x="5" y="95"/>
                      <a:pt x="5" y="95"/>
                    </a:cubicBezTo>
                    <a:cubicBezTo>
                      <a:pt x="5" y="24"/>
                      <a:pt x="5" y="24"/>
                      <a:pt x="5" y="24"/>
                    </a:cubicBezTo>
                    <a:cubicBezTo>
                      <a:pt x="96" y="24"/>
                      <a:pt x="96" y="24"/>
                      <a:pt x="96" y="24"/>
                    </a:cubicBezTo>
                    <a:lnTo>
                      <a:pt x="96" y="95"/>
                    </a:lnTo>
                    <a:close/>
                    <a:moveTo>
                      <a:pt x="96" y="20"/>
                    </a:moveTo>
                    <a:cubicBezTo>
                      <a:pt x="5" y="20"/>
                      <a:pt x="5" y="20"/>
                      <a:pt x="5" y="20"/>
                    </a:cubicBezTo>
                    <a:cubicBezTo>
                      <a:pt x="5" y="4"/>
                      <a:pt x="5" y="4"/>
                      <a:pt x="5" y="4"/>
                    </a:cubicBezTo>
                    <a:cubicBezTo>
                      <a:pt x="96" y="4"/>
                      <a:pt x="96" y="4"/>
                      <a:pt x="96" y="4"/>
                    </a:cubicBezTo>
                    <a:lnTo>
                      <a:pt x="96" y="20"/>
                    </a:lnTo>
                    <a:close/>
                    <a:moveTo>
                      <a:pt x="79" y="60"/>
                    </a:moveTo>
                    <a:cubicBezTo>
                      <a:pt x="21" y="60"/>
                      <a:pt x="21" y="60"/>
                      <a:pt x="21" y="60"/>
                    </a:cubicBezTo>
                    <a:cubicBezTo>
                      <a:pt x="21" y="52"/>
                      <a:pt x="21" y="52"/>
                      <a:pt x="21" y="52"/>
                    </a:cubicBezTo>
                    <a:cubicBezTo>
                      <a:pt x="79" y="52"/>
                      <a:pt x="79" y="52"/>
                      <a:pt x="79" y="52"/>
                    </a:cubicBezTo>
                    <a:lnTo>
                      <a:pt x="79" y="60"/>
                    </a:lnTo>
                    <a:close/>
                    <a:moveTo>
                      <a:pt x="69" y="48"/>
                    </a:moveTo>
                    <a:cubicBezTo>
                      <a:pt x="31" y="48"/>
                      <a:pt x="31" y="48"/>
                      <a:pt x="31" y="48"/>
                    </a:cubicBezTo>
                    <a:cubicBezTo>
                      <a:pt x="31" y="43"/>
                      <a:pt x="31" y="43"/>
                      <a:pt x="31" y="43"/>
                    </a:cubicBezTo>
                    <a:cubicBezTo>
                      <a:pt x="69" y="43"/>
                      <a:pt x="69" y="43"/>
                      <a:pt x="69" y="43"/>
                    </a:cubicBezTo>
                    <a:lnTo>
                      <a:pt x="69" y="48"/>
                    </a:lnTo>
                    <a:close/>
                    <a:moveTo>
                      <a:pt x="11" y="13"/>
                    </a:moveTo>
                    <a:cubicBezTo>
                      <a:pt x="11" y="11"/>
                      <a:pt x="12" y="10"/>
                      <a:pt x="13" y="10"/>
                    </a:cubicBezTo>
                    <a:cubicBezTo>
                      <a:pt x="15" y="10"/>
                      <a:pt x="16" y="11"/>
                      <a:pt x="16" y="13"/>
                    </a:cubicBezTo>
                    <a:cubicBezTo>
                      <a:pt x="16" y="14"/>
                      <a:pt x="15" y="15"/>
                      <a:pt x="13" y="15"/>
                    </a:cubicBezTo>
                    <a:cubicBezTo>
                      <a:pt x="12" y="15"/>
                      <a:pt x="11" y="14"/>
                      <a:pt x="11" y="13"/>
                    </a:cubicBezTo>
                    <a:close/>
                    <a:moveTo>
                      <a:pt x="19" y="13"/>
                    </a:moveTo>
                    <a:cubicBezTo>
                      <a:pt x="19" y="11"/>
                      <a:pt x="21" y="10"/>
                      <a:pt x="22" y="10"/>
                    </a:cubicBezTo>
                    <a:cubicBezTo>
                      <a:pt x="23" y="10"/>
                      <a:pt x="24" y="11"/>
                      <a:pt x="24" y="13"/>
                    </a:cubicBezTo>
                    <a:cubicBezTo>
                      <a:pt x="24" y="14"/>
                      <a:pt x="23" y="15"/>
                      <a:pt x="22" y="15"/>
                    </a:cubicBezTo>
                    <a:cubicBezTo>
                      <a:pt x="21" y="15"/>
                      <a:pt x="19" y="14"/>
                      <a:pt x="19" y="13"/>
                    </a:cubicBezTo>
                    <a:close/>
                    <a:moveTo>
                      <a:pt x="28" y="13"/>
                    </a:moveTo>
                    <a:cubicBezTo>
                      <a:pt x="28" y="11"/>
                      <a:pt x="29" y="10"/>
                      <a:pt x="30" y="10"/>
                    </a:cubicBezTo>
                    <a:cubicBezTo>
                      <a:pt x="32" y="10"/>
                      <a:pt x="33" y="11"/>
                      <a:pt x="33" y="13"/>
                    </a:cubicBezTo>
                    <a:cubicBezTo>
                      <a:pt x="33" y="14"/>
                      <a:pt x="32" y="15"/>
                      <a:pt x="30" y="15"/>
                    </a:cubicBezTo>
                    <a:cubicBezTo>
                      <a:pt x="29" y="15"/>
                      <a:pt x="28" y="14"/>
                      <a:pt x="28"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 name="Oval 163"/>
              <p:cNvSpPr>
                <a:spLocks noChangeArrowheads="1"/>
              </p:cNvSpPr>
              <p:nvPr userDrawn="1"/>
            </p:nvSpPr>
            <p:spPr bwMode="auto">
              <a:xfrm>
                <a:off x="5221" y="2769"/>
                <a:ext cx="19" cy="19"/>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Oval 164"/>
              <p:cNvSpPr>
                <a:spLocks noChangeArrowheads="1"/>
              </p:cNvSpPr>
              <p:nvPr userDrawn="1"/>
            </p:nvSpPr>
            <p:spPr bwMode="auto">
              <a:xfrm>
                <a:off x="5265" y="2769"/>
                <a:ext cx="19" cy="19"/>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 name="Freeform 165"/>
              <p:cNvSpPr>
                <a:spLocks noEditPoints="1"/>
              </p:cNvSpPr>
              <p:nvPr userDrawn="1"/>
            </p:nvSpPr>
            <p:spPr bwMode="auto">
              <a:xfrm>
                <a:off x="5159" y="2644"/>
                <a:ext cx="162" cy="117"/>
              </a:xfrm>
              <a:custGeom>
                <a:avLst/>
                <a:gdLst>
                  <a:gd name="T0" fmla="*/ 162 w 162"/>
                  <a:gd name="T1" fmla="*/ 18 h 117"/>
                  <a:gd name="T2" fmla="*/ 32 w 162"/>
                  <a:gd name="T3" fmla="*/ 18 h 117"/>
                  <a:gd name="T4" fmla="*/ 27 w 162"/>
                  <a:gd name="T5" fmla="*/ 0 h 117"/>
                  <a:gd name="T6" fmla="*/ 0 w 162"/>
                  <a:gd name="T7" fmla="*/ 0 h 117"/>
                  <a:gd name="T8" fmla="*/ 0 w 162"/>
                  <a:gd name="T9" fmla="*/ 12 h 117"/>
                  <a:gd name="T10" fmla="*/ 18 w 162"/>
                  <a:gd name="T11" fmla="*/ 12 h 117"/>
                  <a:gd name="T12" fmla="*/ 47 w 162"/>
                  <a:gd name="T13" fmla="*/ 117 h 117"/>
                  <a:gd name="T14" fmla="*/ 138 w 162"/>
                  <a:gd name="T15" fmla="*/ 117 h 117"/>
                  <a:gd name="T16" fmla="*/ 141 w 162"/>
                  <a:gd name="T17" fmla="*/ 105 h 117"/>
                  <a:gd name="T18" fmla="*/ 55 w 162"/>
                  <a:gd name="T19" fmla="*/ 105 h 117"/>
                  <a:gd name="T20" fmla="*/ 52 w 162"/>
                  <a:gd name="T21" fmla="*/ 93 h 117"/>
                  <a:gd name="T22" fmla="*/ 145 w 162"/>
                  <a:gd name="T23" fmla="*/ 93 h 117"/>
                  <a:gd name="T24" fmla="*/ 162 w 162"/>
                  <a:gd name="T25" fmla="*/ 18 h 117"/>
                  <a:gd name="T26" fmla="*/ 50 w 162"/>
                  <a:gd name="T27" fmla="*/ 86 h 117"/>
                  <a:gd name="T28" fmla="*/ 33 w 162"/>
                  <a:gd name="T29" fmla="*/ 27 h 117"/>
                  <a:gd name="T30" fmla="*/ 152 w 162"/>
                  <a:gd name="T31" fmla="*/ 27 h 117"/>
                  <a:gd name="T32" fmla="*/ 138 w 162"/>
                  <a:gd name="T33" fmla="*/ 86 h 117"/>
                  <a:gd name="T34" fmla="*/ 50 w 162"/>
                  <a:gd name="T35" fmla="*/ 8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2" h="117">
                    <a:moveTo>
                      <a:pt x="162" y="18"/>
                    </a:moveTo>
                    <a:lnTo>
                      <a:pt x="32" y="18"/>
                    </a:lnTo>
                    <a:lnTo>
                      <a:pt x="27" y="0"/>
                    </a:lnTo>
                    <a:lnTo>
                      <a:pt x="0" y="0"/>
                    </a:lnTo>
                    <a:lnTo>
                      <a:pt x="0" y="12"/>
                    </a:lnTo>
                    <a:lnTo>
                      <a:pt x="18" y="12"/>
                    </a:lnTo>
                    <a:lnTo>
                      <a:pt x="47" y="117"/>
                    </a:lnTo>
                    <a:lnTo>
                      <a:pt x="138" y="117"/>
                    </a:lnTo>
                    <a:lnTo>
                      <a:pt x="141" y="105"/>
                    </a:lnTo>
                    <a:lnTo>
                      <a:pt x="55" y="105"/>
                    </a:lnTo>
                    <a:lnTo>
                      <a:pt x="52" y="93"/>
                    </a:lnTo>
                    <a:lnTo>
                      <a:pt x="145" y="93"/>
                    </a:lnTo>
                    <a:lnTo>
                      <a:pt x="162" y="18"/>
                    </a:lnTo>
                    <a:close/>
                    <a:moveTo>
                      <a:pt x="50" y="86"/>
                    </a:moveTo>
                    <a:lnTo>
                      <a:pt x="33" y="27"/>
                    </a:lnTo>
                    <a:lnTo>
                      <a:pt x="152" y="27"/>
                    </a:lnTo>
                    <a:lnTo>
                      <a:pt x="138" y="86"/>
                    </a:lnTo>
                    <a:lnTo>
                      <a:pt x="50" y="8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 name="Freeform 166"/>
              <p:cNvSpPr>
                <a:spLocks/>
              </p:cNvSpPr>
              <p:nvPr userDrawn="1"/>
            </p:nvSpPr>
            <p:spPr bwMode="auto">
              <a:xfrm>
                <a:off x="5219" y="2708"/>
                <a:ext cx="66" cy="9"/>
              </a:xfrm>
              <a:custGeom>
                <a:avLst/>
                <a:gdLst>
                  <a:gd name="T0" fmla="*/ 2 w 66"/>
                  <a:gd name="T1" fmla="*/ 9 h 9"/>
                  <a:gd name="T2" fmla="*/ 65 w 66"/>
                  <a:gd name="T3" fmla="*/ 9 h 9"/>
                  <a:gd name="T4" fmla="*/ 66 w 66"/>
                  <a:gd name="T5" fmla="*/ 0 h 9"/>
                  <a:gd name="T6" fmla="*/ 0 w 66"/>
                  <a:gd name="T7" fmla="*/ 0 h 9"/>
                  <a:gd name="T8" fmla="*/ 2 w 66"/>
                  <a:gd name="T9" fmla="*/ 9 h 9"/>
                </a:gdLst>
                <a:ahLst/>
                <a:cxnLst>
                  <a:cxn ang="0">
                    <a:pos x="T0" y="T1"/>
                  </a:cxn>
                  <a:cxn ang="0">
                    <a:pos x="T2" y="T3"/>
                  </a:cxn>
                  <a:cxn ang="0">
                    <a:pos x="T4" y="T5"/>
                  </a:cxn>
                  <a:cxn ang="0">
                    <a:pos x="T6" y="T7"/>
                  </a:cxn>
                  <a:cxn ang="0">
                    <a:pos x="T8" y="T9"/>
                  </a:cxn>
                </a:cxnLst>
                <a:rect l="0" t="0" r="r" b="b"/>
                <a:pathLst>
                  <a:path w="66" h="9">
                    <a:moveTo>
                      <a:pt x="2" y="9"/>
                    </a:moveTo>
                    <a:lnTo>
                      <a:pt x="65" y="9"/>
                    </a:lnTo>
                    <a:lnTo>
                      <a:pt x="66" y="0"/>
                    </a:lnTo>
                    <a:lnTo>
                      <a:pt x="0" y="0"/>
                    </a:lnTo>
                    <a:lnTo>
                      <a:pt x="2"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 name="Freeform 167"/>
              <p:cNvSpPr>
                <a:spLocks/>
              </p:cNvSpPr>
              <p:nvPr userDrawn="1"/>
            </p:nvSpPr>
            <p:spPr bwMode="auto">
              <a:xfrm>
                <a:off x="5213" y="2683"/>
                <a:ext cx="79" cy="7"/>
              </a:xfrm>
              <a:custGeom>
                <a:avLst/>
                <a:gdLst>
                  <a:gd name="T0" fmla="*/ 1 w 79"/>
                  <a:gd name="T1" fmla="*/ 7 h 7"/>
                  <a:gd name="T2" fmla="*/ 77 w 79"/>
                  <a:gd name="T3" fmla="*/ 7 h 7"/>
                  <a:gd name="T4" fmla="*/ 79 w 79"/>
                  <a:gd name="T5" fmla="*/ 0 h 7"/>
                  <a:gd name="T6" fmla="*/ 0 w 79"/>
                  <a:gd name="T7" fmla="*/ 0 h 7"/>
                  <a:gd name="T8" fmla="*/ 1 w 79"/>
                  <a:gd name="T9" fmla="*/ 7 h 7"/>
                </a:gdLst>
                <a:ahLst/>
                <a:cxnLst>
                  <a:cxn ang="0">
                    <a:pos x="T0" y="T1"/>
                  </a:cxn>
                  <a:cxn ang="0">
                    <a:pos x="T2" y="T3"/>
                  </a:cxn>
                  <a:cxn ang="0">
                    <a:pos x="T4" y="T5"/>
                  </a:cxn>
                  <a:cxn ang="0">
                    <a:pos x="T6" y="T7"/>
                  </a:cxn>
                  <a:cxn ang="0">
                    <a:pos x="T8" y="T9"/>
                  </a:cxn>
                </a:cxnLst>
                <a:rect l="0" t="0" r="r" b="b"/>
                <a:pathLst>
                  <a:path w="79" h="7">
                    <a:moveTo>
                      <a:pt x="1" y="7"/>
                    </a:moveTo>
                    <a:lnTo>
                      <a:pt x="77" y="7"/>
                    </a:lnTo>
                    <a:lnTo>
                      <a:pt x="79" y="0"/>
                    </a:lnTo>
                    <a:lnTo>
                      <a:pt x="0" y="0"/>
                    </a:lnTo>
                    <a:lnTo>
                      <a:pt x="1" y="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 name="Freeform 168"/>
              <p:cNvSpPr>
                <a:spLocks/>
              </p:cNvSpPr>
              <p:nvPr userDrawn="1"/>
            </p:nvSpPr>
            <p:spPr bwMode="auto">
              <a:xfrm>
                <a:off x="-442" y="776"/>
                <a:ext cx="228" cy="105"/>
              </a:xfrm>
              <a:custGeom>
                <a:avLst/>
                <a:gdLst>
                  <a:gd name="T0" fmla="*/ 207 w 228"/>
                  <a:gd name="T1" fmla="*/ 46 h 105"/>
                  <a:gd name="T2" fmla="*/ 228 w 228"/>
                  <a:gd name="T3" fmla="*/ 37 h 105"/>
                  <a:gd name="T4" fmla="*/ 115 w 228"/>
                  <a:gd name="T5" fmla="*/ 0 h 105"/>
                  <a:gd name="T6" fmla="*/ 0 w 228"/>
                  <a:gd name="T7" fmla="*/ 37 h 105"/>
                  <a:gd name="T8" fmla="*/ 115 w 228"/>
                  <a:gd name="T9" fmla="*/ 76 h 105"/>
                  <a:gd name="T10" fmla="*/ 200 w 228"/>
                  <a:gd name="T11" fmla="*/ 47 h 105"/>
                  <a:gd name="T12" fmla="*/ 200 w 228"/>
                  <a:gd name="T13" fmla="*/ 88 h 105"/>
                  <a:gd name="T14" fmla="*/ 195 w 228"/>
                  <a:gd name="T15" fmla="*/ 88 h 105"/>
                  <a:gd name="T16" fmla="*/ 195 w 228"/>
                  <a:gd name="T17" fmla="*/ 105 h 105"/>
                  <a:gd name="T18" fmla="*/ 217 w 228"/>
                  <a:gd name="T19" fmla="*/ 105 h 105"/>
                  <a:gd name="T20" fmla="*/ 217 w 228"/>
                  <a:gd name="T21" fmla="*/ 88 h 105"/>
                  <a:gd name="T22" fmla="*/ 207 w 228"/>
                  <a:gd name="T23" fmla="*/ 88 h 105"/>
                  <a:gd name="T24" fmla="*/ 207 w 228"/>
                  <a:gd name="T25" fmla="*/ 4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105">
                    <a:moveTo>
                      <a:pt x="207" y="46"/>
                    </a:moveTo>
                    <a:lnTo>
                      <a:pt x="228" y="37"/>
                    </a:lnTo>
                    <a:lnTo>
                      <a:pt x="115" y="0"/>
                    </a:lnTo>
                    <a:lnTo>
                      <a:pt x="0" y="37"/>
                    </a:lnTo>
                    <a:lnTo>
                      <a:pt x="115" y="76"/>
                    </a:lnTo>
                    <a:lnTo>
                      <a:pt x="200" y="47"/>
                    </a:lnTo>
                    <a:lnTo>
                      <a:pt x="200" y="88"/>
                    </a:lnTo>
                    <a:lnTo>
                      <a:pt x="195" y="88"/>
                    </a:lnTo>
                    <a:lnTo>
                      <a:pt x="195" y="105"/>
                    </a:lnTo>
                    <a:lnTo>
                      <a:pt x="217" y="105"/>
                    </a:lnTo>
                    <a:lnTo>
                      <a:pt x="217" y="88"/>
                    </a:lnTo>
                    <a:lnTo>
                      <a:pt x="207" y="88"/>
                    </a:lnTo>
                    <a:lnTo>
                      <a:pt x="207" y="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 name="Freeform 169"/>
              <p:cNvSpPr>
                <a:spLocks noEditPoints="1"/>
              </p:cNvSpPr>
              <p:nvPr userDrawn="1"/>
            </p:nvSpPr>
            <p:spPr bwMode="auto">
              <a:xfrm>
                <a:off x="-398" y="844"/>
                <a:ext cx="139" cy="76"/>
              </a:xfrm>
              <a:custGeom>
                <a:avLst/>
                <a:gdLst>
                  <a:gd name="T0" fmla="*/ 0 w 139"/>
                  <a:gd name="T1" fmla="*/ 0 h 76"/>
                  <a:gd name="T2" fmla="*/ 0 w 139"/>
                  <a:gd name="T3" fmla="*/ 59 h 76"/>
                  <a:gd name="T4" fmla="*/ 27 w 139"/>
                  <a:gd name="T5" fmla="*/ 59 h 76"/>
                  <a:gd name="T6" fmla="*/ 27 w 139"/>
                  <a:gd name="T7" fmla="*/ 76 h 76"/>
                  <a:gd name="T8" fmla="*/ 119 w 139"/>
                  <a:gd name="T9" fmla="*/ 76 h 76"/>
                  <a:gd name="T10" fmla="*/ 119 w 139"/>
                  <a:gd name="T11" fmla="*/ 59 h 76"/>
                  <a:gd name="T12" fmla="*/ 139 w 139"/>
                  <a:gd name="T13" fmla="*/ 59 h 76"/>
                  <a:gd name="T14" fmla="*/ 139 w 139"/>
                  <a:gd name="T15" fmla="*/ 0 h 76"/>
                  <a:gd name="T16" fmla="*/ 71 w 139"/>
                  <a:gd name="T17" fmla="*/ 23 h 76"/>
                  <a:gd name="T18" fmla="*/ 0 w 139"/>
                  <a:gd name="T19" fmla="*/ 0 h 76"/>
                  <a:gd name="T20" fmla="*/ 130 w 139"/>
                  <a:gd name="T21" fmla="*/ 50 h 76"/>
                  <a:gd name="T22" fmla="*/ 110 w 139"/>
                  <a:gd name="T23" fmla="*/ 50 h 76"/>
                  <a:gd name="T24" fmla="*/ 110 w 139"/>
                  <a:gd name="T25" fmla="*/ 69 h 76"/>
                  <a:gd name="T26" fmla="*/ 34 w 139"/>
                  <a:gd name="T27" fmla="*/ 69 h 76"/>
                  <a:gd name="T28" fmla="*/ 34 w 139"/>
                  <a:gd name="T29" fmla="*/ 50 h 76"/>
                  <a:gd name="T30" fmla="*/ 7 w 139"/>
                  <a:gd name="T31" fmla="*/ 50 h 76"/>
                  <a:gd name="T32" fmla="*/ 7 w 139"/>
                  <a:gd name="T33" fmla="*/ 10 h 76"/>
                  <a:gd name="T34" fmla="*/ 71 w 139"/>
                  <a:gd name="T35" fmla="*/ 32 h 76"/>
                  <a:gd name="T36" fmla="*/ 130 w 139"/>
                  <a:gd name="T37" fmla="*/ 11 h 76"/>
                  <a:gd name="T38" fmla="*/ 130 w 139"/>
                  <a:gd name="T39" fmla="*/ 5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9" h="76">
                    <a:moveTo>
                      <a:pt x="0" y="0"/>
                    </a:moveTo>
                    <a:lnTo>
                      <a:pt x="0" y="59"/>
                    </a:lnTo>
                    <a:lnTo>
                      <a:pt x="27" y="59"/>
                    </a:lnTo>
                    <a:lnTo>
                      <a:pt x="27" y="76"/>
                    </a:lnTo>
                    <a:lnTo>
                      <a:pt x="119" y="76"/>
                    </a:lnTo>
                    <a:lnTo>
                      <a:pt x="119" y="59"/>
                    </a:lnTo>
                    <a:lnTo>
                      <a:pt x="139" y="59"/>
                    </a:lnTo>
                    <a:lnTo>
                      <a:pt x="139" y="0"/>
                    </a:lnTo>
                    <a:lnTo>
                      <a:pt x="71" y="23"/>
                    </a:lnTo>
                    <a:lnTo>
                      <a:pt x="0" y="0"/>
                    </a:lnTo>
                    <a:close/>
                    <a:moveTo>
                      <a:pt x="130" y="50"/>
                    </a:moveTo>
                    <a:lnTo>
                      <a:pt x="110" y="50"/>
                    </a:lnTo>
                    <a:lnTo>
                      <a:pt x="110" y="69"/>
                    </a:lnTo>
                    <a:lnTo>
                      <a:pt x="34" y="69"/>
                    </a:lnTo>
                    <a:lnTo>
                      <a:pt x="34" y="50"/>
                    </a:lnTo>
                    <a:lnTo>
                      <a:pt x="7" y="50"/>
                    </a:lnTo>
                    <a:lnTo>
                      <a:pt x="7" y="10"/>
                    </a:lnTo>
                    <a:lnTo>
                      <a:pt x="71" y="32"/>
                    </a:lnTo>
                    <a:lnTo>
                      <a:pt x="130" y="11"/>
                    </a:lnTo>
                    <a:lnTo>
                      <a:pt x="130" y="5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 name="Freeform 170"/>
              <p:cNvSpPr>
                <a:spLocks noEditPoints="1"/>
              </p:cNvSpPr>
              <p:nvPr userDrawn="1"/>
            </p:nvSpPr>
            <p:spPr bwMode="auto">
              <a:xfrm>
                <a:off x="6415" y="2608"/>
                <a:ext cx="176" cy="176"/>
              </a:xfrm>
              <a:custGeom>
                <a:avLst/>
                <a:gdLst>
                  <a:gd name="T0" fmla="*/ 0 w 176"/>
                  <a:gd name="T1" fmla="*/ 0 h 176"/>
                  <a:gd name="T2" fmla="*/ 0 w 176"/>
                  <a:gd name="T3" fmla="*/ 176 h 176"/>
                  <a:gd name="T4" fmla="*/ 176 w 176"/>
                  <a:gd name="T5" fmla="*/ 176 h 176"/>
                  <a:gd name="T6" fmla="*/ 176 w 176"/>
                  <a:gd name="T7" fmla="*/ 0 h 176"/>
                  <a:gd name="T8" fmla="*/ 0 w 176"/>
                  <a:gd name="T9" fmla="*/ 0 h 176"/>
                  <a:gd name="T10" fmla="*/ 169 w 176"/>
                  <a:gd name="T11" fmla="*/ 168 h 176"/>
                  <a:gd name="T12" fmla="*/ 9 w 176"/>
                  <a:gd name="T13" fmla="*/ 168 h 176"/>
                  <a:gd name="T14" fmla="*/ 9 w 176"/>
                  <a:gd name="T15" fmla="*/ 9 h 176"/>
                  <a:gd name="T16" fmla="*/ 169 w 176"/>
                  <a:gd name="T17" fmla="*/ 9 h 176"/>
                  <a:gd name="T18" fmla="*/ 169 w 176"/>
                  <a:gd name="T19"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0" y="0"/>
                    </a:moveTo>
                    <a:lnTo>
                      <a:pt x="0" y="176"/>
                    </a:lnTo>
                    <a:lnTo>
                      <a:pt x="176" y="176"/>
                    </a:lnTo>
                    <a:lnTo>
                      <a:pt x="176" y="0"/>
                    </a:lnTo>
                    <a:lnTo>
                      <a:pt x="0" y="0"/>
                    </a:lnTo>
                    <a:close/>
                    <a:moveTo>
                      <a:pt x="169" y="168"/>
                    </a:moveTo>
                    <a:lnTo>
                      <a:pt x="9" y="168"/>
                    </a:lnTo>
                    <a:lnTo>
                      <a:pt x="9" y="9"/>
                    </a:lnTo>
                    <a:lnTo>
                      <a:pt x="169" y="9"/>
                    </a:lnTo>
                    <a:lnTo>
                      <a:pt x="169" y="16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 name="Freeform 171"/>
              <p:cNvSpPr>
                <a:spLocks/>
              </p:cNvSpPr>
              <p:nvPr userDrawn="1"/>
            </p:nvSpPr>
            <p:spPr bwMode="auto">
              <a:xfrm>
                <a:off x="6447" y="2657"/>
                <a:ext cx="112" cy="104"/>
              </a:xfrm>
              <a:custGeom>
                <a:avLst/>
                <a:gdLst>
                  <a:gd name="T0" fmla="*/ 9 w 112"/>
                  <a:gd name="T1" fmla="*/ 68 h 104"/>
                  <a:gd name="T2" fmla="*/ 27 w 112"/>
                  <a:gd name="T3" fmla="*/ 68 h 104"/>
                  <a:gd name="T4" fmla="*/ 27 w 112"/>
                  <a:gd name="T5" fmla="*/ 104 h 104"/>
                  <a:gd name="T6" fmla="*/ 27 w 112"/>
                  <a:gd name="T7" fmla="*/ 104 h 104"/>
                  <a:gd name="T8" fmla="*/ 34 w 112"/>
                  <a:gd name="T9" fmla="*/ 104 h 104"/>
                  <a:gd name="T10" fmla="*/ 34 w 112"/>
                  <a:gd name="T11" fmla="*/ 104 h 104"/>
                  <a:gd name="T12" fmla="*/ 34 w 112"/>
                  <a:gd name="T13" fmla="*/ 44 h 104"/>
                  <a:gd name="T14" fmla="*/ 53 w 112"/>
                  <a:gd name="T15" fmla="*/ 44 h 104"/>
                  <a:gd name="T16" fmla="*/ 53 w 112"/>
                  <a:gd name="T17" fmla="*/ 104 h 104"/>
                  <a:gd name="T18" fmla="*/ 53 w 112"/>
                  <a:gd name="T19" fmla="*/ 104 h 104"/>
                  <a:gd name="T20" fmla="*/ 61 w 112"/>
                  <a:gd name="T21" fmla="*/ 104 h 104"/>
                  <a:gd name="T22" fmla="*/ 61 w 112"/>
                  <a:gd name="T23" fmla="*/ 104 h 104"/>
                  <a:gd name="T24" fmla="*/ 61 w 112"/>
                  <a:gd name="T25" fmla="*/ 31 h 104"/>
                  <a:gd name="T26" fmla="*/ 78 w 112"/>
                  <a:gd name="T27" fmla="*/ 31 h 104"/>
                  <a:gd name="T28" fmla="*/ 78 w 112"/>
                  <a:gd name="T29" fmla="*/ 104 h 104"/>
                  <a:gd name="T30" fmla="*/ 80 w 112"/>
                  <a:gd name="T31" fmla="*/ 104 h 104"/>
                  <a:gd name="T32" fmla="*/ 86 w 112"/>
                  <a:gd name="T33" fmla="*/ 104 h 104"/>
                  <a:gd name="T34" fmla="*/ 86 w 112"/>
                  <a:gd name="T35" fmla="*/ 104 h 104"/>
                  <a:gd name="T36" fmla="*/ 86 w 112"/>
                  <a:gd name="T37" fmla="*/ 7 h 104"/>
                  <a:gd name="T38" fmla="*/ 105 w 112"/>
                  <a:gd name="T39" fmla="*/ 7 h 104"/>
                  <a:gd name="T40" fmla="*/ 105 w 112"/>
                  <a:gd name="T41" fmla="*/ 104 h 104"/>
                  <a:gd name="T42" fmla="*/ 112 w 112"/>
                  <a:gd name="T43" fmla="*/ 104 h 104"/>
                  <a:gd name="T44" fmla="*/ 112 w 112"/>
                  <a:gd name="T45" fmla="*/ 0 h 104"/>
                  <a:gd name="T46" fmla="*/ 80 w 112"/>
                  <a:gd name="T47" fmla="*/ 0 h 104"/>
                  <a:gd name="T48" fmla="*/ 80 w 112"/>
                  <a:gd name="T49" fmla="*/ 24 h 104"/>
                  <a:gd name="T50" fmla="*/ 53 w 112"/>
                  <a:gd name="T51" fmla="*/ 24 h 104"/>
                  <a:gd name="T52" fmla="*/ 53 w 112"/>
                  <a:gd name="T53" fmla="*/ 36 h 104"/>
                  <a:gd name="T54" fmla="*/ 27 w 112"/>
                  <a:gd name="T55" fmla="*/ 36 h 104"/>
                  <a:gd name="T56" fmla="*/ 27 w 112"/>
                  <a:gd name="T57" fmla="*/ 60 h 104"/>
                  <a:gd name="T58" fmla="*/ 0 w 112"/>
                  <a:gd name="T59" fmla="*/ 60 h 104"/>
                  <a:gd name="T60" fmla="*/ 0 w 112"/>
                  <a:gd name="T61" fmla="*/ 104 h 104"/>
                  <a:gd name="T62" fmla="*/ 9 w 112"/>
                  <a:gd name="T63" fmla="*/ 104 h 104"/>
                  <a:gd name="T64" fmla="*/ 9 w 112"/>
                  <a:gd name="T65" fmla="*/ 6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04">
                    <a:moveTo>
                      <a:pt x="9" y="68"/>
                    </a:moveTo>
                    <a:lnTo>
                      <a:pt x="27" y="68"/>
                    </a:lnTo>
                    <a:lnTo>
                      <a:pt x="27" y="104"/>
                    </a:lnTo>
                    <a:lnTo>
                      <a:pt x="27" y="104"/>
                    </a:lnTo>
                    <a:lnTo>
                      <a:pt x="34" y="104"/>
                    </a:lnTo>
                    <a:lnTo>
                      <a:pt x="34" y="104"/>
                    </a:lnTo>
                    <a:lnTo>
                      <a:pt x="34" y="44"/>
                    </a:lnTo>
                    <a:lnTo>
                      <a:pt x="53" y="44"/>
                    </a:lnTo>
                    <a:lnTo>
                      <a:pt x="53" y="104"/>
                    </a:lnTo>
                    <a:lnTo>
                      <a:pt x="53" y="104"/>
                    </a:lnTo>
                    <a:lnTo>
                      <a:pt x="61" y="104"/>
                    </a:lnTo>
                    <a:lnTo>
                      <a:pt x="61" y="104"/>
                    </a:lnTo>
                    <a:lnTo>
                      <a:pt x="61" y="31"/>
                    </a:lnTo>
                    <a:lnTo>
                      <a:pt x="78" y="31"/>
                    </a:lnTo>
                    <a:lnTo>
                      <a:pt x="78" y="104"/>
                    </a:lnTo>
                    <a:lnTo>
                      <a:pt x="80" y="104"/>
                    </a:lnTo>
                    <a:lnTo>
                      <a:pt x="86" y="104"/>
                    </a:lnTo>
                    <a:lnTo>
                      <a:pt x="86" y="104"/>
                    </a:lnTo>
                    <a:lnTo>
                      <a:pt x="86" y="7"/>
                    </a:lnTo>
                    <a:lnTo>
                      <a:pt x="105" y="7"/>
                    </a:lnTo>
                    <a:lnTo>
                      <a:pt x="105" y="104"/>
                    </a:lnTo>
                    <a:lnTo>
                      <a:pt x="112" y="104"/>
                    </a:lnTo>
                    <a:lnTo>
                      <a:pt x="112" y="0"/>
                    </a:lnTo>
                    <a:lnTo>
                      <a:pt x="80" y="0"/>
                    </a:lnTo>
                    <a:lnTo>
                      <a:pt x="80" y="24"/>
                    </a:lnTo>
                    <a:lnTo>
                      <a:pt x="53" y="24"/>
                    </a:lnTo>
                    <a:lnTo>
                      <a:pt x="53" y="36"/>
                    </a:lnTo>
                    <a:lnTo>
                      <a:pt x="27" y="36"/>
                    </a:lnTo>
                    <a:lnTo>
                      <a:pt x="27" y="60"/>
                    </a:lnTo>
                    <a:lnTo>
                      <a:pt x="0" y="60"/>
                    </a:lnTo>
                    <a:lnTo>
                      <a:pt x="0" y="104"/>
                    </a:lnTo>
                    <a:lnTo>
                      <a:pt x="9" y="104"/>
                    </a:lnTo>
                    <a:lnTo>
                      <a:pt x="9" y="6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 name="Freeform 172"/>
              <p:cNvSpPr>
                <a:spLocks noEditPoints="1"/>
              </p:cNvSpPr>
              <p:nvPr userDrawn="1"/>
            </p:nvSpPr>
            <p:spPr bwMode="auto">
              <a:xfrm>
                <a:off x="6125" y="1187"/>
                <a:ext cx="152" cy="174"/>
              </a:xfrm>
              <a:custGeom>
                <a:avLst/>
                <a:gdLst>
                  <a:gd name="T0" fmla="*/ 71 w 90"/>
                  <a:gd name="T1" fmla="*/ 20 h 103"/>
                  <a:gd name="T2" fmla="*/ 81 w 90"/>
                  <a:gd name="T3" fmla="*/ 47 h 103"/>
                  <a:gd name="T4" fmla="*/ 79 w 90"/>
                  <a:gd name="T5" fmla="*/ 50 h 103"/>
                  <a:gd name="T6" fmla="*/ 79 w 90"/>
                  <a:gd name="T7" fmla="*/ 50 h 103"/>
                  <a:gd name="T8" fmla="*/ 77 w 90"/>
                  <a:gd name="T9" fmla="*/ 47 h 103"/>
                  <a:gd name="T10" fmla="*/ 68 w 90"/>
                  <a:gd name="T11" fmla="*/ 23 h 103"/>
                  <a:gd name="T12" fmla="*/ 44 w 90"/>
                  <a:gd name="T13" fmla="*/ 13 h 103"/>
                  <a:gd name="T14" fmla="*/ 42 w 90"/>
                  <a:gd name="T15" fmla="*/ 11 h 103"/>
                  <a:gd name="T16" fmla="*/ 44 w 90"/>
                  <a:gd name="T17" fmla="*/ 8 h 103"/>
                  <a:gd name="T18" fmla="*/ 45 w 90"/>
                  <a:gd name="T19" fmla="*/ 8 h 103"/>
                  <a:gd name="T20" fmla="*/ 71 w 90"/>
                  <a:gd name="T21" fmla="*/ 20 h 103"/>
                  <a:gd name="T22" fmla="*/ 43 w 90"/>
                  <a:gd name="T23" fmla="*/ 17 h 103"/>
                  <a:gd name="T24" fmla="*/ 43 w 90"/>
                  <a:gd name="T25" fmla="*/ 17 h 103"/>
                  <a:gd name="T26" fmla="*/ 41 w 90"/>
                  <a:gd name="T27" fmla="*/ 19 h 103"/>
                  <a:gd name="T28" fmla="*/ 43 w 90"/>
                  <a:gd name="T29" fmla="*/ 21 h 103"/>
                  <a:gd name="T30" fmla="*/ 61 w 90"/>
                  <a:gd name="T31" fmla="*/ 30 h 103"/>
                  <a:gd name="T32" fmla="*/ 68 w 90"/>
                  <a:gd name="T33" fmla="*/ 48 h 103"/>
                  <a:gd name="T34" fmla="*/ 70 w 90"/>
                  <a:gd name="T35" fmla="*/ 51 h 103"/>
                  <a:gd name="T36" fmla="*/ 71 w 90"/>
                  <a:gd name="T37" fmla="*/ 51 h 103"/>
                  <a:gd name="T38" fmla="*/ 73 w 90"/>
                  <a:gd name="T39" fmla="*/ 48 h 103"/>
                  <a:gd name="T40" fmla="*/ 64 w 90"/>
                  <a:gd name="T41" fmla="*/ 26 h 103"/>
                  <a:gd name="T42" fmla="*/ 43 w 90"/>
                  <a:gd name="T43" fmla="*/ 17 h 103"/>
                  <a:gd name="T44" fmla="*/ 77 w 90"/>
                  <a:gd name="T45" fmla="*/ 14 h 103"/>
                  <a:gd name="T46" fmla="*/ 46 w 90"/>
                  <a:gd name="T47" fmla="*/ 0 h 103"/>
                  <a:gd name="T48" fmla="*/ 43 w 90"/>
                  <a:gd name="T49" fmla="*/ 2 h 103"/>
                  <a:gd name="T50" fmla="*/ 45 w 90"/>
                  <a:gd name="T51" fmla="*/ 5 h 103"/>
                  <a:gd name="T52" fmla="*/ 74 w 90"/>
                  <a:gd name="T53" fmla="*/ 18 h 103"/>
                  <a:gd name="T54" fmla="*/ 85 w 90"/>
                  <a:gd name="T55" fmla="*/ 47 h 103"/>
                  <a:gd name="T56" fmla="*/ 87 w 90"/>
                  <a:gd name="T57" fmla="*/ 49 h 103"/>
                  <a:gd name="T58" fmla="*/ 87 w 90"/>
                  <a:gd name="T59" fmla="*/ 49 h 103"/>
                  <a:gd name="T60" fmla="*/ 89 w 90"/>
                  <a:gd name="T61" fmla="*/ 47 h 103"/>
                  <a:gd name="T62" fmla="*/ 77 w 90"/>
                  <a:gd name="T63" fmla="*/ 14 h 103"/>
                  <a:gd name="T64" fmla="*/ 46 w 90"/>
                  <a:gd name="T65" fmla="*/ 49 h 103"/>
                  <a:gd name="T66" fmla="*/ 70 w 90"/>
                  <a:gd name="T67" fmla="*/ 74 h 103"/>
                  <a:gd name="T68" fmla="*/ 68 w 90"/>
                  <a:gd name="T69" fmla="*/ 75 h 103"/>
                  <a:gd name="T70" fmla="*/ 57 w 90"/>
                  <a:gd name="T71" fmla="*/ 83 h 103"/>
                  <a:gd name="T72" fmla="*/ 66 w 90"/>
                  <a:gd name="T73" fmla="*/ 103 h 103"/>
                  <a:gd name="T74" fmla="*/ 15 w 90"/>
                  <a:gd name="T75" fmla="*/ 103 h 103"/>
                  <a:gd name="T76" fmla="*/ 24 w 90"/>
                  <a:gd name="T77" fmla="*/ 81 h 103"/>
                  <a:gd name="T78" fmla="*/ 14 w 90"/>
                  <a:gd name="T79" fmla="*/ 74 h 103"/>
                  <a:gd name="T80" fmla="*/ 16 w 90"/>
                  <a:gd name="T81" fmla="*/ 20 h 103"/>
                  <a:gd name="T82" fmla="*/ 17 w 90"/>
                  <a:gd name="T83" fmla="*/ 18 h 103"/>
                  <a:gd name="T84" fmla="*/ 41 w 90"/>
                  <a:gd name="T85" fmla="*/ 43 h 103"/>
                  <a:gd name="T86" fmla="*/ 50 w 90"/>
                  <a:gd name="T87" fmla="*/ 35 h 103"/>
                  <a:gd name="T88" fmla="*/ 54 w 90"/>
                  <a:gd name="T89" fmla="*/ 35 h 103"/>
                  <a:gd name="T90" fmla="*/ 55 w 90"/>
                  <a:gd name="T91" fmla="*/ 37 h 103"/>
                  <a:gd name="T92" fmla="*/ 55 w 90"/>
                  <a:gd name="T93" fmla="*/ 40 h 103"/>
                  <a:gd name="T94" fmla="*/ 46 w 90"/>
                  <a:gd name="T95" fmla="*/ 49 h 103"/>
                  <a:gd name="T96" fmla="*/ 64 w 90"/>
                  <a:gd name="T97" fmla="*/ 74 h 103"/>
                  <a:gd name="T98" fmla="*/ 17 w 90"/>
                  <a:gd name="T99" fmla="*/ 25 h 103"/>
                  <a:gd name="T100" fmla="*/ 18 w 90"/>
                  <a:gd name="T101" fmla="*/ 71 h 103"/>
                  <a:gd name="T102" fmla="*/ 42 w 90"/>
                  <a:gd name="T103" fmla="*/ 81 h 103"/>
                  <a:gd name="T104" fmla="*/ 42 w 90"/>
                  <a:gd name="T105" fmla="*/ 81 h 103"/>
                  <a:gd name="T106" fmla="*/ 64 w 90"/>
                  <a:gd name="T107" fmla="*/ 74 h 103"/>
                  <a:gd name="T108" fmla="*/ 15 w 90"/>
                  <a:gd name="T109" fmla="*/ 39 h 103"/>
                  <a:gd name="T110" fmla="*/ 18 w 90"/>
                  <a:gd name="T111" fmla="*/ 42 h 103"/>
                  <a:gd name="T112" fmla="*/ 21 w 90"/>
                  <a:gd name="T113" fmla="*/ 39 h 103"/>
                  <a:gd name="T114" fmla="*/ 18 w 90"/>
                  <a:gd name="T115" fmla="*/ 35 h 103"/>
                  <a:gd name="T116" fmla="*/ 15 w 90"/>
                  <a:gd name="T117" fmla="*/ 3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103">
                    <a:moveTo>
                      <a:pt x="71" y="20"/>
                    </a:moveTo>
                    <a:cubicBezTo>
                      <a:pt x="78" y="28"/>
                      <a:pt x="82" y="37"/>
                      <a:pt x="81" y="47"/>
                    </a:cubicBezTo>
                    <a:cubicBezTo>
                      <a:pt x="81" y="49"/>
                      <a:pt x="80" y="50"/>
                      <a:pt x="79" y="50"/>
                    </a:cubicBezTo>
                    <a:cubicBezTo>
                      <a:pt x="79" y="50"/>
                      <a:pt x="79" y="50"/>
                      <a:pt x="79" y="50"/>
                    </a:cubicBezTo>
                    <a:cubicBezTo>
                      <a:pt x="78" y="49"/>
                      <a:pt x="77" y="48"/>
                      <a:pt x="77" y="47"/>
                    </a:cubicBezTo>
                    <a:cubicBezTo>
                      <a:pt x="77" y="38"/>
                      <a:pt x="74" y="30"/>
                      <a:pt x="68" y="23"/>
                    </a:cubicBezTo>
                    <a:cubicBezTo>
                      <a:pt x="62" y="17"/>
                      <a:pt x="53" y="13"/>
                      <a:pt x="44" y="13"/>
                    </a:cubicBezTo>
                    <a:cubicBezTo>
                      <a:pt x="43" y="13"/>
                      <a:pt x="42" y="12"/>
                      <a:pt x="42" y="11"/>
                    </a:cubicBezTo>
                    <a:cubicBezTo>
                      <a:pt x="42" y="9"/>
                      <a:pt x="43" y="8"/>
                      <a:pt x="44" y="8"/>
                    </a:cubicBezTo>
                    <a:cubicBezTo>
                      <a:pt x="45" y="8"/>
                      <a:pt x="45" y="8"/>
                      <a:pt x="45" y="8"/>
                    </a:cubicBezTo>
                    <a:cubicBezTo>
                      <a:pt x="55" y="9"/>
                      <a:pt x="64" y="13"/>
                      <a:pt x="71" y="20"/>
                    </a:cubicBezTo>
                    <a:close/>
                    <a:moveTo>
                      <a:pt x="43" y="17"/>
                    </a:moveTo>
                    <a:cubicBezTo>
                      <a:pt x="43" y="17"/>
                      <a:pt x="43" y="17"/>
                      <a:pt x="43" y="17"/>
                    </a:cubicBezTo>
                    <a:cubicBezTo>
                      <a:pt x="42" y="17"/>
                      <a:pt x="41" y="18"/>
                      <a:pt x="41" y="19"/>
                    </a:cubicBezTo>
                    <a:cubicBezTo>
                      <a:pt x="41" y="20"/>
                      <a:pt x="42" y="21"/>
                      <a:pt x="43" y="21"/>
                    </a:cubicBezTo>
                    <a:cubicBezTo>
                      <a:pt x="50" y="22"/>
                      <a:pt x="56" y="25"/>
                      <a:pt x="61" y="30"/>
                    </a:cubicBezTo>
                    <a:cubicBezTo>
                      <a:pt x="66" y="35"/>
                      <a:pt x="68" y="41"/>
                      <a:pt x="68" y="48"/>
                    </a:cubicBezTo>
                    <a:cubicBezTo>
                      <a:pt x="68" y="50"/>
                      <a:pt x="69" y="51"/>
                      <a:pt x="70" y="51"/>
                    </a:cubicBezTo>
                    <a:cubicBezTo>
                      <a:pt x="70" y="51"/>
                      <a:pt x="70" y="51"/>
                      <a:pt x="71" y="51"/>
                    </a:cubicBezTo>
                    <a:cubicBezTo>
                      <a:pt x="72" y="51"/>
                      <a:pt x="73" y="50"/>
                      <a:pt x="73" y="48"/>
                    </a:cubicBezTo>
                    <a:cubicBezTo>
                      <a:pt x="73" y="40"/>
                      <a:pt x="70" y="32"/>
                      <a:pt x="64" y="26"/>
                    </a:cubicBezTo>
                    <a:cubicBezTo>
                      <a:pt x="59" y="20"/>
                      <a:pt x="51" y="17"/>
                      <a:pt x="43" y="17"/>
                    </a:cubicBezTo>
                    <a:close/>
                    <a:moveTo>
                      <a:pt x="77" y="14"/>
                    </a:moveTo>
                    <a:cubicBezTo>
                      <a:pt x="69" y="6"/>
                      <a:pt x="58" y="1"/>
                      <a:pt x="46" y="0"/>
                    </a:cubicBezTo>
                    <a:cubicBezTo>
                      <a:pt x="44" y="0"/>
                      <a:pt x="43" y="1"/>
                      <a:pt x="43" y="2"/>
                    </a:cubicBezTo>
                    <a:cubicBezTo>
                      <a:pt x="43" y="4"/>
                      <a:pt x="44" y="5"/>
                      <a:pt x="45" y="5"/>
                    </a:cubicBezTo>
                    <a:cubicBezTo>
                      <a:pt x="56" y="5"/>
                      <a:pt x="66" y="10"/>
                      <a:pt x="74" y="18"/>
                    </a:cubicBezTo>
                    <a:cubicBezTo>
                      <a:pt x="81" y="25"/>
                      <a:pt x="85" y="36"/>
                      <a:pt x="85" y="47"/>
                    </a:cubicBezTo>
                    <a:cubicBezTo>
                      <a:pt x="85" y="48"/>
                      <a:pt x="86" y="49"/>
                      <a:pt x="87" y="49"/>
                    </a:cubicBezTo>
                    <a:cubicBezTo>
                      <a:pt x="87" y="49"/>
                      <a:pt x="87" y="49"/>
                      <a:pt x="87" y="49"/>
                    </a:cubicBezTo>
                    <a:cubicBezTo>
                      <a:pt x="88" y="49"/>
                      <a:pt x="89" y="48"/>
                      <a:pt x="89" y="47"/>
                    </a:cubicBezTo>
                    <a:cubicBezTo>
                      <a:pt x="90" y="35"/>
                      <a:pt x="85" y="23"/>
                      <a:pt x="77" y="14"/>
                    </a:cubicBezTo>
                    <a:close/>
                    <a:moveTo>
                      <a:pt x="46" y="49"/>
                    </a:moveTo>
                    <a:cubicBezTo>
                      <a:pt x="70" y="74"/>
                      <a:pt x="70" y="74"/>
                      <a:pt x="70" y="74"/>
                    </a:cubicBezTo>
                    <a:cubicBezTo>
                      <a:pt x="68" y="75"/>
                      <a:pt x="68" y="75"/>
                      <a:pt x="68" y="75"/>
                    </a:cubicBezTo>
                    <a:cubicBezTo>
                      <a:pt x="65" y="79"/>
                      <a:pt x="61" y="81"/>
                      <a:pt x="57" y="83"/>
                    </a:cubicBezTo>
                    <a:cubicBezTo>
                      <a:pt x="66" y="103"/>
                      <a:pt x="66" y="103"/>
                      <a:pt x="66" y="103"/>
                    </a:cubicBezTo>
                    <a:cubicBezTo>
                      <a:pt x="15" y="103"/>
                      <a:pt x="15" y="103"/>
                      <a:pt x="15" y="103"/>
                    </a:cubicBezTo>
                    <a:cubicBezTo>
                      <a:pt x="24" y="81"/>
                      <a:pt x="24" y="81"/>
                      <a:pt x="24" y="81"/>
                    </a:cubicBezTo>
                    <a:cubicBezTo>
                      <a:pt x="20" y="79"/>
                      <a:pt x="17" y="77"/>
                      <a:pt x="14" y="74"/>
                    </a:cubicBezTo>
                    <a:cubicBezTo>
                      <a:pt x="0" y="58"/>
                      <a:pt x="0" y="34"/>
                      <a:pt x="16" y="20"/>
                    </a:cubicBezTo>
                    <a:cubicBezTo>
                      <a:pt x="17" y="18"/>
                      <a:pt x="17" y="18"/>
                      <a:pt x="17" y="18"/>
                    </a:cubicBezTo>
                    <a:cubicBezTo>
                      <a:pt x="41" y="43"/>
                      <a:pt x="41" y="43"/>
                      <a:pt x="41" y="43"/>
                    </a:cubicBezTo>
                    <a:cubicBezTo>
                      <a:pt x="50" y="35"/>
                      <a:pt x="50" y="35"/>
                      <a:pt x="50" y="35"/>
                    </a:cubicBezTo>
                    <a:cubicBezTo>
                      <a:pt x="51" y="34"/>
                      <a:pt x="53" y="34"/>
                      <a:pt x="54" y="35"/>
                    </a:cubicBezTo>
                    <a:cubicBezTo>
                      <a:pt x="55" y="37"/>
                      <a:pt x="55" y="37"/>
                      <a:pt x="55" y="37"/>
                    </a:cubicBezTo>
                    <a:cubicBezTo>
                      <a:pt x="56" y="38"/>
                      <a:pt x="56" y="39"/>
                      <a:pt x="55" y="40"/>
                    </a:cubicBezTo>
                    <a:lnTo>
                      <a:pt x="46" y="49"/>
                    </a:lnTo>
                    <a:close/>
                    <a:moveTo>
                      <a:pt x="64" y="74"/>
                    </a:moveTo>
                    <a:cubicBezTo>
                      <a:pt x="17" y="25"/>
                      <a:pt x="17" y="25"/>
                      <a:pt x="17" y="25"/>
                    </a:cubicBezTo>
                    <a:cubicBezTo>
                      <a:pt x="5" y="38"/>
                      <a:pt x="5" y="58"/>
                      <a:pt x="18" y="71"/>
                    </a:cubicBezTo>
                    <a:cubicBezTo>
                      <a:pt x="24" y="78"/>
                      <a:pt x="33" y="81"/>
                      <a:pt x="42" y="81"/>
                    </a:cubicBezTo>
                    <a:cubicBezTo>
                      <a:pt x="42" y="81"/>
                      <a:pt x="42" y="81"/>
                      <a:pt x="42" y="81"/>
                    </a:cubicBezTo>
                    <a:cubicBezTo>
                      <a:pt x="50" y="81"/>
                      <a:pt x="57" y="79"/>
                      <a:pt x="64" y="74"/>
                    </a:cubicBezTo>
                    <a:close/>
                    <a:moveTo>
                      <a:pt x="15" y="39"/>
                    </a:moveTo>
                    <a:cubicBezTo>
                      <a:pt x="15" y="41"/>
                      <a:pt x="16" y="42"/>
                      <a:pt x="18" y="42"/>
                    </a:cubicBezTo>
                    <a:cubicBezTo>
                      <a:pt x="20" y="42"/>
                      <a:pt x="21" y="41"/>
                      <a:pt x="21" y="39"/>
                    </a:cubicBezTo>
                    <a:cubicBezTo>
                      <a:pt x="21" y="37"/>
                      <a:pt x="20" y="35"/>
                      <a:pt x="18" y="35"/>
                    </a:cubicBezTo>
                    <a:cubicBezTo>
                      <a:pt x="16" y="35"/>
                      <a:pt x="15" y="37"/>
                      <a:pt x="15" y="3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 name="Freeform 173"/>
              <p:cNvSpPr>
                <a:spLocks noEditPoints="1"/>
              </p:cNvSpPr>
              <p:nvPr userDrawn="1"/>
            </p:nvSpPr>
            <p:spPr bwMode="auto">
              <a:xfrm>
                <a:off x="5763" y="1506"/>
                <a:ext cx="194" cy="171"/>
              </a:xfrm>
              <a:custGeom>
                <a:avLst/>
                <a:gdLst>
                  <a:gd name="T0" fmla="*/ 105 w 115"/>
                  <a:gd name="T1" fmla="*/ 0 h 101"/>
                  <a:gd name="T2" fmla="*/ 9 w 115"/>
                  <a:gd name="T3" fmla="*/ 0 h 101"/>
                  <a:gd name="T4" fmla="*/ 0 w 115"/>
                  <a:gd name="T5" fmla="*/ 9 h 101"/>
                  <a:gd name="T6" fmla="*/ 0 w 115"/>
                  <a:gd name="T7" fmla="*/ 77 h 101"/>
                  <a:gd name="T8" fmla="*/ 9 w 115"/>
                  <a:gd name="T9" fmla="*/ 86 h 101"/>
                  <a:gd name="T10" fmla="*/ 41 w 115"/>
                  <a:gd name="T11" fmla="*/ 86 h 101"/>
                  <a:gd name="T12" fmla="*/ 41 w 115"/>
                  <a:gd name="T13" fmla="*/ 97 h 101"/>
                  <a:gd name="T14" fmla="*/ 38 w 115"/>
                  <a:gd name="T15" fmla="*/ 97 h 101"/>
                  <a:gd name="T16" fmla="*/ 36 w 115"/>
                  <a:gd name="T17" fmla="*/ 99 h 101"/>
                  <a:gd name="T18" fmla="*/ 38 w 115"/>
                  <a:gd name="T19" fmla="*/ 101 h 101"/>
                  <a:gd name="T20" fmla="*/ 77 w 115"/>
                  <a:gd name="T21" fmla="*/ 101 h 101"/>
                  <a:gd name="T22" fmla="*/ 79 w 115"/>
                  <a:gd name="T23" fmla="*/ 99 h 101"/>
                  <a:gd name="T24" fmla="*/ 77 w 115"/>
                  <a:gd name="T25" fmla="*/ 97 h 101"/>
                  <a:gd name="T26" fmla="*/ 74 w 115"/>
                  <a:gd name="T27" fmla="*/ 97 h 101"/>
                  <a:gd name="T28" fmla="*/ 74 w 115"/>
                  <a:gd name="T29" fmla="*/ 86 h 101"/>
                  <a:gd name="T30" fmla="*/ 105 w 115"/>
                  <a:gd name="T31" fmla="*/ 86 h 101"/>
                  <a:gd name="T32" fmla="*/ 115 w 115"/>
                  <a:gd name="T33" fmla="*/ 77 h 101"/>
                  <a:gd name="T34" fmla="*/ 115 w 115"/>
                  <a:gd name="T35" fmla="*/ 9 h 101"/>
                  <a:gd name="T36" fmla="*/ 105 w 115"/>
                  <a:gd name="T37" fmla="*/ 0 h 101"/>
                  <a:gd name="T38" fmla="*/ 9 w 115"/>
                  <a:gd name="T39" fmla="*/ 5 h 101"/>
                  <a:gd name="T40" fmla="*/ 105 w 115"/>
                  <a:gd name="T41" fmla="*/ 5 h 101"/>
                  <a:gd name="T42" fmla="*/ 110 w 115"/>
                  <a:gd name="T43" fmla="*/ 9 h 101"/>
                  <a:gd name="T44" fmla="*/ 110 w 115"/>
                  <a:gd name="T45" fmla="*/ 62 h 101"/>
                  <a:gd name="T46" fmla="*/ 5 w 115"/>
                  <a:gd name="T47" fmla="*/ 62 h 101"/>
                  <a:gd name="T48" fmla="*/ 5 w 115"/>
                  <a:gd name="T49" fmla="*/ 9 h 101"/>
                  <a:gd name="T50" fmla="*/ 9 w 115"/>
                  <a:gd name="T51" fmla="*/ 5 h 101"/>
                  <a:gd name="T52" fmla="*/ 105 w 115"/>
                  <a:gd name="T53" fmla="*/ 82 h 101"/>
                  <a:gd name="T54" fmla="*/ 9 w 115"/>
                  <a:gd name="T55" fmla="*/ 82 h 101"/>
                  <a:gd name="T56" fmla="*/ 5 w 115"/>
                  <a:gd name="T57" fmla="*/ 77 h 101"/>
                  <a:gd name="T58" fmla="*/ 5 w 115"/>
                  <a:gd name="T59" fmla="*/ 65 h 101"/>
                  <a:gd name="T60" fmla="*/ 110 w 115"/>
                  <a:gd name="T61" fmla="*/ 65 h 101"/>
                  <a:gd name="T62" fmla="*/ 110 w 115"/>
                  <a:gd name="T63" fmla="*/ 77 h 101"/>
                  <a:gd name="T64" fmla="*/ 105 w 115"/>
                  <a:gd name="T65"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1">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7"/>
                      <a:pt x="41" y="97"/>
                      <a:pt x="41" y="97"/>
                    </a:cubicBezTo>
                    <a:cubicBezTo>
                      <a:pt x="38" y="97"/>
                      <a:pt x="38" y="97"/>
                      <a:pt x="38" y="97"/>
                    </a:cubicBezTo>
                    <a:cubicBezTo>
                      <a:pt x="36" y="97"/>
                      <a:pt x="36" y="97"/>
                      <a:pt x="36" y="99"/>
                    </a:cubicBezTo>
                    <a:cubicBezTo>
                      <a:pt x="36" y="100"/>
                      <a:pt x="36" y="101"/>
                      <a:pt x="38" y="101"/>
                    </a:cubicBezTo>
                    <a:cubicBezTo>
                      <a:pt x="77" y="101"/>
                      <a:pt x="77" y="101"/>
                      <a:pt x="77" y="101"/>
                    </a:cubicBezTo>
                    <a:cubicBezTo>
                      <a:pt x="78" y="101"/>
                      <a:pt x="79" y="100"/>
                      <a:pt x="79" y="99"/>
                    </a:cubicBezTo>
                    <a:cubicBezTo>
                      <a:pt x="79" y="97"/>
                      <a:pt x="78" y="97"/>
                      <a:pt x="77" y="97"/>
                    </a:cubicBezTo>
                    <a:cubicBezTo>
                      <a:pt x="74" y="97"/>
                      <a:pt x="74" y="97"/>
                      <a:pt x="74" y="97"/>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5"/>
                    </a:moveTo>
                    <a:cubicBezTo>
                      <a:pt x="105" y="5"/>
                      <a:pt x="105" y="5"/>
                      <a:pt x="105" y="5"/>
                    </a:cubicBezTo>
                    <a:cubicBezTo>
                      <a:pt x="108" y="5"/>
                      <a:pt x="110" y="7"/>
                      <a:pt x="110" y="9"/>
                    </a:cubicBezTo>
                    <a:cubicBezTo>
                      <a:pt x="110" y="62"/>
                      <a:pt x="110" y="62"/>
                      <a:pt x="110" y="62"/>
                    </a:cubicBezTo>
                    <a:cubicBezTo>
                      <a:pt x="5" y="62"/>
                      <a:pt x="5" y="62"/>
                      <a:pt x="5" y="62"/>
                    </a:cubicBezTo>
                    <a:cubicBezTo>
                      <a:pt x="5" y="9"/>
                      <a:pt x="5" y="9"/>
                      <a:pt x="5" y="9"/>
                    </a:cubicBezTo>
                    <a:cubicBezTo>
                      <a:pt x="5" y="7"/>
                      <a:pt x="7" y="5"/>
                      <a:pt x="9" y="5"/>
                    </a:cubicBezTo>
                    <a:close/>
                    <a:moveTo>
                      <a:pt x="105" y="82"/>
                    </a:moveTo>
                    <a:cubicBezTo>
                      <a:pt x="9" y="82"/>
                      <a:pt x="9" y="82"/>
                      <a:pt x="9" y="82"/>
                    </a:cubicBezTo>
                    <a:cubicBezTo>
                      <a:pt x="7" y="82"/>
                      <a:pt x="5" y="80"/>
                      <a:pt x="5" y="77"/>
                    </a:cubicBezTo>
                    <a:cubicBezTo>
                      <a:pt x="5" y="65"/>
                      <a:pt x="5" y="65"/>
                      <a:pt x="5" y="65"/>
                    </a:cubicBezTo>
                    <a:cubicBezTo>
                      <a:pt x="110" y="65"/>
                      <a:pt x="110" y="65"/>
                      <a:pt x="110" y="65"/>
                    </a:cubicBezTo>
                    <a:cubicBezTo>
                      <a:pt x="110" y="77"/>
                      <a:pt x="110" y="77"/>
                      <a:pt x="110" y="77"/>
                    </a:cubicBezTo>
                    <a:cubicBezTo>
                      <a:pt x="110" y="80"/>
                      <a:pt x="108" y="82"/>
                      <a:pt x="105"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Oval 174"/>
              <p:cNvSpPr>
                <a:spLocks noChangeArrowheads="1"/>
              </p:cNvSpPr>
              <p:nvPr userDrawn="1"/>
            </p:nvSpPr>
            <p:spPr bwMode="auto">
              <a:xfrm>
                <a:off x="5854" y="1625"/>
                <a:ext cx="11" cy="1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 name="Freeform 175"/>
              <p:cNvSpPr>
                <a:spLocks noEditPoints="1"/>
              </p:cNvSpPr>
              <p:nvPr userDrawn="1"/>
            </p:nvSpPr>
            <p:spPr bwMode="auto">
              <a:xfrm>
                <a:off x="3926" y="429"/>
                <a:ext cx="194" cy="169"/>
              </a:xfrm>
              <a:custGeom>
                <a:avLst/>
                <a:gdLst>
                  <a:gd name="T0" fmla="*/ 105 w 115"/>
                  <a:gd name="T1" fmla="*/ 0 h 100"/>
                  <a:gd name="T2" fmla="*/ 9 w 115"/>
                  <a:gd name="T3" fmla="*/ 0 h 100"/>
                  <a:gd name="T4" fmla="*/ 0 w 115"/>
                  <a:gd name="T5" fmla="*/ 9 h 100"/>
                  <a:gd name="T6" fmla="*/ 0 w 115"/>
                  <a:gd name="T7" fmla="*/ 77 h 100"/>
                  <a:gd name="T8" fmla="*/ 9 w 115"/>
                  <a:gd name="T9" fmla="*/ 86 h 100"/>
                  <a:gd name="T10" fmla="*/ 41 w 115"/>
                  <a:gd name="T11" fmla="*/ 86 h 100"/>
                  <a:gd name="T12" fmla="*/ 41 w 115"/>
                  <a:gd name="T13" fmla="*/ 96 h 100"/>
                  <a:gd name="T14" fmla="*/ 38 w 115"/>
                  <a:gd name="T15" fmla="*/ 96 h 100"/>
                  <a:gd name="T16" fmla="*/ 36 w 115"/>
                  <a:gd name="T17" fmla="*/ 98 h 100"/>
                  <a:gd name="T18" fmla="*/ 38 w 115"/>
                  <a:gd name="T19" fmla="*/ 100 h 100"/>
                  <a:gd name="T20" fmla="*/ 77 w 115"/>
                  <a:gd name="T21" fmla="*/ 100 h 100"/>
                  <a:gd name="T22" fmla="*/ 79 w 115"/>
                  <a:gd name="T23" fmla="*/ 98 h 100"/>
                  <a:gd name="T24" fmla="*/ 77 w 115"/>
                  <a:gd name="T25" fmla="*/ 96 h 100"/>
                  <a:gd name="T26" fmla="*/ 74 w 115"/>
                  <a:gd name="T27" fmla="*/ 96 h 100"/>
                  <a:gd name="T28" fmla="*/ 74 w 115"/>
                  <a:gd name="T29" fmla="*/ 86 h 100"/>
                  <a:gd name="T30" fmla="*/ 105 w 115"/>
                  <a:gd name="T31" fmla="*/ 86 h 100"/>
                  <a:gd name="T32" fmla="*/ 115 w 115"/>
                  <a:gd name="T33" fmla="*/ 77 h 100"/>
                  <a:gd name="T34" fmla="*/ 115 w 115"/>
                  <a:gd name="T35" fmla="*/ 9 h 100"/>
                  <a:gd name="T36" fmla="*/ 105 w 115"/>
                  <a:gd name="T37" fmla="*/ 0 h 100"/>
                  <a:gd name="T38" fmla="*/ 9 w 115"/>
                  <a:gd name="T39" fmla="*/ 4 h 100"/>
                  <a:gd name="T40" fmla="*/ 105 w 115"/>
                  <a:gd name="T41" fmla="*/ 4 h 100"/>
                  <a:gd name="T42" fmla="*/ 110 w 115"/>
                  <a:gd name="T43" fmla="*/ 9 h 100"/>
                  <a:gd name="T44" fmla="*/ 110 w 115"/>
                  <a:gd name="T45" fmla="*/ 61 h 100"/>
                  <a:gd name="T46" fmla="*/ 5 w 115"/>
                  <a:gd name="T47" fmla="*/ 61 h 100"/>
                  <a:gd name="T48" fmla="*/ 5 w 115"/>
                  <a:gd name="T49" fmla="*/ 9 h 100"/>
                  <a:gd name="T50" fmla="*/ 9 w 115"/>
                  <a:gd name="T51" fmla="*/ 4 h 100"/>
                  <a:gd name="T52" fmla="*/ 105 w 115"/>
                  <a:gd name="T53" fmla="*/ 82 h 100"/>
                  <a:gd name="T54" fmla="*/ 9 w 115"/>
                  <a:gd name="T55" fmla="*/ 82 h 100"/>
                  <a:gd name="T56" fmla="*/ 5 w 115"/>
                  <a:gd name="T57" fmla="*/ 77 h 100"/>
                  <a:gd name="T58" fmla="*/ 5 w 115"/>
                  <a:gd name="T59" fmla="*/ 65 h 100"/>
                  <a:gd name="T60" fmla="*/ 110 w 115"/>
                  <a:gd name="T61" fmla="*/ 65 h 100"/>
                  <a:gd name="T62" fmla="*/ 110 w 115"/>
                  <a:gd name="T63" fmla="*/ 77 h 100"/>
                  <a:gd name="T64" fmla="*/ 105 w 115"/>
                  <a:gd name="T65"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0">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6"/>
                      <a:pt x="41" y="96"/>
                      <a:pt x="41" y="96"/>
                    </a:cubicBezTo>
                    <a:cubicBezTo>
                      <a:pt x="38" y="96"/>
                      <a:pt x="38" y="96"/>
                      <a:pt x="38" y="96"/>
                    </a:cubicBezTo>
                    <a:cubicBezTo>
                      <a:pt x="36" y="96"/>
                      <a:pt x="36" y="97"/>
                      <a:pt x="36" y="98"/>
                    </a:cubicBezTo>
                    <a:cubicBezTo>
                      <a:pt x="36" y="99"/>
                      <a:pt x="36" y="100"/>
                      <a:pt x="38" y="100"/>
                    </a:cubicBezTo>
                    <a:cubicBezTo>
                      <a:pt x="77" y="100"/>
                      <a:pt x="77" y="100"/>
                      <a:pt x="77" y="100"/>
                    </a:cubicBezTo>
                    <a:cubicBezTo>
                      <a:pt x="78" y="100"/>
                      <a:pt x="79" y="99"/>
                      <a:pt x="79" y="98"/>
                    </a:cubicBezTo>
                    <a:cubicBezTo>
                      <a:pt x="79" y="97"/>
                      <a:pt x="78" y="96"/>
                      <a:pt x="77" y="96"/>
                    </a:cubicBezTo>
                    <a:cubicBezTo>
                      <a:pt x="74" y="96"/>
                      <a:pt x="74" y="96"/>
                      <a:pt x="74" y="96"/>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4"/>
                    </a:moveTo>
                    <a:cubicBezTo>
                      <a:pt x="105" y="4"/>
                      <a:pt x="105" y="4"/>
                      <a:pt x="105" y="4"/>
                    </a:cubicBezTo>
                    <a:cubicBezTo>
                      <a:pt x="108" y="4"/>
                      <a:pt x="110" y="6"/>
                      <a:pt x="110" y="9"/>
                    </a:cubicBezTo>
                    <a:cubicBezTo>
                      <a:pt x="110" y="61"/>
                      <a:pt x="110" y="61"/>
                      <a:pt x="110" y="61"/>
                    </a:cubicBezTo>
                    <a:cubicBezTo>
                      <a:pt x="5" y="61"/>
                      <a:pt x="5" y="61"/>
                      <a:pt x="5" y="61"/>
                    </a:cubicBezTo>
                    <a:cubicBezTo>
                      <a:pt x="5" y="9"/>
                      <a:pt x="5" y="9"/>
                      <a:pt x="5" y="9"/>
                    </a:cubicBezTo>
                    <a:cubicBezTo>
                      <a:pt x="5" y="6"/>
                      <a:pt x="7" y="4"/>
                      <a:pt x="9" y="4"/>
                    </a:cubicBezTo>
                    <a:close/>
                    <a:moveTo>
                      <a:pt x="105" y="82"/>
                    </a:moveTo>
                    <a:cubicBezTo>
                      <a:pt x="9" y="82"/>
                      <a:pt x="9" y="82"/>
                      <a:pt x="9" y="82"/>
                    </a:cubicBezTo>
                    <a:cubicBezTo>
                      <a:pt x="7" y="82"/>
                      <a:pt x="5" y="79"/>
                      <a:pt x="5" y="77"/>
                    </a:cubicBezTo>
                    <a:cubicBezTo>
                      <a:pt x="5" y="65"/>
                      <a:pt x="5" y="65"/>
                      <a:pt x="5" y="65"/>
                    </a:cubicBezTo>
                    <a:cubicBezTo>
                      <a:pt x="110" y="65"/>
                      <a:pt x="110" y="65"/>
                      <a:pt x="110" y="65"/>
                    </a:cubicBezTo>
                    <a:cubicBezTo>
                      <a:pt x="110" y="77"/>
                      <a:pt x="110" y="77"/>
                      <a:pt x="110" y="77"/>
                    </a:cubicBezTo>
                    <a:cubicBezTo>
                      <a:pt x="110" y="79"/>
                      <a:pt x="108" y="82"/>
                      <a:pt x="105"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 name="Oval 176"/>
              <p:cNvSpPr>
                <a:spLocks noChangeArrowheads="1"/>
              </p:cNvSpPr>
              <p:nvPr userDrawn="1"/>
            </p:nvSpPr>
            <p:spPr bwMode="auto">
              <a:xfrm>
                <a:off x="4017" y="548"/>
                <a:ext cx="10" cy="1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 name="Freeform 177"/>
              <p:cNvSpPr>
                <a:spLocks/>
              </p:cNvSpPr>
              <p:nvPr userDrawn="1"/>
            </p:nvSpPr>
            <p:spPr bwMode="auto">
              <a:xfrm>
                <a:off x="6044" y="2269"/>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 name="Rectangle 178"/>
              <p:cNvSpPr>
                <a:spLocks noChangeArrowheads="1"/>
              </p:cNvSpPr>
              <p:nvPr userDrawn="1"/>
            </p:nvSpPr>
            <p:spPr bwMode="auto">
              <a:xfrm>
                <a:off x="6044" y="2328"/>
                <a:ext cx="146" cy="3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 name="Freeform 179"/>
              <p:cNvSpPr>
                <a:spLocks/>
              </p:cNvSpPr>
              <p:nvPr userDrawn="1"/>
            </p:nvSpPr>
            <p:spPr bwMode="auto">
              <a:xfrm>
                <a:off x="6044" y="2373"/>
                <a:ext cx="146"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9" name="Freeform 180"/>
              <p:cNvSpPr>
                <a:spLocks noEditPoints="1"/>
              </p:cNvSpPr>
              <p:nvPr userDrawn="1"/>
            </p:nvSpPr>
            <p:spPr bwMode="auto">
              <a:xfrm>
                <a:off x="5368" y="511"/>
                <a:ext cx="157" cy="155"/>
              </a:xfrm>
              <a:custGeom>
                <a:avLst/>
                <a:gdLst>
                  <a:gd name="T0" fmla="*/ 92 w 93"/>
                  <a:gd name="T1" fmla="*/ 51 h 92"/>
                  <a:gd name="T2" fmla="*/ 93 w 93"/>
                  <a:gd name="T3" fmla="*/ 43 h 92"/>
                  <a:gd name="T4" fmla="*/ 83 w 93"/>
                  <a:gd name="T5" fmla="*/ 37 h 92"/>
                  <a:gd name="T6" fmla="*/ 89 w 93"/>
                  <a:gd name="T7" fmla="*/ 28 h 92"/>
                  <a:gd name="T8" fmla="*/ 85 w 93"/>
                  <a:gd name="T9" fmla="*/ 20 h 92"/>
                  <a:gd name="T10" fmla="*/ 71 w 93"/>
                  <a:gd name="T11" fmla="*/ 18 h 92"/>
                  <a:gd name="T12" fmla="*/ 71 w 93"/>
                  <a:gd name="T13" fmla="*/ 7 h 92"/>
                  <a:gd name="T14" fmla="*/ 60 w 93"/>
                  <a:gd name="T15" fmla="*/ 11 h 92"/>
                  <a:gd name="T16" fmla="*/ 52 w 93"/>
                  <a:gd name="T17" fmla="*/ 0 h 92"/>
                  <a:gd name="T18" fmla="*/ 44 w 93"/>
                  <a:gd name="T19" fmla="*/ 0 h 92"/>
                  <a:gd name="T20" fmla="*/ 38 w 93"/>
                  <a:gd name="T21" fmla="*/ 9 h 92"/>
                  <a:gd name="T22" fmla="*/ 28 w 93"/>
                  <a:gd name="T23" fmla="*/ 4 h 92"/>
                  <a:gd name="T24" fmla="*/ 21 w 93"/>
                  <a:gd name="T25" fmla="*/ 8 h 92"/>
                  <a:gd name="T26" fmla="*/ 18 w 93"/>
                  <a:gd name="T27" fmla="*/ 21 h 92"/>
                  <a:gd name="T28" fmla="*/ 7 w 93"/>
                  <a:gd name="T29" fmla="*/ 22 h 92"/>
                  <a:gd name="T30" fmla="*/ 11 w 93"/>
                  <a:gd name="T31" fmla="*/ 32 h 92"/>
                  <a:gd name="T32" fmla="*/ 1 w 93"/>
                  <a:gd name="T33" fmla="*/ 41 h 92"/>
                  <a:gd name="T34" fmla="*/ 1 w 93"/>
                  <a:gd name="T35" fmla="*/ 49 h 92"/>
                  <a:gd name="T36" fmla="*/ 10 w 93"/>
                  <a:gd name="T37" fmla="*/ 55 h 92"/>
                  <a:gd name="T38" fmla="*/ 4 w 93"/>
                  <a:gd name="T39" fmla="*/ 64 h 92"/>
                  <a:gd name="T40" fmla="*/ 8 w 93"/>
                  <a:gd name="T41" fmla="*/ 71 h 92"/>
                  <a:gd name="T42" fmla="*/ 22 w 93"/>
                  <a:gd name="T43" fmla="*/ 74 h 92"/>
                  <a:gd name="T44" fmla="*/ 22 w 93"/>
                  <a:gd name="T45" fmla="*/ 85 h 92"/>
                  <a:gd name="T46" fmla="*/ 33 w 93"/>
                  <a:gd name="T47" fmla="*/ 81 h 92"/>
                  <a:gd name="T48" fmla="*/ 41 w 93"/>
                  <a:gd name="T49" fmla="*/ 92 h 92"/>
                  <a:gd name="T50" fmla="*/ 50 w 93"/>
                  <a:gd name="T51" fmla="*/ 92 h 92"/>
                  <a:gd name="T52" fmla="*/ 55 w 93"/>
                  <a:gd name="T53" fmla="*/ 83 h 92"/>
                  <a:gd name="T54" fmla="*/ 65 w 93"/>
                  <a:gd name="T55" fmla="*/ 88 h 92"/>
                  <a:gd name="T56" fmla="*/ 72 w 93"/>
                  <a:gd name="T57" fmla="*/ 84 h 92"/>
                  <a:gd name="T58" fmla="*/ 75 w 93"/>
                  <a:gd name="T59" fmla="*/ 71 h 92"/>
                  <a:gd name="T60" fmla="*/ 86 w 93"/>
                  <a:gd name="T61" fmla="*/ 70 h 92"/>
                  <a:gd name="T62" fmla="*/ 82 w 93"/>
                  <a:gd name="T63" fmla="*/ 60 h 92"/>
                  <a:gd name="T64" fmla="*/ 76 w 93"/>
                  <a:gd name="T65" fmla="*/ 47 h 92"/>
                  <a:gd name="T66" fmla="*/ 17 w 93"/>
                  <a:gd name="T67" fmla="*/ 45 h 92"/>
                  <a:gd name="T68" fmla="*/ 76 w 93"/>
                  <a:gd name="T69" fmla="*/ 47 h 92"/>
                  <a:gd name="T70" fmla="*/ 51 w 93"/>
                  <a:gd name="T71" fmla="*/ 53 h 92"/>
                  <a:gd name="T72" fmla="*/ 43 w 93"/>
                  <a:gd name="T73"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 h="92">
                    <a:moveTo>
                      <a:pt x="83" y="53"/>
                    </a:moveTo>
                    <a:cubicBezTo>
                      <a:pt x="88" y="52"/>
                      <a:pt x="92" y="51"/>
                      <a:pt x="92" y="51"/>
                    </a:cubicBezTo>
                    <a:cubicBezTo>
                      <a:pt x="92" y="50"/>
                      <a:pt x="93" y="49"/>
                      <a:pt x="93" y="47"/>
                    </a:cubicBezTo>
                    <a:cubicBezTo>
                      <a:pt x="93" y="46"/>
                      <a:pt x="93" y="44"/>
                      <a:pt x="93" y="43"/>
                    </a:cubicBezTo>
                    <a:cubicBezTo>
                      <a:pt x="84" y="40"/>
                      <a:pt x="84" y="40"/>
                      <a:pt x="84" y="40"/>
                    </a:cubicBezTo>
                    <a:cubicBezTo>
                      <a:pt x="84" y="39"/>
                      <a:pt x="83" y="38"/>
                      <a:pt x="83" y="37"/>
                    </a:cubicBezTo>
                    <a:cubicBezTo>
                      <a:pt x="83" y="36"/>
                      <a:pt x="83" y="35"/>
                      <a:pt x="82" y="34"/>
                    </a:cubicBezTo>
                    <a:cubicBezTo>
                      <a:pt x="85" y="31"/>
                      <a:pt x="89" y="28"/>
                      <a:pt x="89" y="28"/>
                    </a:cubicBezTo>
                    <a:cubicBezTo>
                      <a:pt x="88" y="26"/>
                      <a:pt x="88" y="25"/>
                      <a:pt x="87" y="24"/>
                    </a:cubicBezTo>
                    <a:cubicBezTo>
                      <a:pt x="86" y="23"/>
                      <a:pt x="86" y="21"/>
                      <a:pt x="85" y="20"/>
                    </a:cubicBezTo>
                    <a:cubicBezTo>
                      <a:pt x="76" y="22"/>
                      <a:pt x="76" y="22"/>
                      <a:pt x="76" y="22"/>
                    </a:cubicBezTo>
                    <a:cubicBezTo>
                      <a:pt x="75" y="21"/>
                      <a:pt x="73" y="19"/>
                      <a:pt x="71" y="18"/>
                    </a:cubicBezTo>
                    <a:cubicBezTo>
                      <a:pt x="73" y="14"/>
                      <a:pt x="74" y="9"/>
                      <a:pt x="74" y="9"/>
                    </a:cubicBezTo>
                    <a:cubicBezTo>
                      <a:pt x="73" y="8"/>
                      <a:pt x="72" y="7"/>
                      <a:pt x="71" y="7"/>
                    </a:cubicBezTo>
                    <a:cubicBezTo>
                      <a:pt x="69" y="6"/>
                      <a:pt x="68" y="5"/>
                      <a:pt x="67" y="5"/>
                    </a:cubicBezTo>
                    <a:cubicBezTo>
                      <a:pt x="60" y="11"/>
                      <a:pt x="60" y="11"/>
                      <a:pt x="60" y="11"/>
                    </a:cubicBezTo>
                    <a:cubicBezTo>
                      <a:pt x="58" y="10"/>
                      <a:pt x="56" y="9"/>
                      <a:pt x="54" y="9"/>
                    </a:cubicBezTo>
                    <a:cubicBezTo>
                      <a:pt x="53" y="5"/>
                      <a:pt x="52" y="0"/>
                      <a:pt x="52" y="0"/>
                    </a:cubicBezTo>
                    <a:cubicBezTo>
                      <a:pt x="51" y="0"/>
                      <a:pt x="49" y="0"/>
                      <a:pt x="48" y="0"/>
                    </a:cubicBezTo>
                    <a:cubicBezTo>
                      <a:pt x="46" y="0"/>
                      <a:pt x="45" y="0"/>
                      <a:pt x="44" y="0"/>
                    </a:cubicBezTo>
                    <a:cubicBezTo>
                      <a:pt x="41" y="9"/>
                      <a:pt x="41" y="9"/>
                      <a:pt x="41" y="9"/>
                    </a:cubicBezTo>
                    <a:cubicBezTo>
                      <a:pt x="40" y="9"/>
                      <a:pt x="39" y="9"/>
                      <a:pt x="38" y="9"/>
                    </a:cubicBezTo>
                    <a:cubicBezTo>
                      <a:pt x="37" y="10"/>
                      <a:pt x="36" y="10"/>
                      <a:pt x="35" y="10"/>
                    </a:cubicBezTo>
                    <a:cubicBezTo>
                      <a:pt x="32" y="7"/>
                      <a:pt x="28" y="4"/>
                      <a:pt x="28" y="4"/>
                    </a:cubicBezTo>
                    <a:cubicBezTo>
                      <a:pt x="27" y="4"/>
                      <a:pt x="26" y="5"/>
                      <a:pt x="25" y="5"/>
                    </a:cubicBezTo>
                    <a:cubicBezTo>
                      <a:pt x="23" y="6"/>
                      <a:pt x="22" y="7"/>
                      <a:pt x="21" y="8"/>
                    </a:cubicBezTo>
                    <a:cubicBezTo>
                      <a:pt x="23" y="16"/>
                      <a:pt x="23" y="16"/>
                      <a:pt x="23" y="16"/>
                    </a:cubicBezTo>
                    <a:cubicBezTo>
                      <a:pt x="21" y="18"/>
                      <a:pt x="20" y="19"/>
                      <a:pt x="18" y="21"/>
                    </a:cubicBezTo>
                    <a:cubicBezTo>
                      <a:pt x="14" y="20"/>
                      <a:pt x="10" y="18"/>
                      <a:pt x="10" y="18"/>
                    </a:cubicBezTo>
                    <a:cubicBezTo>
                      <a:pt x="9" y="20"/>
                      <a:pt x="8" y="21"/>
                      <a:pt x="7" y="22"/>
                    </a:cubicBezTo>
                    <a:cubicBezTo>
                      <a:pt x="7" y="23"/>
                      <a:pt x="6" y="24"/>
                      <a:pt x="5" y="26"/>
                    </a:cubicBezTo>
                    <a:cubicBezTo>
                      <a:pt x="11" y="32"/>
                      <a:pt x="11" y="32"/>
                      <a:pt x="11" y="32"/>
                    </a:cubicBezTo>
                    <a:cubicBezTo>
                      <a:pt x="11" y="34"/>
                      <a:pt x="10" y="36"/>
                      <a:pt x="10" y="38"/>
                    </a:cubicBezTo>
                    <a:cubicBezTo>
                      <a:pt x="6" y="39"/>
                      <a:pt x="1" y="41"/>
                      <a:pt x="1" y="41"/>
                    </a:cubicBezTo>
                    <a:cubicBezTo>
                      <a:pt x="1" y="42"/>
                      <a:pt x="1" y="43"/>
                      <a:pt x="0" y="45"/>
                    </a:cubicBezTo>
                    <a:cubicBezTo>
                      <a:pt x="0" y="46"/>
                      <a:pt x="0" y="48"/>
                      <a:pt x="1" y="49"/>
                    </a:cubicBezTo>
                    <a:cubicBezTo>
                      <a:pt x="9" y="51"/>
                      <a:pt x="9" y="51"/>
                      <a:pt x="9" y="51"/>
                    </a:cubicBezTo>
                    <a:cubicBezTo>
                      <a:pt x="9" y="53"/>
                      <a:pt x="10" y="54"/>
                      <a:pt x="10" y="55"/>
                    </a:cubicBezTo>
                    <a:cubicBezTo>
                      <a:pt x="10" y="56"/>
                      <a:pt x="10" y="57"/>
                      <a:pt x="11" y="58"/>
                    </a:cubicBezTo>
                    <a:cubicBezTo>
                      <a:pt x="8" y="61"/>
                      <a:pt x="4" y="64"/>
                      <a:pt x="4" y="64"/>
                    </a:cubicBezTo>
                    <a:cubicBezTo>
                      <a:pt x="5" y="65"/>
                      <a:pt x="5" y="67"/>
                      <a:pt x="6" y="68"/>
                    </a:cubicBezTo>
                    <a:cubicBezTo>
                      <a:pt x="7" y="69"/>
                      <a:pt x="7" y="70"/>
                      <a:pt x="8" y="71"/>
                    </a:cubicBezTo>
                    <a:cubicBezTo>
                      <a:pt x="17" y="69"/>
                      <a:pt x="17" y="69"/>
                      <a:pt x="17" y="69"/>
                    </a:cubicBezTo>
                    <a:cubicBezTo>
                      <a:pt x="18" y="71"/>
                      <a:pt x="20" y="73"/>
                      <a:pt x="22" y="74"/>
                    </a:cubicBezTo>
                    <a:cubicBezTo>
                      <a:pt x="20" y="78"/>
                      <a:pt x="19" y="83"/>
                      <a:pt x="19" y="83"/>
                    </a:cubicBezTo>
                    <a:cubicBezTo>
                      <a:pt x="20" y="84"/>
                      <a:pt x="21" y="84"/>
                      <a:pt x="22" y="85"/>
                    </a:cubicBezTo>
                    <a:cubicBezTo>
                      <a:pt x="24" y="86"/>
                      <a:pt x="25" y="87"/>
                      <a:pt x="26" y="87"/>
                    </a:cubicBezTo>
                    <a:cubicBezTo>
                      <a:pt x="33" y="81"/>
                      <a:pt x="33" y="81"/>
                      <a:pt x="33" y="81"/>
                    </a:cubicBezTo>
                    <a:cubicBezTo>
                      <a:pt x="35" y="82"/>
                      <a:pt x="37" y="82"/>
                      <a:pt x="39" y="83"/>
                    </a:cubicBezTo>
                    <a:cubicBezTo>
                      <a:pt x="40" y="87"/>
                      <a:pt x="41" y="92"/>
                      <a:pt x="41" y="92"/>
                    </a:cubicBezTo>
                    <a:cubicBezTo>
                      <a:pt x="43" y="92"/>
                      <a:pt x="44" y="92"/>
                      <a:pt x="45" y="92"/>
                    </a:cubicBezTo>
                    <a:cubicBezTo>
                      <a:pt x="47" y="92"/>
                      <a:pt x="48" y="92"/>
                      <a:pt x="50" y="92"/>
                    </a:cubicBezTo>
                    <a:cubicBezTo>
                      <a:pt x="52" y="83"/>
                      <a:pt x="52" y="83"/>
                      <a:pt x="52" y="83"/>
                    </a:cubicBezTo>
                    <a:cubicBezTo>
                      <a:pt x="53" y="83"/>
                      <a:pt x="54" y="83"/>
                      <a:pt x="55" y="83"/>
                    </a:cubicBezTo>
                    <a:cubicBezTo>
                      <a:pt x="56" y="82"/>
                      <a:pt x="57" y="82"/>
                      <a:pt x="59" y="82"/>
                    </a:cubicBezTo>
                    <a:cubicBezTo>
                      <a:pt x="61" y="85"/>
                      <a:pt x="65" y="88"/>
                      <a:pt x="65" y="88"/>
                    </a:cubicBezTo>
                    <a:cubicBezTo>
                      <a:pt x="66" y="88"/>
                      <a:pt x="67" y="87"/>
                      <a:pt x="69" y="86"/>
                    </a:cubicBezTo>
                    <a:cubicBezTo>
                      <a:pt x="70" y="86"/>
                      <a:pt x="71" y="85"/>
                      <a:pt x="72" y="84"/>
                    </a:cubicBezTo>
                    <a:cubicBezTo>
                      <a:pt x="70" y="75"/>
                      <a:pt x="70" y="75"/>
                      <a:pt x="70" y="75"/>
                    </a:cubicBezTo>
                    <a:cubicBezTo>
                      <a:pt x="72" y="74"/>
                      <a:pt x="73" y="73"/>
                      <a:pt x="75" y="71"/>
                    </a:cubicBezTo>
                    <a:cubicBezTo>
                      <a:pt x="79" y="72"/>
                      <a:pt x="83" y="73"/>
                      <a:pt x="83" y="73"/>
                    </a:cubicBezTo>
                    <a:cubicBezTo>
                      <a:pt x="84" y="72"/>
                      <a:pt x="85" y="71"/>
                      <a:pt x="86" y="70"/>
                    </a:cubicBezTo>
                    <a:cubicBezTo>
                      <a:pt x="87" y="69"/>
                      <a:pt x="87" y="68"/>
                      <a:pt x="88" y="66"/>
                    </a:cubicBezTo>
                    <a:cubicBezTo>
                      <a:pt x="82" y="60"/>
                      <a:pt x="82" y="60"/>
                      <a:pt x="82" y="60"/>
                    </a:cubicBezTo>
                    <a:cubicBezTo>
                      <a:pt x="82" y="58"/>
                      <a:pt x="83" y="56"/>
                      <a:pt x="83" y="53"/>
                    </a:cubicBezTo>
                    <a:close/>
                    <a:moveTo>
                      <a:pt x="76" y="47"/>
                    </a:moveTo>
                    <a:cubicBezTo>
                      <a:pt x="75" y="63"/>
                      <a:pt x="62" y="76"/>
                      <a:pt x="46" y="75"/>
                    </a:cubicBezTo>
                    <a:cubicBezTo>
                      <a:pt x="30" y="75"/>
                      <a:pt x="17" y="61"/>
                      <a:pt x="17" y="45"/>
                    </a:cubicBezTo>
                    <a:cubicBezTo>
                      <a:pt x="18" y="29"/>
                      <a:pt x="31" y="16"/>
                      <a:pt x="47" y="17"/>
                    </a:cubicBezTo>
                    <a:cubicBezTo>
                      <a:pt x="63" y="17"/>
                      <a:pt x="76" y="30"/>
                      <a:pt x="76" y="47"/>
                    </a:cubicBezTo>
                    <a:close/>
                    <a:moveTo>
                      <a:pt x="54" y="42"/>
                    </a:moveTo>
                    <a:cubicBezTo>
                      <a:pt x="56" y="46"/>
                      <a:pt x="55" y="51"/>
                      <a:pt x="51" y="53"/>
                    </a:cubicBezTo>
                    <a:cubicBezTo>
                      <a:pt x="46" y="55"/>
                      <a:pt x="41" y="54"/>
                      <a:pt x="39" y="50"/>
                    </a:cubicBezTo>
                    <a:cubicBezTo>
                      <a:pt x="37" y="46"/>
                      <a:pt x="38" y="41"/>
                      <a:pt x="43" y="39"/>
                    </a:cubicBezTo>
                    <a:cubicBezTo>
                      <a:pt x="47" y="36"/>
                      <a:pt x="52" y="38"/>
                      <a:pt x="54" y="4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 name="Freeform 181"/>
              <p:cNvSpPr>
                <a:spLocks noEditPoints="1"/>
              </p:cNvSpPr>
              <p:nvPr userDrawn="1"/>
            </p:nvSpPr>
            <p:spPr bwMode="auto">
              <a:xfrm>
                <a:off x="5859" y="1995"/>
                <a:ext cx="114"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 name="Freeform 182"/>
              <p:cNvSpPr>
                <a:spLocks noEditPoints="1"/>
              </p:cNvSpPr>
              <p:nvPr userDrawn="1"/>
            </p:nvSpPr>
            <p:spPr bwMode="auto">
              <a:xfrm>
                <a:off x="6062" y="1883"/>
                <a:ext cx="112" cy="164"/>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7 h 97"/>
                  <a:gd name="T28" fmla="*/ 62 w 66"/>
                  <a:gd name="T29" fmla="*/ 77 h 97"/>
                  <a:gd name="T30" fmla="*/ 62 w 66"/>
                  <a:gd name="T31" fmla="*/ 87 h 97"/>
                  <a:gd name="T32" fmla="*/ 62 w 66"/>
                  <a:gd name="T33" fmla="*/ 21 h 97"/>
                  <a:gd name="T34" fmla="*/ 4 w 66"/>
                  <a:gd name="T35" fmla="*/ 21 h 97"/>
                  <a:gd name="T36" fmla="*/ 4 w 66"/>
                  <a:gd name="T37" fmla="*/ 10 h 97"/>
                  <a:gd name="T38" fmla="*/ 10 w 66"/>
                  <a:gd name="T39" fmla="*/ 4 h 97"/>
                  <a:gd name="T40" fmla="*/ 56 w 66"/>
                  <a:gd name="T41" fmla="*/ 4 h 97"/>
                  <a:gd name="T42" fmla="*/ 62 w 66"/>
                  <a:gd name="T43" fmla="*/ 10 h 97"/>
                  <a:gd name="T44" fmla="*/ 62 w 66"/>
                  <a:gd name="T45" fmla="*/ 21 h 97"/>
                  <a:gd name="T46" fmla="*/ 29 w 66"/>
                  <a:gd name="T47" fmla="*/ 85 h 97"/>
                  <a:gd name="T48" fmla="*/ 33 w 66"/>
                  <a:gd name="T49" fmla="*/ 80 h 97"/>
                  <a:gd name="T50" fmla="*/ 37 w 66"/>
                  <a:gd name="T51" fmla="*/ 85 h 97"/>
                  <a:gd name="T52" fmla="*/ 33 w 66"/>
                  <a:gd name="T53" fmla="*/ 89 h 97"/>
                  <a:gd name="T54" fmla="*/ 29 w 66"/>
                  <a:gd name="T55" fmla="*/ 85 h 97"/>
                  <a:gd name="T56" fmla="*/ 26 w 66"/>
                  <a:gd name="T57" fmla="*/ 11 h 97"/>
                  <a:gd name="T58" fmla="*/ 41 w 66"/>
                  <a:gd name="T59" fmla="*/ 11 h 97"/>
                  <a:gd name="T60" fmla="*/ 41 w 66"/>
                  <a:gd name="T61" fmla="*/ 14 h 97"/>
                  <a:gd name="T62" fmla="*/ 26 w 66"/>
                  <a:gd name="T63" fmla="*/ 14 h 97"/>
                  <a:gd name="T64" fmla="*/ 26 w 66"/>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5"/>
                      <a:pt x="0" y="10"/>
                    </a:cubicBezTo>
                    <a:cubicBezTo>
                      <a:pt x="0" y="87"/>
                      <a:pt x="0" y="87"/>
                      <a:pt x="0" y="87"/>
                    </a:cubicBezTo>
                    <a:cubicBezTo>
                      <a:pt x="0" y="93"/>
                      <a:pt x="4" y="97"/>
                      <a:pt x="10" y="97"/>
                    </a:cubicBezTo>
                    <a:cubicBezTo>
                      <a:pt x="56" y="97"/>
                      <a:pt x="56" y="97"/>
                      <a:pt x="56" y="97"/>
                    </a:cubicBezTo>
                    <a:cubicBezTo>
                      <a:pt x="62" y="97"/>
                      <a:pt x="66" y="93"/>
                      <a:pt x="66" y="87"/>
                    </a:cubicBezTo>
                    <a:cubicBezTo>
                      <a:pt x="66" y="10"/>
                      <a:pt x="66" y="10"/>
                      <a:pt x="66" y="10"/>
                    </a:cubicBezTo>
                    <a:cubicBezTo>
                      <a:pt x="66" y="5"/>
                      <a:pt x="62" y="0"/>
                      <a:pt x="56" y="0"/>
                    </a:cubicBezTo>
                    <a:close/>
                    <a:moveTo>
                      <a:pt x="62" y="87"/>
                    </a:moveTo>
                    <a:cubicBezTo>
                      <a:pt x="62" y="90"/>
                      <a:pt x="60" y="93"/>
                      <a:pt x="56" y="93"/>
                    </a:cubicBezTo>
                    <a:cubicBezTo>
                      <a:pt x="10" y="93"/>
                      <a:pt x="10" y="93"/>
                      <a:pt x="10" y="93"/>
                    </a:cubicBezTo>
                    <a:cubicBezTo>
                      <a:pt x="7" y="93"/>
                      <a:pt x="4" y="90"/>
                      <a:pt x="4" y="87"/>
                    </a:cubicBezTo>
                    <a:cubicBezTo>
                      <a:pt x="4" y="77"/>
                      <a:pt x="4" y="77"/>
                      <a:pt x="4" y="77"/>
                    </a:cubicBezTo>
                    <a:cubicBezTo>
                      <a:pt x="62" y="77"/>
                      <a:pt x="62" y="77"/>
                      <a:pt x="62" y="77"/>
                    </a:cubicBezTo>
                    <a:lnTo>
                      <a:pt x="62" y="87"/>
                    </a:lnTo>
                    <a:close/>
                    <a:moveTo>
                      <a:pt x="62" y="21"/>
                    </a:moveTo>
                    <a:cubicBezTo>
                      <a:pt x="4" y="21"/>
                      <a:pt x="4" y="21"/>
                      <a:pt x="4" y="21"/>
                    </a:cubicBezTo>
                    <a:cubicBezTo>
                      <a:pt x="4" y="10"/>
                      <a:pt x="4" y="10"/>
                      <a:pt x="4" y="10"/>
                    </a:cubicBezTo>
                    <a:cubicBezTo>
                      <a:pt x="4" y="7"/>
                      <a:pt x="7" y="4"/>
                      <a:pt x="10" y="4"/>
                    </a:cubicBezTo>
                    <a:cubicBezTo>
                      <a:pt x="56" y="4"/>
                      <a:pt x="56" y="4"/>
                      <a:pt x="56" y="4"/>
                    </a:cubicBezTo>
                    <a:cubicBezTo>
                      <a:pt x="60" y="4"/>
                      <a:pt x="62" y="7"/>
                      <a:pt x="62" y="10"/>
                    </a:cubicBezTo>
                    <a:lnTo>
                      <a:pt x="62" y="21"/>
                    </a:lnTo>
                    <a:close/>
                    <a:moveTo>
                      <a:pt x="29" y="85"/>
                    </a:moveTo>
                    <a:cubicBezTo>
                      <a:pt x="29" y="82"/>
                      <a:pt x="31" y="80"/>
                      <a:pt x="33" y="80"/>
                    </a:cubicBezTo>
                    <a:cubicBezTo>
                      <a:pt x="36" y="80"/>
                      <a:pt x="37" y="82"/>
                      <a:pt x="37" y="85"/>
                    </a:cubicBezTo>
                    <a:cubicBezTo>
                      <a:pt x="37" y="87"/>
                      <a:pt x="36" y="89"/>
                      <a:pt x="33"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 name="Freeform 183"/>
              <p:cNvSpPr>
                <a:spLocks noEditPoints="1"/>
              </p:cNvSpPr>
              <p:nvPr userDrawn="1"/>
            </p:nvSpPr>
            <p:spPr bwMode="auto">
              <a:xfrm>
                <a:off x="6268" y="1995"/>
                <a:ext cx="112" cy="164"/>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6 h 97"/>
                  <a:gd name="T28" fmla="*/ 62 w 66"/>
                  <a:gd name="T29" fmla="*/ 76 h 97"/>
                  <a:gd name="T30" fmla="*/ 62 w 66"/>
                  <a:gd name="T31" fmla="*/ 87 h 97"/>
                  <a:gd name="T32" fmla="*/ 62 w 66"/>
                  <a:gd name="T33" fmla="*/ 20 h 97"/>
                  <a:gd name="T34" fmla="*/ 4 w 66"/>
                  <a:gd name="T35" fmla="*/ 20 h 97"/>
                  <a:gd name="T36" fmla="*/ 4 w 66"/>
                  <a:gd name="T37" fmla="*/ 10 h 97"/>
                  <a:gd name="T38" fmla="*/ 10 w 66"/>
                  <a:gd name="T39" fmla="*/ 4 h 97"/>
                  <a:gd name="T40" fmla="*/ 56 w 66"/>
                  <a:gd name="T41" fmla="*/ 4 h 97"/>
                  <a:gd name="T42" fmla="*/ 62 w 66"/>
                  <a:gd name="T43" fmla="*/ 10 h 97"/>
                  <a:gd name="T44" fmla="*/ 62 w 66"/>
                  <a:gd name="T45" fmla="*/ 20 h 97"/>
                  <a:gd name="T46" fmla="*/ 29 w 66"/>
                  <a:gd name="T47" fmla="*/ 84 h 97"/>
                  <a:gd name="T48" fmla="*/ 33 w 66"/>
                  <a:gd name="T49" fmla="*/ 80 h 97"/>
                  <a:gd name="T50" fmla="*/ 37 w 66"/>
                  <a:gd name="T51" fmla="*/ 84 h 97"/>
                  <a:gd name="T52" fmla="*/ 33 w 66"/>
                  <a:gd name="T53" fmla="*/ 89 h 97"/>
                  <a:gd name="T54" fmla="*/ 29 w 66"/>
                  <a:gd name="T55" fmla="*/ 84 h 97"/>
                  <a:gd name="T56" fmla="*/ 25 w 66"/>
                  <a:gd name="T57" fmla="*/ 10 h 97"/>
                  <a:gd name="T58" fmla="*/ 41 w 66"/>
                  <a:gd name="T59" fmla="*/ 10 h 97"/>
                  <a:gd name="T60" fmla="*/ 41 w 66"/>
                  <a:gd name="T61" fmla="*/ 14 h 97"/>
                  <a:gd name="T62" fmla="*/ 25 w 66"/>
                  <a:gd name="T63" fmla="*/ 14 h 97"/>
                  <a:gd name="T64" fmla="*/ 25 w 66"/>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4"/>
                      <a:pt x="0" y="10"/>
                    </a:cubicBezTo>
                    <a:cubicBezTo>
                      <a:pt x="0" y="87"/>
                      <a:pt x="0" y="87"/>
                      <a:pt x="0" y="87"/>
                    </a:cubicBezTo>
                    <a:cubicBezTo>
                      <a:pt x="0" y="92"/>
                      <a:pt x="4" y="97"/>
                      <a:pt x="10" y="97"/>
                    </a:cubicBezTo>
                    <a:cubicBezTo>
                      <a:pt x="56" y="97"/>
                      <a:pt x="56" y="97"/>
                      <a:pt x="56" y="97"/>
                    </a:cubicBezTo>
                    <a:cubicBezTo>
                      <a:pt x="62" y="97"/>
                      <a:pt x="66" y="92"/>
                      <a:pt x="66" y="87"/>
                    </a:cubicBezTo>
                    <a:cubicBezTo>
                      <a:pt x="66" y="10"/>
                      <a:pt x="66" y="10"/>
                      <a:pt x="66" y="10"/>
                    </a:cubicBezTo>
                    <a:cubicBezTo>
                      <a:pt x="66" y="4"/>
                      <a:pt x="62" y="0"/>
                      <a:pt x="56" y="0"/>
                    </a:cubicBezTo>
                    <a:close/>
                    <a:moveTo>
                      <a:pt x="62" y="87"/>
                    </a:moveTo>
                    <a:cubicBezTo>
                      <a:pt x="62" y="90"/>
                      <a:pt x="60" y="93"/>
                      <a:pt x="56" y="93"/>
                    </a:cubicBezTo>
                    <a:cubicBezTo>
                      <a:pt x="10" y="93"/>
                      <a:pt x="10" y="93"/>
                      <a:pt x="10" y="93"/>
                    </a:cubicBezTo>
                    <a:cubicBezTo>
                      <a:pt x="7" y="93"/>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7"/>
                      <a:pt x="7" y="4"/>
                      <a:pt x="10" y="4"/>
                    </a:cubicBezTo>
                    <a:cubicBezTo>
                      <a:pt x="56" y="4"/>
                      <a:pt x="56" y="4"/>
                      <a:pt x="56" y="4"/>
                    </a:cubicBezTo>
                    <a:cubicBezTo>
                      <a:pt x="60" y="4"/>
                      <a:pt x="62" y="7"/>
                      <a:pt x="62" y="10"/>
                    </a:cubicBezTo>
                    <a:lnTo>
                      <a:pt x="62" y="20"/>
                    </a:lnTo>
                    <a:close/>
                    <a:moveTo>
                      <a:pt x="29" y="84"/>
                    </a:moveTo>
                    <a:cubicBezTo>
                      <a:pt x="29" y="82"/>
                      <a:pt x="31" y="80"/>
                      <a:pt x="33" y="80"/>
                    </a:cubicBezTo>
                    <a:cubicBezTo>
                      <a:pt x="36" y="80"/>
                      <a:pt x="37" y="82"/>
                      <a:pt x="37" y="84"/>
                    </a:cubicBezTo>
                    <a:cubicBezTo>
                      <a:pt x="37" y="87"/>
                      <a:pt x="36" y="89"/>
                      <a:pt x="33" y="89"/>
                    </a:cubicBezTo>
                    <a:cubicBezTo>
                      <a:pt x="31" y="89"/>
                      <a:pt x="29" y="87"/>
                      <a:pt x="29" y="84"/>
                    </a:cubicBezTo>
                    <a:close/>
                    <a:moveTo>
                      <a:pt x="25" y="10"/>
                    </a:moveTo>
                    <a:cubicBezTo>
                      <a:pt x="41" y="10"/>
                      <a:pt x="41" y="10"/>
                      <a:pt x="41" y="10"/>
                    </a:cubicBezTo>
                    <a:cubicBezTo>
                      <a:pt x="41" y="14"/>
                      <a:pt x="41" y="14"/>
                      <a:pt x="41" y="14"/>
                    </a:cubicBezTo>
                    <a:cubicBezTo>
                      <a:pt x="25" y="14"/>
                      <a:pt x="25" y="14"/>
                      <a:pt x="25" y="14"/>
                    </a:cubicBezTo>
                    <a:lnTo>
                      <a:pt x="25"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 name="Freeform 184"/>
              <p:cNvSpPr>
                <a:spLocks noEditPoints="1"/>
              </p:cNvSpPr>
              <p:nvPr userDrawn="1"/>
            </p:nvSpPr>
            <p:spPr bwMode="auto">
              <a:xfrm>
                <a:off x="1207" y="487"/>
                <a:ext cx="157" cy="96"/>
              </a:xfrm>
              <a:custGeom>
                <a:avLst/>
                <a:gdLst>
                  <a:gd name="T0" fmla="*/ 157 w 157"/>
                  <a:gd name="T1" fmla="*/ 96 h 96"/>
                  <a:gd name="T2" fmla="*/ 0 w 157"/>
                  <a:gd name="T3" fmla="*/ 96 h 96"/>
                  <a:gd name="T4" fmla="*/ 0 w 157"/>
                  <a:gd name="T5" fmla="*/ 0 h 96"/>
                  <a:gd name="T6" fmla="*/ 157 w 157"/>
                  <a:gd name="T7" fmla="*/ 0 h 96"/>
                  <a:gd name="T8" fmla="*/ 157 w 157"/>
                  <a:gd name="T9" fmla="*/ 96 h 96"/>
                  <a:gd name="T10" fmla="*/ 8 w 157"/>
                  <a:gd name="T11" fmla="*/ 88 h 96"/>
                  <a:gd name="T12" fmla="*/ 147 w 157"/>
                  <a:gd name="T13" fmla="*/ 88 h 96"/>
                  <a:gd name="T14" fmla="*/ 147 w 157"/>
                  <a:gd name="T15" fmla="*/ 8 h 96"/>
                  <a:gd name="T16" fmla="*/ 8 w 157"/>
                  <a:gd name="T17" fmla="*/ 8 h 96"/>
                  <a:gd name="T18" fmla="*/ 8 w 157"/>
                  <a:gd name="T19"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96">
                    <a:moveTo>
                      <a:pt x="157" y="96"/>
                    </a:moveTo>
                    <a:lnTo>
                      <a:pt x="0" y="96"/>
                    </a:lnTo>
                    <a:lnTo>
                      <a:pt x="0" y="0"/>
                    </a:lnTo>
                    <a:lnTo>
                      <a:pt x="157" y="0"/>
                    </a:lnTo>
                    <a:lnTo>
                      <a:pt x="157" y="96"/>
                    </a:lnTo>
                    <a:close/>
                    <a:moveTo>
                      <a:pt x="8" y="88"/>
                    </a:moveTo>
                    <a:lnTo>
                      <a:pt x="147" y="88"/>
                    </a:lnTo>
                    <a:lnTo>
                      <a:pt x="147" y="8"/>
                    </a:lnTo>
                    <a:lnTo>
                      <a:pt x="8" y="8"/>
                    </a:lnTo>
                    <a:lnTo>
                      <a:pt x="8" y="8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 name="Freeform 185"/>
              <p:cNvSpPr>
                <a:spLocks/>
              </p:cNvSpPr>
              <p:nvPr userDrawn="1"/>
            </p:nvSpPr>
            <p:spPr bwMode="auto">
              <a:xfrm>
                <a:off x="1225" y="506"/>
                <a:ext cx="152" cy="91"/>
              </a:xfrm>
              <a:custGeom>
                <a:avLst/>
                <a:gdLst>
                  <a:gd name="T0" fmla="*/ 152 w 152"/>
                  <a:gd name="T1" fmla="*/ 91 h 91"/>
                  <a:gd name="T2" fmla="*/ 0 w 152"/>
                  <a:gd name="T3" fmla="*/ 91 h 91"/>
                  <a:gd name="T4" fmla="*/ 0 w 152"/>
                  <a:gd name="T5" fmla="*/ 82 h 91"/>
                  <a:gd name="T6" fmla="*/ 144 w 152"/>
                  <a:gd name="T7" fmla="*/ 82 h 91"/>
                  <a:gd name="T8" fmla="*/ 144 w 152"/>
                  <a:gd name="T9" fmla="*/ 0 h 91"/>
                  <a:gd name="T10" fmla="*/ 152 w 152"/>
                  <a:gd name="T11" fmla="*/ 0 h 91"/>
                  <a:gd name="T12" fmla="*/ 152 w 152"/>
                  <a:gd name="T13" fmla="*/ 91 h 91"/>
                </a:gdLst>
                <a:ahLst/>
                <a:cxnLst>
                  <a:cxn ang="0">
                    <a:pos x="T0" y="T1"/>
                  </a:cxn>
                  <a:cxn ang="0">
                    <a:pos x="T2" y="T3"/>
                  </a:cxn>
                  <a:cxn ang="0">
                    <a:pos x="T4" y="T5"/>
                  </a:cxn>
                  <a:cxn ang="0">
                    <a:pos x="T6" y="T7"/>
                  </a:cxn>
                  <a:cxn ang="0">
                    <a:pos x="T8" y="T9"/>
                  </a:cxn>
                  <a:cxn ang="0">
                    <a:pos x="T10" y="T11"/>
                  </a:cxn>
                  <a:cxn ang="0">
                    <a:pos x="T12" y="T13"/>
                  </a:cxn>
                </a:cxnLst>
                <a:rect l="0" t="0" r="r" b="b"/>
                <a:pathLst>
                  <a:path w="152" h="91">
                    <a:moveTo>
                      <a:pt x="152" y="91"/>
                    </a:moveTo>
                    <a:lnTo>
                      <a:pt x="0" y="91"/>
                    </a:lnTo>
                    <a:lnTo>
                      <a:pt x="0" y="82"/>
                    </a:lnTo>
                    <a:lnTo>
                      <a:pt x="144" y="82"/>
                    </a:lnTo>
                    <a:lnTo>
                      <a:pt x="144" y="0"/>
                    </a:lnTo>
                    <a:lnTo>
                      <a:pt x="152" y="0"/>
                    </a:lnTo>
                    <a:lnTo>
                      <a:pt x="152" y="9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 name="Freeform 186"/>
              <p:cNvSpPr>
                <a:spLocks/>
              </p:cNvSpPr>
              <p:nvPr userDrawn="1"/>
            </p:nvSpPr>
            <p:spPr bwMode="auto">
              <a:xfrm>
                <a:off x="1239" y="519"/>
                <a:ext cx="152" cy="93"/>
              </a:xfrm>
              <a:custGeom>
                <a:avLst/>
                <a:gdLst>
                  <a:gd name="T0" fmla="*/ 152 w 152"/>
                  <a:gd name="T1" fmla="*/ 93 h 93"/>
                  <a:gd name="T2" fmla="*/ 0 w 152"/>
                  <a:gd name="T3" fmla="*/ 93 h 93"/>
                  <a:gd name="T4" fmla="*/ 0 w 152"/>
                  <a:gd name="T5" fmla="*/ 85 h 93"/>
                  <a:gd name="T6" fmla="*/ 143 w 152"/>
                  <a:gd name="T7" fmla="*/ 85 h 93"/>
                  <a:gd name="T8" fmla="*/ 143 w 152"/>
                  <a:gd name="T9" fmla="*/ 0 h 93"/>
                  <a:gd name="T10" fmla="*/ 152 w 152"/>
                  <a:gd name="T11" fmla="*/ 0 h 93"/>
                  <a:gd name="T12" fmla="*/ 152 w 152"/>
                  <a:gd name="T13" fmla="*/ 93 h 93"/>
                </a:gdLst>
                <a:ahLst/>
                <a:cxnLst>
                  <a:cxn ang="0">
                    <a:pos x="T0" y="T1"/>
                  </a:cxn>
                  <a:cxn ang="0">
                    <a:pos x="T2" y="T3"/>
                  </a:cxn>
                  <a:cxn ang="0">
                    <a:pos x="T4" y="T5"/>
                  </a:cxn>
                  <a:cxn ang="0">
                    <a:pos x="T6" y="T7"/>
                  </a:cxn>
                  <a:cxn ang="0">
                    <a:pos x="T8" y="T9"/>
                  </a:cxn>
                  <a:cxn ang="0">
                    <a:pos x="T10" y="T11"/>
                  </a:cxn>
                  <a:cxn ang="0">
                    <a:pos x="T12" y="T13"/>
                  </a:cxn>
                </a:cxnLst>
                <a:rect l="0" t="0" r="r" b="b"/>
                <a:pathLst>
                  <a:path w="152" h="93">
                    <a:moveTo>
                      <a:pt x="152" y="93"/>
                    </a:moveTo>
                    <a:lnTo>
                      <a:pt x="0" y="93"/>
                    </a:lnTo>
                    <a:lnTo>
                      <a:pt x="0" y="85"/>
                    </a:lnTo>
                    <a:lnTo>
                      <a:pt x="143" y="85"/>
                    </a:lnTo>
                    <a:lnTo>
                      <a:pt x="143" y="0"/>
                    </a:lnTo>
                    <a:lnTo>
                      <a:pt x="152" y="0"/>
                    </a:lnTo>
                    <a:lnTo>
                      <a:pt x="152" y="9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 name="Freeform 187"/>
              <p:cNvSpPr>
                <a:spLocks/>
              </p:cNvSpPr>
              <p:nvPr userDrawn="1"/>
            </p:nvSpPr>
            <p:spPr bwMode="auto">
              <a:xfrm>
                <a:off x="1273" y="509"/>
                <a:ext cx="28" cy="54"/>
              </a:xfrm>
              <a:custGeom>
                <a:avLst/>
                <a:gdLst>
                  <a:gd name="T0" fmla="*/ 17 w 17"/>
                  <a:gd name="T1" fmla="*/ 21 h 32"/>
                  <a:gd name="T2" fmla="*/ 16 w 17"/>
                  <a:gd name="T3" fmla="*/ 18 h 32"/>
                  <a:gd name="T4" fmla="*/ 15 w 17"/>
                  <a:gd name="T5" fmla="*/ 16 h 32"/>
                  <a:gd name="T6" fmla="*/ 13 w 17"/>
                  <a:gd name="T7" fmla="*/ 15 h 32"/>
                  <a:gd name="T8" fmla="*/ 10 w 17"/>
                  <a:gd name="T9" fmla="*/ 13 h 32"/>
                  <a:gd name="T10" fmla="*/ 8 w 17"/>
                  <a:gd name="T11" fmla="*/ 13 h 32"/>
                  <a:gd name="T12" fmla="*/ 7 w 17"/>
                  <a:gd name="T13" fmla="*/ 12 h 32"/>
                  <a:gd name="T14" fmla="*/ 6 w 17"/>
                  <a:gd name="T15" fmla="*/ 11 h 32"/>
                  <a:gd name="T16" fmla="*/ 6 w 17"/>
                  <a:gd name="T17" fmla="*/ 10 h 32"/>
                  <a:gd name="T18" fmla="*/ 7 w 17"/>
                  <a:gd name="T19" fmla="*/ 9 h 32"/>
                  <a:gd name="T20" fmla="*/ 9 w 17"/>
                  <a:gd name="T21" fmla="*/ 8 h 32"/>
                  <a:gd name="T22" fmla="*/ 12 w 17"/>
                  <a:gd name="T23" fmla="*/ 9 h 32"/>
                  <a:gd name="T24" fmla="*/ 15 w 17"/>
                  <a:gd name="T25" fmla="*/ 10 h 32"/>
                  <a:gd name="T26" fmla="*/ 16 w 17"/>
                  <a:gd name="T27" fmla="*/ 5 h 32"/>
                  <a:gd name="T28" fmla="*/ 14 w 17"/>
                  <a:gd name="T29" fmla="*/ 5 h 32"/>
                  <a:gd name="T30" fmla="*/ 11 w 17"/>
                  <a:gd name="T31" fmla="*/ 4 h 32"/>
                  <a:gd name="T32" fmla="*/ 11 w 17"/>
                  <a:gd name="T33" fmla="*/ 0 h 32"/>
                  <a:gd name="T34" fmla="*/ 6 w 17"/>
                  <a:gd name="T35" fmla="*/ 0 h 32"/>
                  <a:gd name="T36" fmla="*/ 6 w 17"/>
                  <a:gd name="T37" fmla="*/ 4 h 32"/>
                  <a:gd name="T38" fmla="*/ 4 w 17"/>
                  <a:gd name="T39" fmla="*/ 5 h 32"/>
                  <a:gd name="T40" fmla="*/ 2 w 17"/>
                  <a:gd name="T41" fmla="*/ 7 h 32"/>
                  <a:gd name="T42" fmla="*/ 1 w 17"/>
                  <a:gd name="T43" fmla="*/ 9 h 32"/>
                  <a:gd name="T44" fmla="*/ 1 w 17"/>
                  <a:gd name="T45" fmla="*/ 11 h 32"/>
                  <a:gd name="T46" fmla="*/ 1 w 17"/>
                  <a:gd name="T47" fmla="*/ 13 h 32"/>
                  <a:gd name="T48" fmla="*/ 3 w 17"/>
                  <a:gd name="T49" fmla="*/ 15 h 32"/>
                  <a:gd name="T50" fmla="*/ 5 w 17"/>
                  <a:gd name="T51" fmla="*/ 16 h 32"/>
                  <a:gd name="T52" fmla="*/ 7 w 17"/>
                  <a:gd name="T53" fmla="*/ 17 h 32"/>
                  <a:gd name="T54" fmla="*/ 9 w 17"/>
                  <a:gd name="T55" fmla="*/ 18 h 32"/>
                  <a:gd name="T56" fmla="*/ 10 w 17"/>
                  <a:gd name="T57" fmla="*/ 19 h 32"/>
                  <a:gd name="T58" fmla="*/ 11 w 17"/>
                  <a:gd name="T59" fmla="*/ 20 h 32"/>
                  <a:gd name="T60" fmla="*/ 12 w 17"/>
                  <a:gd name="T61" fmla="*/ 21 h 32"/>
                  <a:gd name="T62" fmla="*/ 11 w 17"/>
                  <a:gd name="T63" fmla="*/ 23 h 32"/>
                  <a:gd name="T64" fmla="*/ 8 w 17"/>
                  <a:gd name="T65" fmla="*/ 23 h 32"/>
                  <a:gd name="T66" fmla="*/ 4 w 17"/>
                  <a:gd name="T67" fmla="*/ 23 h 32"/>
                  <a:gd name="T68" fmla="*/ 1 w 17"/>
                  <a:gd name="T69" fmla="*/ 22 h 32"/>
                  <a:gd name="T70" fmla="*/ 0 w 17"/>
                  <a:gd name="T71" fmla="*/ 26 h 32"/>
                  <a:gd name="T72" fmla="*/ 2 w 17"/>
                  <a:gd name="T73" fmla="*/ 27 h 32"/>
                  <a:gd name="T74" fmla="*/ 6 w 17"/>
                  <a:gd name="T75" fmla="*/ 27 h 32"/>
                  <a:gd name="T76" fmla="*/ 6 w 17"/>
                  <a:gd name="T77" fmla="*/ 32 h 32"/>
                  <a:gd name="T78" fmla="*/ 11 w 17"/>
                  <a:gd name="T79" fmla="*/ 32 h 32"/>
                  <a:gd name="T80" fmla="*/ 11 w 17"/>
                  <a:gd name="T81" fmla="*/ 27 h 32"/>
                  <a:gd name="T82" fmla="*/ 14 w 17"/>
                  <a:gd name="T83" fmla="*/ 26 h 32"/>
                  <a:gd name="T84" fmla="*/ 16 w 17"/>
                  <a:gd name="T85" fmla="*/ 25 h 32"/>
                  <a:gd name="T86" fmla="*/ 17 w 17"/>
                  <a:gd name="T87" fmla="*/ 23 h 32"/>
                  <a:gd name="T88" fmla="*/ 17 w 17"/>
                  <a:gd name="T89"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 h="32">
                    <a:moveTo>
                      <a:pt x="17" y="21"/>
                    </a:moveTo>
                    <a:cubicBezTo>
                      <a:pt x="17" y="20"/>
                      <a:pt x="17" y="19"/>
                      <a:pt x="16" y="18"/>
                    </a:cubicBezTo>
                    <a:cubicBezTo>
                      <a:pt x="16" y="17"/>
                      <a:pt x="16" y="17"/>
                      <a:pt x="15" y="16"/>
                    </a:cubicBezTo>
                    <a:cubicBezTo>
                      <a:pt x="14" y="16"/>
                      <a:pt x="14" y="15"/>
                      <a:pt x="13" y="15"/>
                    </a:cubicBezTo>
                    <a:cubicBezTo>
                      <a:pt x="12" y="14"/>
                      <a:pt x="11" y="14"/>
                      <a:pt x="10" y="13"/>
                    </a:cubicBezTo>
                    <a:cubicBezTo>
                      <a:pt x="9" y="13"/>
                      <a:pt x="9" y="13"/>
                      <a:pt x="8" y="13"/>
                    </a:cubicBezTo>
                    <a:cubicBezTo>
                      <a:pt x="8" y="13"/>
                      <a:pt x="7" y="12"/>
                      <a:pt x="7" y="12"/>
                    </a:cubicBezTo>
                    <a:cubicBezTo>
                      <a:pt x="7" y="12"/>
                      <a:pt x="6" y="12"/>
                      <a:pt x="6" y="11"/>
                    </a:cubicBezTo>
                    <a:cubicBezTo>
                      <a:pt x="6" y="11"/>
                      <a:pt x="6" y="11"/>
                      <a:pt x="6" y="10"/>
                    </a:cubicBezTo>
                    <a:cubicBezTo>
                      <a:pt x="6" y="10"/>
                      <a:pt x="6" y="9"/>
                      <a:pt x="7" y="9"/>
                    </a:cubicBezTo>
                    <a:cubicBezTo>
                      <a:pt x="7" y="9"/>
                      <a:pt x="8" y="8"/>
                      <a:pt x="9" y="8"/>
                    </a:cubicBezTo>
                    <a:cubicBezTo>
                      <a:pt x="10" y="8"/>
                      <a:pt x="11" y="8"/>
                      <a:pt x="12" y="9"/>
                    </a:cubicBezTo>
                    <a:cubicBezTo>
                      <a:pt x="13" y="9"/>
                      <a:pt x="14" y="9"/>
                      <a:pt x="15" y="10"/>
                    </a:cubicBezTo>
                    <a:cubicBezTo>
                      <a:pt x="16" y="5"/>
                      <a:pt x="16" y="5"/>
                      <a:pt x="16" y="5"/>
                    </a:cubicBezTo>
                    <a:cubicBezTo>
                      <a:pt x="16" y="5"/>
                      <a:pt x="15" y="5"/>
                      <a:pt x="14" y="5"/>
                    </a:cubicBezTo>
                    <a:cubicBezTo>
                      <a:pt x="13" y="4"/>
                      <a:pt x="12" y="4"/>
                      <a:pt x="11" y="4"/>
                    </a:cubicBezTo>
                    <a:cubicBezTo>
                      <a:pt x="11" y="0"/>
                      <a:pt x="11" y="0"/>
                      <a:pt x="11" y="0"/>
                    </a:cubicBezTo>
                    <a:cubicBezTo>
                      <a:pt x="6" y="0"/>
                      <a:pt x="6" y="0"/>
                      <a:pt x="6" y="0"/>
                    </a:cubicBezTo>
                    <a:cubicBezTo>
                      <a:pt x="6" y="4"/>
                      <a:pt x="6" y="4"/>
                      <a:pt x="6" y="4"/>
                    </a:cubicBezTo>
                    <a:cubicBezTo>
                      <a:pt x="5" y="4"/>
                      <a:pt x="4" y="5"/>
                      <a:pt x="4" y="5"/>
                    </a:cubicBezTo>
                    <a:cubicBezTo>
                      <a:pt x="3" y="6"/>
                      <a:pt x="2" y="6"/>
                      <a:pt x="2" y="7"/>
                    </a:cubicBezTo>
                    <a:cubicBezTo>
                      <a:pt x="1" y="7"/>
                      <a:pt x="1" y="8"/>
                      <a:pt x="1" y="9"/>
                    </a:cubicBezTo>
                    <a:cubicBezTo>
                      <a:pt x="1" y="9"/>
                      <a:pt x="1" y="10"/>
                      <a:pt x="1" y="11"/>
                    </a:cubicBezTo>
                    <a:cubicBezTo>
                      <a:pt x="1" y="12"/>
                      <a:pt x="1" y="13"/>
                      <a:pt x="1" y="13"/>
                    </a:cubicBezTo>
                    <a:cubicBezTo>
                      <a:pt x="1" y="14"/>
                      <a:pt x="2" y="15"/>
                      <a:pt x="3" y="15"/>
                    </a:cubicBezTo>
                    <a:cubicBezTo>
                      <a:pt x="3" y="16"/>
                      <a:pt x="4" y="16"/>
                      <a:pt x="5" y="16"/>
                    </a:cubicBezTo>
                    <a:cubicBezTo>
                      <a:pt x="5" y="17"/>
                      <a:pt x="6" y="17"/>
                      <a:pt x="7" y="17"/>
                    </a:cubicBezTo>
                    <a:cubicBezTo>
                      <a:pt x="8" y="18"/>
                      <a:pt x="8" y="18"/>
                      <a:pt x="9" y="18"/>
                    </a:cubicBezTo>
                    <a:cubicBezTo>
                      <a:pt x="9" y="18"/>
                      <a:pt x="10" y="19"/>
                      <a:pt x="10" y="19"/>
                    </a:cubicBezTo>
                    <a:cubicBezTo>
                      <a:pt x="11" y="19"/>
                      <a:pt x="11" y="20"/>
                      <a:pt x="11" y="20"/>
                    </a:cubicBezTo>
                    <a:cubicBezTo>
                      <a:pt x="12" y="20"/>
                      <a:pt x="12" y="21"/>
                      <a:pt x="12" y="21"/>
                    </a:cubicBezTo>
                    <a:cubicBezTo>
                      <a:pt x="12" y="22"/>
                      <a:pt x="11" y="22"/>
                      <a:pt x="11" y="23"/>
                    </a:cubicBezTo>
                    <a:cubicBezTo>
                      <a:pt x="10" y="23"/>
                      <a:pt x="9" y="23"/>
                      <a:pt x="8" y="23"/>
                    </a:cubicBezTo>
                    <a:cubicBezTo>
                      <a:pt x="7" y="23"/>
                      <a:pt x="5" y="23"/>
                      <a:pt x="4" y="23"/>
                    </a:cubicBezTo>
                    <a:cubicBezTo>
                      <a:pt x="3" y="22"/>
                      <a:pt x="2" y="22"/>
                      <a:pt x="1" y="22"/>
                    </a:cubicBezTo>
                    <a:cubicBezTo>
                      <a:pt x="0" y="26"/>
                      <a:pt x="0" y="26"/>
                      <a:pt x="0" y="26"/>
                    </a:cubicBezTo>
                    <a:cubicBezTo>
                      <a:pt x="0" y="26"/>
                      <a:pt x="1" y="26"/>
                      <a:pt x="2" y="27"/>
                    </a:cubicBezTo>
                    <a:cubicBezTo>
                      <a:pt x="3" y="27"/>
                      <a:pt x="5" y="27"/>
                      <a:pt x="6" y="27"/>
                    </a:cubicBezTo>
                    <a:cubicBezTo>
                      <a:pt x="6" y="32"/>
                      <a:pt x="6" y="32"/>
                      <a:pt x="6" y="32"/>
                    </a:cubicBezTo>
                    <a:cubicBezTo>
                      <a:pt x="11" y="32"/>
                      <a:pt x="11" y="32"/>
                      <a:pt x="11" y="32"/>
                    </a:cubicBezTo>
                    <a:cubicBezTo>
                      <a:pt x="11" y="27"/>
                      <a:pt x="11" y="27"/>
                      <a:pt x="11" y="27"/>
                    </a:cubicBezTo>
                    <a:cubicBezTo>
                      <a:pt x="12" y="27"/>
                      <a:pt x="13" y="27"/>
                      <a:pt x="14" y="26"/>
                    </a:cubicBezTo>
                    <a:cubicBezTo>
                      <a:pt x="15" y="26"/>
                      <a:pt x="15" y="25"/>
                      <a:pt x="16" y="25"/>
                    </a:cubicBezTo>
                    <a:cubicBezTo>
                      <a:pt x="16" y="24"/>
                      <a:pt x="16" y="24"/>
                      <a:pt x="17" y="23"/>
                    </a:cubicBezTo>
                    <a:cubicBezTo>
                      <a:pt x="17" y="22"/>
                      <a:pt x="17" y="22"/>
                      <a:pt x="17" y="2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 name="Freeform 188"/>
              <p:cNvSpPr>
                <a:spLocks noEditPoints="1"/>
              </p:cNvSpPr>
              <p:nvPr userDrawn="1"/>
            </p:nvSpPr>
            <p:spPr bwMode="auto">
              <a:xfrm>
                <a:off x="773" y="1001"/>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4 h 100"/>
                  <a:gd name="T12" fmla="*/ 96 w 100"/>
                  <a:gd name="T13" fmla="*/ 32 h 100"/>
                  <a:gd name="T14" fmla="*/ 4 w 100"/>
                  <a:gd name="T15" fmla="*/ 32 h 100"/>
                  <a:gd name="T16" fmla="*/ 4 w 100"/>
                  <a:gd name="T17" fmla="*/ 4 h 100"/>
                  <a:gd name="T18" fmla="*/ 96 w 100"/>
                  <a:gd name="T19" fmla="*/ 4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0 h 100"/>
                  <a:gd name="T42" fmla="*/ 15 w 100"/>
                  <a:gd name="T43" fmla="*/ 20 h 100"/>
                  <a:gd name="T44" fmla="*/ 15 w 100"/>
                  <a:gd name="T45" fmla="*/ 16 h 100"/>
                  <a:gd name="T46" fmla="*/ 52 w 100"/>
                  <a:gd name="T47" fmla="*/ 16 h 100"/>
                  <a:gd name="T48" fmla="*/ 52 w 100"/>
                  <a:gd name="T49" fmla="*/ 20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2 h 100"/>
                  <a:gd name="T62" fmla="*/ 15 w 100"/>
                  <a:gd name="T63" fmla="*/ 48 h 100"/>
                  <a:gd name="T64" fmla="*/ 52 w 100"/>
                  <a:gd name="T65" fmla="*/ 48 h 100"/>
                  <a:gd name="T66" fmla="*/ 52 w 100"/>
                  <a:gd name="T67" fmla="*/ 52 h 100"/>
                  <a:gd name="T68" fmla="*/ 15 w 100"/>
                  <a:gd name="T69" fmla="*/ 52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4 h 100"/>
                  <a:gd name="T86" fmla="*/ 15 w 100"/>
                  <a:gd name="T87" fmla="*/ 84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4"/>
                    </a:moveTo>
                    <a:cubicBezTo>
                      <a:pt x="96" y="32"/>
                      <a:pt x="96" y="32"/>
                      <a:pt x="96" y="32"/>
                    </a:cubicBezTo>
                    <a:cubicBezTo>
                      <a:pt x="4" y="32"/>
                      <a:pt x="4" y="32"/>
                      <a:pt x="4" y="32"/>
                    </a:cubicBezTo>
                    <a:cubicBezTo>
                      <a:pt x="4" y="4"/>
                      <a:pt x="4" y="4"/>
                      <a:pt x="4" y="4"/>
                    </a:cubicBezTo>
                    <a:lnTo>
                      <a:pt x="96" y="4"/>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0"/>
                    </a:moveTo>
                    <a:cubicBezTo>
                      <a:pt x="15" y="20"/>
                      <a:pt x="15" y="20"/>
                      <a:pt x="15" y="20"/>
                    </a:cubicBezTo>
                    <a:cubicBezTo>
                      <a:pt x="15" y="16"/>
                      <a:pt x="15" y="16"/>
                      <a:pt x="15" y="16"/>
                    </a:cubicBezTo>
                    <a:cubicBezTo>
                      <a:pt x="52" y="16"/>
                      <a:pt x="52" y="16"/>
                      <a:pt x="52" y="16"/>
                    </a:cubicBezTo>
                    <a:lnTo>
                      <a:pt x="52" y="20"/>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2"/>
                    </a:moveTo>
                    <a:cubicBezTo>
                      <a:pt x="15" y="48"/>
                      <a:pt x="15" y="48"/>
                      <a:pt x="15" y="48"/>
                    </a:cubicBezTo>
                    <a:cubicBezTo>
                      <a:pt x="52" y="48"/>
                      <a:pt x="52" y="48"/>
                      <a:pt x="52" y="48"/>
                    </a:cubicBezTo>
                    <a:cubicBezTo>
                      <a:pt x="52" y="52"/>
                      <a:pt x="52" y="52"/>
                      <a:pt x="52" y="52"/>
                    </a:cubicBezTo>
                    <a:lnTo>
                      <a:pt x="15" y="52"/>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4"/>
                      <a:pt x="52" y="84"/>
                      <a:pt x="52" y="84"/>
                    </a:cubicBezTo>
                    <a:cubicBezTo>
                      <a:pt x="15" y="84"/>
                      <a:pt x="15" y="84"/>
                      <a:pt x="15" y="84"/>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 name="Freeform 189"/>
              <p:cNvSpPr>
                <a:spLocks noEditPoints="1"/>
              </p:cNvSpPr>
              <p:nvPr userDrawn="1"/>
            </p:nvSpPr>
            <p:spPr bwMode="auto">
              <a:xfrm>
                <a:off x="1266" y="2064"/>
                <a:ext cx="170" cy="171"/>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9 h 101"/>
                  <a:gd name="T52" fmla="*/ 86 w 101"/>
                  <a:gd name="T53" fmla="*/ 15 h 101"/>
                  <a:gd name="T54" fmla="*/ 89 w 101"/>
                  <a:gd name="T55" fmla="*/ 19 h 101"/>
                  <a:gd name="T56" fmla="*/ 86 w 101"/>
                  <a:gd name="T57" fmla="*/ 22 h 101"/>
                  <a:gd name="T58" fmla="*/ 82 w 101"/>
                  <a:gd name="T59" fmla="*/ 19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1 h 101"/>
                  <a:gd name="T72" fmla="*/ 86 w 101"/>
                  <a:gd name="T73" fmla="*/ 47 h 101"/>
                  <a:gd name="T74" fmla="*/ 89 w 101"/>
                  <a:gd name="T75" fmla="*/ 51 h 101"/>
                  <a:gd name="T76" fmla="*/ 86 w 101"/>
                  <a:gd name="T77" fmla="*/ 54 h 101"/>
                  <a:gd name="T78" fmla="*/ 82 w 101"/>
                  <a:gd name="T79" fmla="*/ 51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3 h 101"/>
                  <a:gd name="T92" fmla="*/ 86 w 101"/>
                  <a:gd name="T93" fmla="*/ 86 h 101"/>
                  <a:gd name="T94" fmla="*/ 82 w 101"/>
                  <a:gd name="T95" fmla="*/ 83 h 101"/>
                  <a:gd name="T96" fmla="*/ 86 w 101"/>
                  <a:gd name="T97" fmla="*/ 79 h 101"/>
                  <a:gd name="T98" fmla="*/ 89 w 101"/>
                  <a:gd name="T99" fmla="*/ 8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9"/>
                    </a:moveTo>
                    <a:cubicBezTo>
                      <a:pt x="82" y="17"/>
                      <a:pt x="84" y="15"/>
                      <a:pt x="86" y="15"/>
                    </a:cubicBezTo>
                    <a:cubicBezTo>
                      <a:pt x="88" y="15"/>
                      <a:pt x="89" y="17"/>
                      <a:pt x="89" y="19"/>
                    </a:cubicBezTo>
                    <a:cubicBezTo>
                      <a:pt x="89" y="20"/>
                      <a:pt x="88" y="22"/>
                      <a:pt x="86" y="22"/>
                    </a:cubicBezTo>
                    <a:cubicBezTo>
                      <a:pt x="84" y="22"/>
                      <a:pt x="82" y="20"/>
                      <a:pt x="82" y="19"/>
                    </a:cubicBezTo>
                    <a:close/>
                    <a:moveTo>
                      <a:pt x="15" y="53"/>
                    </a:moveTo>
                    <a:cubicBezTo>
                      <a:pt x="15" y="48"/>
                      <a:pt x="15" y="48"/>
                      <a:pt x="15" y="48"/>
                    </a:cubicBezTo>
                    <a:cubicBezTo>
                      <a:pt x="53" y="48"/>
                      <a:pt x="53" y="48"/>
                      <a:pt x="53" y="48"/>
                    </a:cubicBezTo>
                    <a:cubicBezTo>
                      <a:pt x="53" y="53"/>
                      <a:pt x="53" y="53"/>
                      <a:pt x="53" y="53"/>
                    </a:cubicBezTo>
                    <a:lnTo>
                      <a:pt x="15" y="53"/>
                    </a:lnTo>
                    <a:close/>
                    <a:moveTo>
                      <a:pt x="82" y="51"/>
                    </a:moveTo>
                    <a:cubicBezTo>
                      <a:pt x="82" y="49"/>
                      <a:pt x="84" y="47"/>
                      <a:pt x="86" y="47"/>
                    </a:cubicBezTo>
                    <a:cubicBezTo>
                      <a:pt x="88" y="47"/>
                      <a:pt x="89" y="49"/>
                      <a:pt x="89" y="51"/>
                    </a:cubicBezTo>
                    <a:cubicBezTo>
                      <a:pt x="89" y="52"/>
                      <a:pt x="88" y="54"/>
                      <a:pt x="86" y="54"/>
                    </a:cubicBezTo>
                    <a:cubicBezTo>
                      <a:pt x="84" y="54"/>
                      <a:pt x="82" y="52"/>
                      <a:pt x="82" y="51"/>
                    </a:cubicBezTo>
                    <a:close/>
                    <a:moveTo>
                      <a:pt x="15" y="80"/>
                    </a:moveTo>
                    <a:cubicBezTo>
                      <a:pt x="53" y="80"/>
                      <a:pt x="53" y="80"/>
                      <a:pt x="53" y="80"/>
                    </a:cubicBezTo>
                    <a:cubicBezTo>
                      <a:pt x="53" y="85"/>
                      <a:pt x="53" y="85"/>
                      <a:pt x="53" y="85"/>
                    </a:cubicBezTo>
                    <a:cubicBezTo>
                      <a:pt x="15" y="85"/>
                      <a:pt x="15" y="85"/>
                      <a:pt x="15" y="85"/>
                    </a:cubicBezTo>
                    <a:lnTo>
                      <a:pt x="15" y="80"/>
                    </a:lnTo>
                    <a:close/>
                    <a:moveTo>
                      <a:pt x="89" y="83"/>
                    </a:moveTo>
                    <a:cubicBezTo>
                      <a:pt x="89" y="84"/>
                      <a:pt x="88" y="86"/>
                      <a:pt x="86" y="86"/>
                    </a:cubicBezTo>
                    <a:cubicBezTo>
                      <a:pt x="84" y="86"/>
                      <a:pt x="82" y="84"/>
                      <a:pt x="82" y="83"/>
                    </a:cubicBezTo>
                    <a:cubicBezTo>
                      <a:pt x="82" y="81"/>
                      <a:pt x="84" y="79"/>
                      <a:pt x="86" y="79"/>
                    </a:cubicBezTo>
                    <a:cubicBezTo>
                      <a:pt x="88" y="79"/>
                      <a:pt x="89" y="81"/>
                      <a:pt x="89" y="8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 name="Freeform 190"/>
              <p:cNvSpPr>
                <a:spLocks noEditPoints="1"/>
              </p:cNvSpPr>
              <p:nvPr userDrawn="1"/>
            </p:nvSpPr>
            <p:spPr bwMode="auto">
              <a:xfrm>
                <a:off x="148" y="2490"/>
                <a:ext cx="170" cy="171"/>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8 h 101"/>
                  <a:gd name="T52" fmla="*/ 86 w 101"/>
                  <a:gd name="T53" fmla="*/ 15 h 101"/>
                  <a:gd name="T54" fmla="*/ 89 w 101"/>
                  <a:gd name="T55" fmla="*/ 18 h 101"/>
                  <a:gd name="T56" fmla="*/ 86 w 101"/>
                  <a:gd name="T57" fmla="*/ 22 h 101"/>
                  <a:gd name="T58" fmla="*/ 82 w 101"/>
                  <a:gd name="T59" fmla="*/ 18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0 h 101"/>
                  <a:gd name="T72" fmla="*/ 86 w 101"/>
                  <a:gd name="T73" fmla="*/ 47 h 101"/>
                  <a:gd name="T74" fmla="*/ 89 w 101"/>
                  <a:gd name="T75" fmla="*/ 50 h 101"/>
                  <a:gd name="T76" fmla="*/ 86 w 101"/>
                  <a:gd name="T77" fmla="*/ 54 h 101"/>
                  <a:gd name="T78" fmla="*/ 82 w 101"/>
                  <a:gd name="T79" fmla="*/ 50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2 h 101"/>
                  <a:gd name="T92" fmla="*/ 86 w 101"/>
                  <a:gd name="T93" fmla="*/ 86 h 101"/>
                  <a:gd name="T94" fmla="*/ 82 w 101"/>
                  <a:gd name="T95" fmla="*/ 82 h 101"/>
                  <a:gd name="T96" fmla="*/ 86 w 101"/>
                  <a:gd name="T97" fmla="*/ 79 h 101"/>
                  <a:gd name="T98" fmla="*/ 89 w 101"/>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6" y="15"/>
                    </a:cubicBezTo>
                    <a:cubicBezTo>
                      <a:pt x="87" y="15"/>
                      <a:pt x="89" y="17"/>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6" y="47"/>
                    </a:cubicBezTo>
                    <a:cubicBezTo>
                      <a:pt x="87" y="47"/>
                      <a:pt x="89" y="49"/>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1"/>
                      <a:pt x="84" y="79"/>
                      <a:pt x="86" y="79"/>
                    </a:cubicBezTo>
                    <a:cubicBezTo>
                      <a:pt x="87" y="79"/>
                      <a:pt x="89" y="81"/>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 name="Freeform 191"/>
              <p:cNvSpPr>
                <a:spLocks/>
              </p:cNvSpPr>
              <p:nvPr userDrawn="1"/>
            </p:nvSpPr>
            <p:spPr bwMode="auto">
              <a:xfrm>
                <a:off x="217" y="423"/>
                <a:ext cx="147"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 name="Rectangle 192"/>
              <p:cNvSpPr>
                <a:spLocks noChangeArrowheads="1"/>
              </p:cNvSpPr>
              <p:nvPr userDrawn="1"/>
            </p:nvSpPr>
            <p:spPr bwMode="auto">
              <a:xfrm>
                <a:off x="217" y="482"/>
                <a:ext cx="147" cy="3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2" name="Freeform 193"/>
              <p:cNvSpPr>
                <a:spLocks/>
              </p:cNvSpPr>
              <p:nvPr userDrawn="1"/>
            </p:nvSpPr>
            <p:spPr bwMode="auto">
              <a:xfrm>
                <a:off x="217" y="527"/>
                <a:ext cx="147" cy="46"/>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 name="Freeform 194"/>
              <p:cNvSpPr>
                <a:spLocks/>
              </p:cNvSpPr>
              <p:nvPr userDrawn="1"/>
            </p:nvSpPr>
            <p:spPr bwMode="auto">
              <a:xfrm>
                <a:off x="499" y="1312"/>
                <a:ext cx="147"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 name="Rectangle 195"/>
              <p:cNvSpPr>
                <a:spLocks noChangeArrowheads="1"/>
              </p:cNvSpPr>
              <p:nvPr userDrawn="1"/>
            </p:nvSpPr>
            <p:spPr bwMode="auto">
              <a:xfrm>
                <a:off x="499" y="1369"/>
                <a:ext cx="147" cy="3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 name="Freeform 196"/>
              <p:cNvSpPr>
                <a:spLocks/>
              </p:cNvSpPr>
              <p:nvPr userDrawn="1"/>
            </p:nvSpPr>
            <p:spPr bwMode="auto">
              <a:xfrm>
                <a:off x="499" y="1417"/>
                <a:ext cx="147"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 name="Freeform 197"/>
              <p:cNvSpPr>
                <a:spLocks noEditPoints="1"/>
              </p:cNvSpPr>
              <p:nvPr userDrawn="1"/>
            </p:nvSpPr>
            <p:spPr bwMode="auto">
              <a:xfrm>
                <a:off x="543" y="1778"/>
                <a:ext cx="164" cy="164"/>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2 w 97"/>
                  <a:gd name="T19" fmla="*/ 87 h 97"/>
                  <a:gd name="T20" fmla="*/ 87 w 97"/>
                  <a:gd name="T21" fmla="*/ 93 h 97"/>
                  <a:gd name="T22" fmla="*/ 10 w 97"/>
                  <a:gd name="T23" fmla="*/ 93 h 97"/>
                  <a:gd name="T24" fmla="*/ 4 w 97"/>
                  <a:gd name="T25" fmla="*/ 87 h 97"/>
                  <a:gd name="T26" fmla="*/ 4 w 97"/>
                  <a:gd name="T27" fmla="*/ 77 h 97"/>
                  <a:gd name="T28" fmla="*/ 92 w 97"/>
                  <a:gd name="T29" fmla="*/ 77 h 97"/>
                  <a:gd name="T30" fmla="*/ 92 w 97"/>
                  <a:gd name="T31" fmla="*/ 87 h 97"/>
                  <a:gd name="T32" fmla="*/ 92 w 97"/>
                  <a:gd name="T33" fmla="*/ 21 h 97"/>
                  <a:gd name="T34" fmla="*/ 4 w 97"/>
                  <a:gd name="T35" fmla="*/ 21 h 97"/>
                  <a:gd name="T36" fmla="*/ 4 w 97"/>
                  <a:gd name="T37" fmla="*/ 10 h 97"/>
                  <a:gd name="T38" fmla="*/ 10 w 97"/>
                  <a:gd name="T39" fmla="*/ 5 h 97"/>
                  <a:gd name="T40" fmla="*/ 87 w 97"/>
                  <a:gd name="T41" fmla="*/ 5 h 97"/>
                  <a:gd name="T42" fmla="*/ 92 w 97"/>
                  <a:gd name="T43" fmla="*/ 10 h 97"/>
                  <a:gd name="T44" fmla="*/ 92 w 97"/>
                  <a:gd name="T45" fmla="*/ 21 h 97"/>
                  <a:gd name="T46" fmla="*/ 44 w 97"/>
                  <a:gd name="T47" fmla="*/ 85 h 97"/>
                  <a:gd name="T48" fmla="*/ 48 w 97"/>
                  <a:gd name="T49" fmla="*/ 81 h 97"/>
                  <a:gd name="T50" fmla="*/ 52 w 97"/>
                  <a:gd name="T51" fmla="*/ 85 h 97"/>
                  <a:gd name="T52" fmla="*/ 48 w 97"/>
                  <a:gd name="T53" fmla="*/ 89 h 97"/>
                  <a:gd name="T54" fmla="*/ 44 w 97"/>
                  <a:gd name="T55" fmla="*/ 85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5"/>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5"/>
                      <a:pt x="92" y="0"/>
                      <a:pt x="87" y="0"/>
                    </a:cubicBezTo>
                    <a:close/>
                    <a:moveTo>
                      <a:pt x="92" y="87"/>
                    </a:moveTo>
                    <a:cubicBezTo>
                      <a:pt x="92" y="91"/>
                      <a:pt x="90" y="93"/>
                      <a:pt x="87" y="93"/>
                    </a:cubicBezTo>
                    <a:cubicBezTo>
                      <a:pt x="10" y="93"/>
                      <a:pt x="10" y="93"/>
                      <a:pt x="10" y="93"/>
                    </a:cubicBezTo>
                    <a:cubicBezTo>
                      <a:pt x="6" y="93"/>
                      <a:pt x="4" y="91"/>
                      <a:pt x="4" y="87"/>
                    </a:cubicBezTo>
                    <a:cubicBezTo>
                      <a:pt x="4" y="77"/>
                      <a:pt x="4" y="77"/>
                      <a:pt x="4" y="77"/>
                    </a:cubicBezTo>
                    <a:cubicBezTo>
                      <a:pt x="92" y="77"/>
                      <a:pt x="92" y="77"/>
                      <a:pt x="92" y="77"/>
                    </a:cubicBezTo>
                    <a:lnTo>
                      <a:pt x="92" y="87"/>
                    </a:lnTo>
                    <a:close/>
                    <a:moveTo>
                      <a:pt x="92" y="21"/>
                    </a:moveTo>
                    <a:cubicBezTo>
                      <a:pt x="4" y="21"/>
                      <a:pt x="4" y="21"/>
                      <a:pt x="4" y="21"/>
                    </a:cubicBezTo>
                    <a:cubicBezTo>
                      <a:pt x="4" y="10"/>
                      <a:pt x="4" y="10"/>
                      <a:pt x="4" y="10"/>
                    </a:cubicBezTo>
                    <a:cubicBezTo>
                      <a:pt x="4" y="7"/>
                      <a:pt x="6" y="5"/>
                      <a:pt x="10" y="5"/>
                    </a:cubicBezTo>
                    <a:cubicBezTo>
                      <a:pt x="87" y="5"/>
                      <a:pt x="87" y="5"/>
                      <a:pt x="87" y="5"/>
                    </a:cubicBezTo>
                    <a:cubicBezTo>
                      <a:pt x="90" y="5"/>
                      <a:pt x="92" y="7"/>
                      <a:pt x="92" y="10"/>
                    </a:cubicBezTo>
                    <a:lnTo>
                      <a:pt x="92" y="21"/>
                    </a:lnTo>
                    <a:close/>
                    <a:moveTo>
                      <a:pt x="44" y="85"/>
                    </a:moveTo>
                    <a:cubicBezTo>
                      <a:pt x="44" y="83"/>
                      <a:pt x="46" y="81"/>
                      <a:pt x="48" y="81"/>
                    </a:cubicBezTo>
                    <a:cubicBezTo>
                      <a:pt x="51" y="81"/>
                      <a:pt x="52" y="83"/>
                      <a:pt x="52" y="85"/>
                    </a:cubicBezTo>
                    <a:cubicBezTo>
                      <a:pt x="52" y="87"/>
                      <a:pt x="51" y="89"/>
                      <a:pt x="48" y="89"/>
                    </a:cubicBezTo>
                    <a:cubicBezTo>
                      <a:pt x="46" y="89"/>
                      <a:pt x="44" y="87"/>
                      <a:pt x="44" y="85"/>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7" name="Freeform 198"/>
              <p:cNvSpPr>
                <a:spLocks noEditPoints="1"/>
              </p:cNvSpPr>
              <p:nvPr userDrawn="1"/>
            </p:nvSpPr>
            <p:spPr bwMode="auto">
              <a:xfrm>
                <a:off x="-83" y="1570"/>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7 h 97"/>
                  <a:gd name="T28" fmla="*/ 63 w 67"/>
                  <a:gd name="T29" fmla="*/ 77 h 97"/>
                  <a:gd name="T30" fmla="*/ 63 w 67"/>
                  <a:gd name="T31" fmla="*/ 87 h 97"/>
                  <a:gd name="T32" fmla="*/ 63 w 67"/>
                  <a:gd name="T33" fmla="*/ 21 h 97"/>
                  <a:gd name="T34" fmla="*/ 4 w 67"/>
                  <a:gd name="T35" fmla="*/ 21 h 97"/>
                  <a:gd name="T36" fmla="*/ 4 w 67"/>
                  <a:gd name="T37" fmla="*/ 10 h 97"/>
                  <a:gd name="T38" fmla="*/ 10 w 67"/>
                  <a:gd name="T39" fmla="*/ 5 h 97"/>
                  <a:gd name="T40" fmla="*/ 57 w 67"/>
                  <a:gd name="T41" fmla="*/ 5 h 97"/>
                  <a:gd name="T42" fmla="*/ 63 w 67"/>
                  <a:gd name="T43" fmla="*/ 10 h 97"/>
                  <a:gd name="T44" fmla="*/ 63 w 67"/>
                  <a:gd name="T45" fmla="*/ 21 h 97"/>
                  <a:gd name="T46" fmla="*/ 29 w 67"/>
                  <a:gd name="T47" fmla="*/ 85 h 97"/>
                  <a:gd name="T48" fmla="*/ 34 w 67"/>
                  <a:gd name="T49" fmla="*/ 81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2" y="97"/>
                      <a:pt x="67" y="93"/>
                      <a:pt x="67" y="87"/>
                    </a:cubicBezTo>
                    <a:cubicBezTo>
                      <a:pt x="67" y="10"/>
                      <a:pt x="67" y="10"/>
                      <a:pt x="67" y="10"/>
                    </a:cubicBezTo>
                    <a:cubicBezTo>
                      <a:pt x="67" y="5"/>
                      <a:pt x="62" y="0"/>
                      <a:pt x="57" y="0"/>
                    </a:cubicBezTo>
                    <a:close/>
                    <a:moveTo>
                      <a:pt x="63" y="87"/>
                    </a:moveTo>
                    <a:cubicBezTo>
                      <a:pt x="63" y="91"/>
                      <a:pt x="60" y="93"/>
                      <a:pt x="57" y="93"/>
                    </a:cubicBezTo>
                    <a:cubicBezTo>
                      <a:pt x="10" y="93"/>
                      <a:pt x="10" y="93"/>
                      <a:pt x="10" y="93"/>
                    </a:cubicBezTo>
                    <a:cubicBezTo>
                      <a:pt x="7" y="93"/>
                      <a:pt x="4" y="91"/>
                      <a:pt x="4" y="87"/>
                    </a:cubicBezTo>
                    <a:cubicBezTo>
                      <a:pt x="4" y="77"/>
                      <a:pt x="4" y="77"/>
                      <a:pt x="4" y="77"/>
                    </a:cubicBezTo>
                    <a:cubicBezTo>
                      <a:pt x="63" y="77"/>
                      <a:pt x="63" y="77"/>
                      <a:pt x="63" y="77"/>
                    </a:cubicBezTo>
                    <a:lnTo>
                      <a:pt x="63" y="87"/>
                    </a:lnTo>
                    <a:close/>
                    <a:moveTo>
                      <a:pt x="63" y="21"/>
                    </a:moveTo>
                    <a:cubicBezTo>
                      <a:pt x="4" y="21"/>
                      <a:pt x="4" y="21"/>
                      <a:pt x="4" y="21"/>
                    </a:cubicBezTo>
                    <a:cubicBezTo>
                      <a:pt x="4" y="10"/>
                      <a:pt x="4" y="10"/>
                      <a:pt x="4" y="10"/>
                    </a:cubicBezTo>
                    <a:cubicBezTo>
                      <a:pt x="4" y="7"/>
                      <a:pt x="7" y="5"/>
                      <a:pt x="10" y="5"/>
                    </a:cubicBezTo>
                    <a:cubicBezTo>
                      <a:pt x="57" y="5"/>
                      <a:pt x="57" y="5"/>
                      <a:pt x="57" y="5"/>
                    </a:cubicBezTo>
                    <a:cubicBezTo>
                      <a:pt x="60" y="5"/>
                      <a:pt x="63" y="7"/>
                      <a:pt x="63" y="10"/>
                    </a:cubicBezTo>
                    <a:lnTo>
                      <a:pt x="63" y="21"/>
                    </a:lnTo>
                    <a:close/>
                    <a:moveTo>
                      <a:pt x="29" y="85"/>
                    </a:moveTo>
                    <a:cubicBezTo>
                      <a:pt x="29" y="83"/>
                      <a:pt x="31" y="81"/>
                      <a:pt x="34" y="81"/>
                    </a:cubicBezTo>
                    <a:cubicBezTo>
                      <a:pt x="36" y="81"/>
                      <a:pt x="38" y="83"/>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 name="Freeform 199"/>
              <p:cNvSpPr>
                <a:spLocks/>
              </p:cNvSpPr>
              <p:nvPr userDrawn="1"/>
            </p:nvSpPr>
            <p:spPr bwMode="auto">
              <a:xfrm>
                <a:off x="241" y="2656"/>
                <a:ext cx="319" cy="265"/>
              </a:xfrm>
              <a:custGeom>
                <a:avLst/>
                <a:gdLst>
                  <a:gd name="T0" fmla="*/ 314 w 319"/>
                  <a:gd name="T1" fmla="*/ 265 h 265"/>
                  <a:gd name="T2" fmla="*/ 0 w 319"/>
                  <a:gd name="T3" fmla="*/ 6 h 265"/>
                  <a:gd name="T4" fmla="*/ 5 w 319"/>
                  <a:gd name="T5" fmla="*/ 0 h 265"/>
                  <a:gd name="T6" fmla="*/ 319 w 319"/>
                  <a:gd name="T7" fmla="*/ 258 h 265"/>
                  <a:gd name="T8" fmla="*/ 314 w 319"/>
                  <a:gd name="T9" fmla="*/ 265 h 265"/>
                </a:gdLst>
                <a:ahLst/>
                <a:cxnLst>
                  <a:cxn ang="0">
                    <a:pos x="T0" y="T1"/>
                  </a:cxn>
                  <a:cxn ang="0">
                    <a:pos x="T2" y="T3"/>
                  </a:cxn>
                  <a:cxn ang="0">
                    <a:pos x="T4" y="T5"/>
                  </a:cxn>
                  <a:cxn ang="0">
                    <a:pos x="T6" y="T7"/>
                  </a:cxn>
                  <a:cxn ang="0">
                    <a:pos x="T8" y="T9"/>
                  </a:cxn>
                </a:cxnLst>
                <a:rect l="0" t="0" r="r" b="b"/>
                <a:pathLst>
                  <a:path w="319" h="265">
                    <a:moveTo>
                      <a:pt x="314" y="265"/>
                    </a:moveTo>
                    <a:lnTo>
                      <a:pt x="0" y="6"/>
                    </a:lnTo>
                    <a:lnTo>
                      <a:pt x="5" y="0"/>
                    </a:lnTo>
                    <a:lnTo>
                      <a:pt x="319" y="258"/>
                    </a:lnTo>
                    <a:lnTo>
                      <a:pt x="314" y="26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 name="Freeform 200"/>
              <p:cNvSpPr>
                <a:spLocks noEditPoints="1"/>
              </p:cNvSpPr>
              <p:nvPr userDrawn="1"/>
            </p:nvSpPr>
            <p:spPr bwMode="auto">
              <a:xfrm>
                <a:off x="1414" y="1609"/>
                <a:ext cx="237" cy="137"/>
              </a:xfrm>
              <a:custGeom>
                <a:avLst/>
                <a:gdLst>
                  <a:gd name="T0" fmla="*/ 115 w 140"/>
                  <a:gd name="T1" fmla="*/ 22 h 81"/>
                  <a:gd name="T2" fmla="*/ 102 w 140"/>
                  <a:gd name="T3" fmla="*/ 9 h 81"/>
                  <a:gd name="T4" fmla="*/ 92 w 140"/>
                  <a:gd name="T5" fmla="*/ 7 h 81"/>
                  <a:gd name="T6" fmla="*/ 82 w 140"/>
                  <a:gd name="T7" fmla="*/ 9 h 81"/>
                  <a:gd name="T8" fmla="*/ 69 w 140"/>
                  <a:gd name="T9" fmla="*/ 6 h 81"/>
                  <a:gd name="T10" fmla="*/ 64 w 140"/>
                  <a:gd name="T11" fmla="*/ 6 h 81"/>
                  <a:gd name="T12" fmla="*/ 46 w 140"/>
                  <a:gd name="T13" fmla="*/ 0 h 81"/>
                  <a:gd name="T14" fmla="*/ 31 w 140"/>
                  <a:gd name="T15" fmla="*/ 4 h 81"/>
                  <a:gd name="T16" fmla="*/ 18 w 140"/>
                  <a:gd name="T17" fmla="*/ 28 h 81"/>
                  <a:gd name="T18" fmla="*/ 16 w 140"/>
                  <a:gd name="T19" fmla="*/ 31 h 81"/>
                  <a:gd name="T20" fmla="*/ 9 w 140"/>
                  <a:gd name="T21" fmla="*/ 35 h 81"/>
                  <a:gd name="T22" fmla="*/ 0 w 140"/>
                  <a:gd name="T23" fmla="*/ 56 h 81"/>
                  <a:gd name="T24" fmla="*/ 24 w 140"/>
                  <a:gd name="T25" fmla="*/ 81 h 81"/>
                  <a:gd name="T26" fmla="*/ 108 w 140"/>
                  <a:gd name="T27" fmla="*/ 81 h 81"/>
                  <a:gd name="T28" fmla="*/ 110 w 140"/>
                  <a:gd name="T29" fmla="*/ 81 h 81"/>
                  <a:gd name="T30" fmla="*/ 140 w 140"/>
                  <a:gd name="T31" fmla="*/ 51 h 81"/>
                  <a:gd name="T32" fmla="*/ 115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2 w 140"/>
                  <a:gd name="T63" fmla="*/ 12 h 81"/>
                  <a:gd name="T64" fmla="*/ 64 w 140"/>
                  <a:gd name="T65" fmla="*/ 11 h 81"/>
                  <a:gd name="T66" fmla="*/ 80 w 140"/>
                  <a:gd name="T67" fmla="*/ 14 h 81"/>
                  <a:gd name="T68" fmla="*/ 81 w 140"/>
                  <a:gd name="T69" fmla="*/ 15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0 w 140"/>
                  <a:gd name="T87" fmla="*/ 48 h 81"/>
                  <a:gd name="T88" fmla="*/ 43 w 140"/>
                  <a:gd name="T89" fmla="*/ 55 h 81"/>
                  <a:gd name="T90" fmla="*/ 36 w 140"/>
                  <a:gd name="T91" fmla="*/ 48 h 81"/>
                  <a:gd name="T92" fmla="*/ 43 w 140"/>
                  <a:gd name="T93" fmla="*/ 41 h 81"/>
                  <a:gd name="T94" fmla="*/ 50 w 140"/>
                  <a:gd name="T95" fmla="*/ 48 h 81"/>
                  <a:gd name="T96" fmla="*/ 81 w 140"/>
                  <a:gd name="T97" fmla="*/ 48 h 81"/>
                  <a:gd name="T98" fmla="*/ 70 w 140"/>
                  <a:gd name="T99" fmla="*/ 59 h 81"/>
                  <a:gd name="T100" fmla="*/ 58 w 140"/>
                  <a:gd name="T101" fmla="*/ 48 h 81"/>
                  <a:gd name="T102" fmla="*/ 70 w 140"/>
                  <a:gd name="T103" fmla="*/ 36 h 81"/>
                  <a:gd name="T104" fmla="*/ 81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5" y="22"/>
                    </a:moveTo>
                    <a:cubicBezTo>
                      <a:pt x="114" y="18"/>
                      <a:pt x="110" y="12"/>
                      <a:pt x="102" y="9"/>
                    </a:cubicBezTo>
                    <a:cubicBezTo>
                      <a:pt x="101" y="8"/>
                      <a:pt x="97" y="7"/>
                      <a:pt x="92" y="7"/>
                    </a:cubicBezTo>
                    <a:cubicBezTo>
                      <a:pt x="88" y="7"/>
                      <a:pt x="85" y="8"/>
                      <a:pt x="82" y="9"/>
                    </a:cubicBezTo>
                    <a:cubicBezTo>
                      <a:pt x="79" y="7"/>
                      <a:pt x="75" y="6"/>
                      <a:pt x="69" y="6"/>
                    </a:cubicBezTo>
                    <a:cubicBezTo>
                      <a:pt x="67" y="6"/>
                      <a:pt x="66" y="6"/>
                      <a:pt x="64" y="6"/>
                    </a:cubicBezTo>
                    <a:cubicBezTo>
                      <a:pt x="60" y="3"/>
                      <a:pt x="54" y="0"/>
                      <a:pt x="46" y="0"/>
                    </a:cubicBezTo>
                    <a:cubicBezTo>
                      <a:pt x="41" y="0"/>
                      <a:pt x="36" y="1"/>
                      <a:pt x="31" y="4"/>
                    </a:cubicBezTo>
                    <a:cubicBezTo>
                      <a:pt x="31" y="4"/>
                      <a:pt x="18" y="11"/>
                      <a:pt x="18" y="28"/>
                    </a:cubicBezTo>
                    <a:cubicBezTo>
                      <a:pt x="17" y="29"/>
                      <a:pt x="17" y="30"/>
                      <a:pt x="16" y="31"/>
                    </a:cubicBezTo>
                    <a:cubicBezTo>
                      <a:pt x="14" y="31"/>
                      <a:pt x="12" y="33"/>
                      <a:pt x="9" y="35"/>
                    </a:cubicBezTo>
                    <a:cubicBezTo>
                      <a:pt x="5" y="38"/>
                      <a:pt x="0" y="45"/>
                      <a:pt x="0" y="56"/>
                    </a:cubicBezTo>
                    <a:cubicBezTo>
                      <a:pt x="0" y="73"/>
                      <a:pt x="14" y="80"/>
                      <a:pt x="24" y="81"/>
                    </a:cubicBezTo>
                    <a:cubicBezTo>
                      <a:pt x="108" y="81"/>
                      <a:pt x="108" y="81"/>
                      <a:pt x="108" y="81"/>
                    </a:cubicBezTo>
                    <a:cubicBezTo>
                      <a:pt x="109" y="81"/>
                      <a:pt x="110" y="81"/>
                      <a:pt x="110" y="81"/>
                    </a:cubicBezTo>
                    <a:cubicBezTo>
                      <a:pt x="127" y="81"/>
                      <a:pt x="140" y="67"/>
                      <a:pt x="140" y="51"/>
                    </a:cubicBezTo>
                    <a:cubicBezTo>
                      <a:pt x="140" y="37"/>
                      <a:pt x="130" y="24"/>
                      <a:pt x="115"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2" y="12"/>
                      <a:pt x="62" y="12"/>
                      <a:pt x="62" y="12"/>
                    </a:cubicBezTo>
                    <a:cubicBezTo>
                      <a:pt x="64" y="11"/>
                      <a:pt x="64" y="11"/>
                      <a:pt x="64" y="11"/>
                    </a:cubicBezTo>
                    <a:cubicBezTo>
                      <a:pt x="70" y="10"/>
                      <a:pt x="75" y="11"/>
                      <a:pt x="80" y="14"/>
                    </a:cubicBezTo>
                    <a:cubicBezTo>
                      <a:pt x="81" y="15"/>
                      <a:pt x="81" y="15"/>
                      <a:pt x="81" y="15"/>
                    </a:cubicBezTo>
                    <a:cubicBezTo>
                      <a:pt x="83" y="15"/>
                      <a:pt x="83" y="15"/>
                      <a:pt x="83" y="15"/>
                    </a:cubicBezTo>
                    <a:cubicBezTo>
                      <a:pt x="85" y="13"/>
                      <a:pt x="88"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0" y="48"/>
                    </a:moveTo>
                    <a:cubicBezTo>
                      <a:pt x="50" y="52"/>
                      <a:pt x="47" y="55"/>
                      <a:pt x="43" y="55"/>
                    </a:cubicBezTo>
                    <a:cubicBezTo>
                      <a:pt x="39" y="55"/>
                      <a:pt x="36" y="52"/>
                      <a:pt x="36" y="48"/>
                    </a:cubicBezTo>
                    <a:cubicBezTo>
                      <a:pt x="36" y="44"/>
                      <a:pt x="39" y="41"/>
                      <a:pt x="43" y="41"/>
                    </a:cubicBezTo>
                    <a:cubicBezTo>
                      <a:pt x="47" y="41"/>
                      <a:pt x="50" y="44"/>
                      <a:pt x="50" y="48"/>
                    </a:cubicBezTo>
                    <a:close/>
                    <a:moveTo>
                      <a:pt x="81" y="48"/>
                    </a:moveTo>
                    <a:cubicBezTo>
                      <a:pt x="81" y="54"/>
                      <a:pt x="76" y="59"/>
                      <a:pt x="70" y="59"/>
                    </a:cubicBezTo>
                    <a:cubicBezTo>
                      <a:pt x="64" y="59"/>
                      <a:pt x="58" y="54"/>
                      <a:pt x="58" y="48"/>
                    </a:cubicBezTo>
                    <a:cubicBezTo>
                      <a:pt x="58" y="42"/>
                      <a:pt x="64" y="36"/>
                      <a:pt x="70" y="36"/>
                    </a:cubicBezTo>
                    <a:cubicBezTo>
                      <a:pt x="76" y="36"/>
                      <a:pt x="81" y="42"/>
                      <a:pt x="81"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 name="Freeform 201"/>
              <p:cNvSpPr>
                <a:spLocks noEditPoints="1"/>
              </p:cNvSpPr>
              <p:nvPr userDrawn="1"/>
            </p:nvSpPr>
            <p:spPr bwMode="auto">
              <a:xfrm>
                <a:off x="1663" y="671"/>
                <a:ext cx="238" cy="137"/>
              </a:xfrm>
              <a:custGeom>
                <a:avLst/>
                <a:gdLst>
                  <a:gd name="T0" fmla="*/ 116 w 141"/>
                  <a:gd name="T1" fmla="*/ 22 h 81"/>
                  <a:gd name="T2" fmla="*/ 102 w 141"/>
                  <a:gd name="T3" fmla="*/ 9 h 81"/>
                  <a:gd name="T4" fmla="*/ 92 w 141"/>
                  <a:gd name="T5" fmla="*/ 7 h 81"/>
                  <a:gd name="T6" fmla="*/ 82 w 141"/>
                  <a:gd name="T7" fmla="*/ 10 h 81"/>
                  <a:gd name="T8" fmla="*/ 70 w 141"/>
                  <a:gd name="T9" fmla="*/ 6 h 81"/>
                  <a:gd name="T10" fmla="*/ 64 w 141"/>
                  <a:gd name="T11" fmla="*/ 6 h 81"/>
                  <a:gd name="T12" fmla="*/ 47 w 141"/>
                  <a:gd name="T13" fmla="*/ 0 h 81"/>
                  <a:gd name="T14" fmla="*/ 32 w 141"/>
                  <a:gd name="T15" fmla="*/ 4 h 81"/>
                  <a:gd name="T16" fmla="*/ 19 w 141"/>
                  <a:gd name="T17" fmla="*/ 28 h 81"/>
                  <a:gd name="T18" fmla="*/ 17 w 141"/>
                  <a:gd name="T19" fmla="*/ 31 h 81"/>
                  <a:gd name="T20" fmla="*/ 10 w 141"/>
                  <a:gd name="T21" fmla="*/ 35 h 81"/>
                  <a:gd name="T22" fmla="*/ 0 w 141"/>
                  <a:gd name="T23" fmla="*/ 56 h 81"/>
                  <a:gd name="T24" fmla="*/ 24 w 141"/>
                  <a:gd name="T25" fmla="*/ 81 h 81"/>
                  <a:gd name="T26" fmla="*/ 109 w 141"/>
                  <a:gd name="T27" fmla="*/ 81 h 81"/>
                  <a:gd name="T28" fmla="*/ 111 w 141"/>
                  <a:gd name="T29" fmla="*/ 81 h 81"/>
                  <a:gd name="T30" fmla="*/ 141 w 141"/>
                  <a:gd name="T31" fmla="*/ 51 h 81"/>
                  <a:gd name="T32" fmla="*/ 116 w 141"/>
                  <a:gd name="T33" fmla="*/ 22 h 81"/>
                  <a:gd name="T34" fmla="*/ 111 w 141"/>
                  <a:gd name="T35" fmla="*/ 76 h 81"/>
                  <a:gd name="T36" fmla="*/ 109 w 141"/>
                  <a:gd name="T37" fmla="*/ 76 h 81"/>
                  <a:gd name="T38" fmla="*/ 24 w 141"/>
                  <a:gd name="T39" fmla="*/ 76 h 81"/>
                  <a:gd name="T40" fmla="*/ 6 w 141"/>
                  <a:gd name="T41" fmla="*/ 56 h 81"/>
                  <a:gd name="T42" fmla="*/ 13 w 141"/>
                  <a:gd name="T43" fmla="*/ 39 h 81"/>
                  <a:gd name="T44" fmla="*/ 19 w 141"/>
                  <a:gd name="T45" fmla="*/ 35 h 81"/>
                  <a:gd name="T46" fmla="*/ 20 w 141"/>
                  <a:gd name="T47" fmla="*/ 35 h 81"/>
                  <a:gd name="T48" fmla="*/ 21 w 141"/>
                  <a:gd name="T49" fmla="*/ 34 h 81"/>
                  <a:gd name="T50" fmla="*/ 23 w 141"/>
                  <a:gd name="T51" fmla="*/ 31 h 81"/>
                  <a:gd name="T52" fmla="*/ 24 w 141"/>
                  <a:gd name="T53" fmla="*/ 31 h 81"/>
                  <a:gd name="T54" fmla="*/ 24 w 141"/>
                  <a:gd name="T55" fmla="*/ 29 h 81"/>
                  <a:gd name="T56" fmla="*/ 34 w 141"/>
                  <a:gd name="T57" fmla="*/ 8 h 81"/>
                  <a:gd name="T58" fmla="*/ 47 w 141"/>
                  <a:gd name="T59" fmla="*/ 5 h 81"/>
                  <a:gd name="T60" fmla="*/ 62 w 141"/>
                  <a:gd name="T61" fmla="*/ 11 h 81"/>
                  <a:gd name="T62" fmla="*/ 63 w 141"/>
                  <a:gd name="T63" fmla="*/ 12 h 81"/>
                  <a:gd name="T64" fmla="*/ 64 w 141"/>
                  <a:gd name="T65" fmla="*/ 12 h 81"/>
                  <a:gd name="T66" fmla="*/ 80 w 141"/>
                  <a:gd name="T67" fmla="*/ 15 h 81"/>
                  <a:gd name="T68" fmla="*/ 82 w 141"/>
                  <a:gd name="T69" fmla="*/ 16 h 81"/>
                  <a:gd name="T70" fmla="*/ 83 w 141"/>
                  <a:gd name="T71" fmla="*/ 15 h 81"/>
                  <a:gd name="T72" fmla="*/ 92 w 141"/>
                  <a:gd name="T73" fmla="*/ 12 h 81"/>
                  <a:gd name="T74" fmla="*/ 101 w 141"/>
                  <a:gd name="T75" fmla="*/ 14 h 81"/>
                  <a:gd name="T76" fmla="*/ 112 w 141"/>
                  <a:gd name="T77" fmla="*/ 25 h 81"/>
                  <a:gd name="T78" fmla="*/ 112 w 141"/>
                  <a:gd name="T79" fmla="*/ 27 h 81"/>
                  <a:gd name="T80" fmla="*/ 114 w 141"/>
                  <a:gd name="T81" fmla="*/ 27 h 81"/>
                  <a:gd name="T82" fmla="*/ 135 w 141"/>
                  <a:gd name="T83" fmla="*/ 51 h 81"/>
                  <a:gd name="T84" fmla="*/ 111 w 141"/>
                  <a:gd name="T85" fmla="*/ 76 h 81"/>
                  <a:gd name="T86" fmla="*/ 51 w 141"/>
                  <a:gd name="T87" fmla="*/ 48 h 81"/>
                  <a:gd name="T88" fmla="*/ 44 w 141"/>
                  <a:gd name="T89" fmla="*/ 56 h 81"/>
                  <a:gd name="T90" fmla="*/ 36 w 141"/>
                  <a:gd name="T91" fmla="*/ 48 h 81"/>
                  <a:gd name="T92" fmla="*/ 44 w 141"/>
                  <a:gd name="T93" fmla="*/ 41 h 81"/>
                  <a:gd name="T94" fmla="*/ 51 w 141"/>
                  <a:gd name="T95" fmla="*/ 48 h 81"/>
                  <a:gd name="T96" fmla="*/ 82 w 141"/>
                  <a:gd name="T97" fmla="*/ 48 h 81"/>
                  <a:gd name="T98" fmla="*/ 70 w 141"/>
                  <a:gd name="T99" fmla="*/ 60 h 81"/>
                  <a:gd name="T100" fmla="*/ 59 w 141"/>
                  <a:gd name="T101" fmla="*/ 48 h 81"/>
                  <a:gd name="T102" fmla="*/ 70 w 141"/>
                  <a:gd name="T103" fmla="*/ 37 h 81"/>
                  <a:gd name="T104" fmla="*/ 82 w 141"/>
                  <a:gd name="T105" fmla="*/ 48 h 81"/>
                  <a:gd name="T106" fmla="*/ 105 w 141"/>
                  <a:gd name="T107" fmla="*/ 48 h 81"/>
                  <a:gd name="T108" fmla="*/ 97 w 141"/>
                  <a:gd name="T109" fmla="*/ 56 h 81"/>
                  <a:gd name="T110" fmla="*/ 90 w 141"/>
                  <a:gd name="T111" fmla="*/ 48 h 81"/>
                  <a:gd name="T112" fmla="*/ 97 w 141"/>
                  <a:gd name="T113" fmla="*/ 41 h 81"/>
                  <a:gd name="T114" fmla="*/ 105 w 141"/>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 h="81">
                    <a:moveTo>
                      <a:pt x="116" y="22"/>
                    </a:moveTo>
                    <a:cubicBezTo>
                      <a:pt x="114" y="18"/>
                      <a:pt x="110" y="12"/>
                      <a:pt x="102" y="9"/>
                    </a:cubicBezTo>
                    <a:cubicBezTo>
                      <a:pt x="102" y="9"/>
                      <a:pt x="98" y="7"/>
                      <a:pt x="92" y="7"/>
                    </a:cubicBezTo>
                    <a:cubicBezTo>
                      <a:pt x="89" y="7"/>
                      <a:pt x="85" y="8"/>
                      <a:pt x="82" y="10"/>
                    </a:cubicBezTo>
                    <a:cubicBezTo>
                      <a:pt x="79" y="8"/>
                      <a:pt x="75" y="6"/>
                      <a:pt x="70" y="6"/>
                    </a:cubicBezTo>
                    <a:cubicBezTo>
                      <a:pt x="68" y="6"/>
                      <a:pt x="66" y="6"/>
                      <a:pt x="64" y="6"/>
                    </a:cubicBezTo>
                    <a:cubicBezTo>
                      <a:pt x="61" y="4"/>
                      <a:pt x="55" y="0"/>
                      <a:pt x="47" y="0"/>
                    </a:cubicBezTo>
                    <a:cubicBezTo>
                      <a:pt x="42" y="0"/>
                      <a:pt x="37" y="1"/>
                      <a:pt x="32" y="4"/>
                    </a:cubicBezTo>
                    <a:cubicBezTo>
                      <a:pt x="31" y="4"/>
                      <a:pt x="18" y="11"/>
                      <a:pt x="19" y="28"/>
                    </a:cubicBezTo>
                    <a:cubicBezTo>
                      <a:pt x="18" y="29"/>
                      <a:pt x="17" y="30"/>
                      <a:pt x="17" y="31"/>
                    </a:cubicBezTo>
                    <a:cubicBezTo>
                      <a:pt x="15" y="32"/>
                      <a:pt x="12" y="33"/>
                      <a:pt x="10" y="35"/>
                    </a:cubicBezTo>
                    <a:cubicBezTo>
                      <a:pt x="6" y="38"/>
                      <a:pt x="0" y="45"/>
                      <a:pt x="0" y="56"/>
                    </a:cubicBezTo>
                    <a:cubicBezTo>
                      <a:pt x="0" y="73"/>
                      <a:pt x="15" y="81"/>
                      <a:pt x="24" y="81"/>
                    </a:cubicBezTo>
                    <a:cubicBezTo>
                      <a:pt x="109" y="81"/>
                      <a:pt x="109" y="81"/>
                      <a:pt x="109" y="81"/>
                    </a:cubicBezTo>
                    <a:cubicBezTo>
                      <a:pt x="110" y="81"/>
                      <a:pt x="110" y="81"/>
                      <a:pt x="111" y="81"/>
                    </a:cubicBezTo>
                    <a:cubicBezTo>
                      <a:pt x="127" y="81"/>
                      <a:pt x="141" y="68"/>
                      <a:pt x="141" y="51"/>
                    </a:cubicBezTo>
                    <a:cubicBezTo>
                      <a:pt x="141" y="37"/>
                      <a:pt x="130" y="25"/>
                      <a:pt x="116" y="22"/>
                    </a:cubicBezTo>
                    <a:close/>
                    <a:moveTo>
                      <a:pt x="111" y="76"/>
                    </a:moveTo>
                    <a:cubicBezTo>
                      <a:pt x="110" y="76"/>
                      <a:pt x="110" y="76"/>
                      <a:pt x="109" y="76"/>
                    </a:cubicBezTo>
                    <a:cubicBezTo>
                      <a:pt x="24" y="76"/>
                      <a:pt x="24" y="76"/>
                      <a:pt x="24" y="76"/>
                    </a:cubicBezTo>
                    <a:cubicBezTo>
                      <a:pt x="20" y="76"/>
                      <a:pt x="6" y="71"/>
                      <a:pt x="6" y="56"/>
                    </a:cubicBezTo>
                    <a:cubicBezTo>
                      <a:pt x="6" y="47"/>
                      <a:pt x="10" y="42"/>
                      <a:pt x="13" y="39"/>
                    </a:cubicBezTo>
                    <a:cubicBezTo>
                      <a:pt x="15" y="37"/>
                      <a:pt x="18" y="36"/>
                      <a:pt x="19" y="35"/>
                    </a:cubicBezTo>
                    <a:cubicBezTo>
                      <a:pt x="20" y="35"/>
                      <a:pt x="20" y="35"/>
                      <a:pt x="20" y="35"/>
                    </a:cubicBezTo>
                    <a:cubicBezTo>
                      <a:pt x="21" y="34"/>
                      <a:pt x="21" y="34"/>
                      <a:pt x="21" y="34"/>
                    </a:cubicBezTo>
                    <a:cubicBezTo>
                      <a:pt x="21" y="33"/>
                      <a:pt x="22" y="32"/>
                      <a:pt x="23" y="31"/>
                    </a:cubicBezTo>
                    <a:cubicBezTo>
                      <a:pt x="24" y="31"/>
                      <a:pt x="24" y="31"/>
                      <a:pt x="24" y="31"/>
                    </a:cubicBezTo>
                    <a:cubicBezTo>
                      <a:pt x="24" y="29"/>
                      <a:pt x="24" y="29"/>
                      <a:pt x="24" y="29"/>
                    </a:cubicBezTo>
                    <a:cubicBezTo>
                      <a:pt x="23" y="15"/>
                      <a:pt x="34" y="9"/>
                      <a:pt x="34" y="8"/>
                    </a:cubicBezTo>
                    <a:cubicBezTo>
                      <a:pt x="39" y="6"/>
                      <a:pt x="43" y="5"/>
                      <a:pt x="47" y="5"/>
                    </a:cubicBezTo>
                    <a:cubicBezTo>
                      <a:pt x="54" y="5"/>
                      <a:pt x="59" y="8"/>
                      <a:pt x="62" y="11"/>
                    </a:cubicBezTo>
                    <a:cubicBezTo>
                      <a:pt x="63" y="12"/>
                      <a:pt x="63" y="12"/>
                      <a:pt x="63" y="12"/>
                    </a:cubicBezTo>
                    <a:cubicBezTo>
                      <a:pt x="64" y="12"/>
                      <a:pt x="64" y="12"/>
                      <a:pt x="64" y="12"/>
                    </a:cubicBezTo>
                    <a:cubicBezTo>
                      <a:pt x="70" y="10"/>
                      <a:pt x="76" y="11"/>
                      <a:pt x="80" y="15"/>
                    </a:cubicBezTo>
                    <a:cubicBezTo>
                      <a:pt x="82" y="16"/>
                      <a:pt x="82" y="16"/>
                      <a:pt x="82" y="16"/>
                    </a:cubicBezTo>
                    <a:cubicBezTo>
                      <a:pt x="83" y="15"/>
                      <a:pt x="83" y="15"/>
                      <a:pt x="83" y="15"/>
                    </a:cubicBezTo>
                    <a:cubicBezTo>
                      <a:pt x="86" y="13"/>
                      <a:pt x="89" y="12"/>
                      <a:pt x="92" y="12"/>
                    </a:cubicBezTo>
                    <a:cubicBezTo>
                      <a:pt x="97" y="12"/>
                      <a:pt x="100" y="14"/>
                      <a:pt x="101" y="14"/>
                    </a:cubicBezTo>
                    <a:cubicBezTo>
                      <a:pt x="106" y="16"/>
                      <a:pt x="110" y="20"/>
                      <a:pt x="112" y="25"/>
                    </a:cubicBezTo>
                    <a:cubicBezTo>
                      <a:pt x="112" y="27"/>
                      <a:pt x="112" y="27"/>
                      <a:pt x="112" y="27"/>
                    </a:cubicBezTo>
                    <a:cubicBezTo>
                      <a:pt x="114" y="27"/>
                      <a:pt x="114" y="27"/>
                      <a:pt x="114" y="27"/>
                    </a:cubicBezTo>
                    <a:cubicBezTo>
                      <a:pt x="126" y="29"/>
                      <a:pt x="135" y="39"/>
                      <a:pt x="135" y="51"/>
                    </a:cubicBezTo>
                    <a:cubicBezTo>
                      <a:pt x="135" y="65"/>
                      <a:pt x="124" y="76"/>
                      <a:pt x="111" y="76"/>
                    </a:cubicBezTo>
                    <a:close/>
                    <a:moveTo>
                      <a:pt x="51" y="48"/>
                    </a:moveTo>
                    <a:cubicBezTo>
                      <a:pt x="51" y="52"/>
                      <a:pt x="48" y="56"/>
                      <a:pt x="44" y="56"/>
                    </a:cubicBezTo>
                    <a:cubicBezTo>
                      <a:pt x="40" y="56"/>
                      <a:pt x="36" y="52"/>
                      <a:pt x="36" y="48"/>
                    </a:cubicBezTo>
                    <a:cubicBezTo>
                      <a:pt x="36" y="44"/>
                      <a:pt x="40" y="41"/>
                      <a:pt x="44" y="41"/>
                    </a:cubicBezTo>
                    <a:cubicBezTo>
                      <a:pt x="48"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5" y="48"/>
                    </a:moveTo>
                    <a:cubicBezTo>
                      <a:pt x="105" y="52"/>
                      <a:pt x="101" y="56"/>
                      <a:pt x="97" y="56"/>
                    </a:cubicBezTo>
                    <a:cubicBezTo>
                      <a:pt x="93" y="56"/>
                      <a:pt x="90" y="52"/>
                      <a:pt x="90" y="48"/>
                    </a:cubicBezTo>
                    <a:cubicBezTo>
                      <a:pt x="90" y="44"/>
                      <a:pt x="93" y="41"/>
                      <a:pt x="97" y="41"/>
                    </a:cubicBezTo>
                    <a:cubicBezTo>
                      <a:pt x="101" y="41"/>
                      <a:pt x="105" y="44"/>
                      <a:pt x="105" y="4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 name="Freeform 202"/>
              <p:cNvSpPr>
                <a:spLocks noEditPoints="1"/>
              </p:cNvSpPr>
              <p:nvPr userDrawn="1"/>
            </p:nvSpPr>
            <p:spPr bwMode="auto">
              <a:xfrm>
                <a:off x="107" y="1675"/>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4 h 100"/>
                  <a:gd name="T12" fmla="*/ 96 w 101"/>
                  <a:gd name="T13" fmla="*/ 32 h 100"/>
                  <a:gd name="T14" fmla="*/ 5 w 101"/>
                  <a:gd name="T15" fmla="*/ 32 h 100"/>
                  <a:gd name="T16" fmla="*/ 5 w 101"/>
                  <a:gd name="T17" fmla="*/ 4 h 100"/>
                  <a:gd name="T18" fmla="*/ 96 w 101"/>
                  <a:gd name="T19" fmla="*/ 4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5 h 100"/>
                  <a:gd name="T46" fmla="*/ 53 w 101"/>
                  <a:gd name="T47" fmla="*/ 15 h 100"/>
                  <a:gd name="T48" fmla="*/ 53 w 101"/>
                  <a:gd name="T49" fmla="*/ 20 h 100"/>
                  <a:gd name="T50" fmla="*/ 82 w 101"/>
                  <a:gd name="T51" fmla="*/ 18 h 100"/>
                  <a:gd name="T52" fmla="*/ 86 w 101"/>
                  <a:gd name="T53" fmla="*/ 14 h 100"/>
                  <a:gd name="T54" fmla="*/ 89 w 101"/>
                  <a:gd name="T55" fmla="*/ 18 h 100"/>
                  <a:gd name="T56" fmla="*/ 86 w 101"/>
                  <a:gd name="T57" fmla="*/ 21 h 100"/>
                  <a:gd name="T58" fmla="*/ 82 w 101"/>
                  <a:gd name="T59" fmla="*/ 18 h 100"/>
                  <a:gd name="T60" fmla="*/ 15 w 101"/>
                  <a:gd name="T61" fmla="*/ 52 h 100"/>
                  <a:gd name="T62" fmla="*/ 15 w 101"/>
                  <a:gd name="T63" fmla="*/ 47 h 100"/>
                  <a:gd name="T64" fmla="*/ 53 w 101"/>
                  <a:gd name="T65" fmla="*/ 47 h 100"/>
                  <a:gd name="T66" fmla="*/ 53 w 101"/>
                  <a:gd name="T67" fmla="*/ 52 h 100"/>
                  <a:gd name="T68" fmla="*/ 15 w 101"/>
                  <a:gd name="T69" fmla="*/ 52 h 100"/>
                  <a:gd name="T70" fmla="*/ 82 w 101"/>
                  <a:gd name="T71" fmla="*/ 50 h 100"/>
                  <a:gd name="T72" fmla="*/ 86 w 101"/>
                  <a:gd name="T73" fmla="*/ 46 h 100"/>
                  <a:gd name="T74" fmla="*/ 89 w 101"/>
                  <a:gd name="T75" fmla="*/ 50 h 100"/>
                  <a:gd name="T76" fmla="*/ 86 w 101"/>
                  <a:gd name="T77" fmla="*/ 53 h 100"/>
                  <a:gd name="T78" fmla="*/ 82 w 101"/>
                  <a:gd name="T79" fmla="*/ 50 h 100"/>
                  <a:gd name="T80" fmla="*/ 15 w 101"/>
                  <a:gd name="T81" fmla="*/ 79 h 100"/>
                  <a:gd name="T82" fmla="*/ 53 w 101"/>
                  <a:gd name="T83" fmla="*/ 79 h 100"/>
                  <a:gd name="T84" fmla="*/ 53 w 101"/>
                  <a:gd name="T85" fmla="*/ 84 h 100"/>
                  <a:gd name="T86" fmla="*/ 15 w 101"/>
                  <a:gd name="T87" fmla="*/ 84 h 100"/>
                  <a:gd name="T88" fmla="*/ 15 w 101"/>
                  <a:gd name="T89" fmla="*/ 79 h 100"/>
                  <a:gd name="T90" fmla="*/ 89 w 101"/>
                  <a:gd name="T91" fmla="*/ 82 h 100"/>
                  <a:gd name="T92" fmla="*/ 86 w 101"/>
                  <a:gd name="T93" fmla="*/ 85 h 100"/>
                  <a:gd name="T94" fmla="*/ 82 w 101"/>
                  <a:gd name="T95" fmla="*/ 82 h 100"/>
                  <a:gd name="T96" fmla="*/ 86 w 101"/>
                  <a:gd name="T97" fmla="*/ 78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4"/>
                    </a:moveTo>
                    <a:cubicBezTo>
                      <a:pt x="96" y="32"/>
                      <a:pt x="96" y="32"/>
                      <a:pt x="96" y="32"/>
                    </a:cubicBezTo>
                    <a:cubicBezTo>
                      <a:pt x="5" y="32"/>
                      <a:pt x="5" y="32"/>
                      <a:pt x="5" y="32"/>
                    </a:cubicBezTo>
                    <a:cubicBezTo>
                      <a:pt x="5" y="4"/>
                      <a:pt x="5" y="4"/>
                      <a:pt x="5" y="4"/>
                    </a:cubicBezTo>
                    <a:lnTo>
                      <a:pt x="96" y="4"/>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5"/>
                      <a:pt x="15" y="15"/>
                      <a:pt x="15" y="15"/>
                    </a:cubicBezTo>
                    <a:cubicBezTo>
                      <a:pt x="53" y="15"/>
                      <a:pt x="53" y="15"/>
                      <a:pt x="53" y="15"/>
                    </a:cubicBezTo>
                    <a:lnTo>
                      <a:pt x="53" y="20"/>
                    </a:lnTo>
                    <a:close/>
                    <a:moveTo>
                      <a:pt x="82" y="18"/>
                    </a:moveTo>
                    <a:cubicBezTo>
                      <a:pt x="82" y="16"/>
                      <a:pt x="84" y="14"/>
                      <a:pt x="86" y="14"/>
                    </a:cubicBezTo>
                    <a:cubicBezTo>
                      <a:pt x="88" y="14"/>
                      <a:pt x="89" y="16"/>
                      <a:pt x="89" y="18"/>
                    </a:cubicBezTo>
                    <a:cubicBezTo>
                      <a:pt x="89" y="20"/>
                      <a:pt x="88" y="21"/>
                      <a:pt x="86" y="21"/>
                    </a:cubicBezTo>
                    <a:cubicBezTo>
                      <a:pt x="84" y="21"/>
                      <a:pt x="82" y="20"/>
                      <a:pt x="82" y="18"/>
                    </a:cubicBezTo>
                    <a:close/>
                    <a:moveTo>
                      <a:pt x="15" y="52"/>
                    </a:moveTo>
                    <a:cubicBezTo>
                      <a:pt x="15" y="47"/>
                      <a:pt x="15" y="47"/>
                      <a:pt x="15" y="47"/>
                    </a:cubicBezTo>
                    <a:cubicBezTo>
                      <a:pt x="53" y="47"/>
                      <a:pt x="53" y="47"/>
                      <a:pt x="53" y="47"/>
                    </a:cubicBezTo>
                    <a:cubicBezTo>
                      <a:pt x="53" y="52"/>
                      <a:pt x="53" y="52"/>
                      <a:pt x="53" y="52"/>
                    </a:cubicBezTo>
                    <a:lnTo>
                      <a:pt x="15" y="52"/>
                    </a:lnTo>
                    <a:close/>
                    <a:moveTo>
                      <a:pt x="82" y="50"/>
                    </a:moveTo>
                    <a:cubicBezTo>
                      <a:pt x="82" y="48"/>
                      <a:pt x="84" y="46"/>
                      <a:pt x="86" y="46"/>
                    </a:cubicBezTo>
                    <a:cubicBezTo>
                      <a:pt x="88" y="46"/>
                      <a:pt x="89" y="48"/>
                      <a:pt x="89" y="50"/>
                    </a:cubicBezTo>
                    <a:cubicBezTo>
                      <a:pt x="89" y="52"/>
                      <a:pt x="88" y="53"/>
                      <a:pt x="86" y="53"/>
                    </a:cubicBezTo>
                    <a:cubicBezTo>
                      <a:pt x="84" y="53"/>
                      <a:pt x="82" y="52"/>
                      <a:pt x="82" y="50"/>
                    </a:cubicBezTo>
                    <a:close/>
                    <a:moveTo>
                      <a:pt x="15" y="79"/>
                    </a:moveTo>
                    <a:cubicBezTo>
                      <a:pt x="53" y="79"/>
                      <a:pt x="53" y="79"/>
                      <a:pt x="53" y="79"/>
                    </a:cubicBezTo>
                    <a:cubicBezTo>
                      <a:pt x="53" y="84"/>
                      <a:pt x="53" y="84"/>
                      <a:pt x="53" y="84"/>
                    </a:cubicBezTo>
                    <a:cubicBezTo>
                      <a:pt x="15" y="84"/>
                      <a:pt x="15" y="84"/>
                      <a:pt x="15" y="84"/>
                    </a:cubicBezTo>
                    <a:lnTo>
                      <a:pt x="15" y="79"/>
                    </a:lnTo>
                    <a:close/>
                    <a:moveTo>
                      <a:pt x="89" y="82"/>
                    </a:moveTo>
                    <a:cubicBezTo>
                      <a:pt x="89" y="84"/>
                      <a:pt x="88" y="85"/>
                      <a:pt x="86" y="85"/>
                    </a:cubicBezTo>
                    <a:cubicBezTo>
                      <a:pt x="84" y="85"/>
                      <a:pt x="82" y="84"/>
                      <a:pt x="82" y="82"/>
                    </a:cubicBezTo>
                    <a:cubicBezTo>
                      <a:pt x="82" y="80"/>
                      <a:pt x="84" y="78"/>
                      <a:pt x="86" y="78"/>
                    </a:cubicBezTo>
                    <a:cubicBezTo>
                      <a:pt x="88" y="78"/>
                      <a:pt x="89" y="80"/>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2" name="Freeform 203"/>
              <p:cNvSpPr>
                <a:spLocks noEditPoints="1"/>
              </p:cNvSpPr>
              <p:nvPr userDrawn="1"/>
            </p:nvSpPr>
            <p:spPr bwMode="auto">
              <a:xfrm>
                <a:off x="-288" y="1694"/>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7 h 97"/>
                  <a:gd name="T28" fmla="*/ 63 w 67"/>
                  <a:gd name="T29" fmla="*/ 77 h 97"/>
                  <a:gd name="T30" fmla="*/ 63 w 67"/>
                  <a:gd name="T31" fmla="*/ 87 h 97"/>
                  <a:gd name="T32" fmla="*/ 63 w 67"/>
                  <a:gd name="T33" fmla="*/ 21 h 97"/>
                  <a:gd name="T34" fmla="*/ 5 w 67"/>
                  <a:gd name="T35" fmla="*/ 21 h 97"/>
                  <a:gd name="T36" fmla="*/ 5 w 67"/>
                  <a:gd name="T37" fmla="*/ 10 h 97"/>
                  <a:gd name="T38" fmla="*/ 10 w 67"/>
                  <a:gd name="T39" fmla="*/ 4 h 97"/>
                  <a:gd name="T40" fmla="*/ 57 w 67"/>
                  <a:gd name="T41" fmla="*/ 4 h 97"/>
                  <a:gd name="T42" fmla="*/ 63 w 67"/>
                  <a:gd name="T43" fmla="*/ 10 h 97"/>
                  <a:gd name="T44" fmla="*/ 63 w 67"/>
                  <a:gd name="T45" fmla="*/ 21 h 97"/>
                  <a:gd name="T46" fmla="*/ 29 w 67"/>
                  <a:gd name="T47" fmla="*/ 85 h 97"/>
                  <a:gd name="T48" fmla="*/ 34 w 67"/>
                  <a:gd name="T49" fmla="*/ 80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3" y="97"/>
                      <a:pt x="67" y="93"/>
                      <a:pt x="67" y="87"/>
                    </a:cubicBezTo>
                    <a:cubicBezTo>
                      <a:pt x="67" y="10"/>
                      <a:pt x="67" y="10"/>
                      <a:pt x="67" y="10"/>
                    </a:cubicBezTo>
                    <a:cubicBezTo>
                      <a:pt x="67" y="5"/>
                      <a:pt x="63" y="0"/>
                      <a:pt x="57" y="0"/>
                    </a:cubicBezTo>
                    <a:close/>
                    <a:moveTo>
                      <a:pt x="63" y="87"/>
                    </a:moveTo>
                    <a:cubicBezTo>
                      <a:pt x="63" y="90"/>
                      <a:pt x="60" y="93"/>
                      <a:pt x="57" y="93"/>
                    </a:cubicBezTo>
                    <a:cubicBezTo>
                      <a:pt x="10" y="93"/>
                      <a:pt x="10" y="93"/>
                      <a:pt x="10" y="93"/>
                    </a:cubicBezTo>
                    <a:cubicBezTo>
                      <a:pt x="7" y="93"/>
                      <a:pt x="5" y="90"/>
                      <a:pt x="5" y="87"/>
                    </a:cubicBezTo>
                    <a:cubicBezTo>
                      <a:pt x="5" y="77"/>
                      <a:pt x="5" y="77"/>
                      <a:pt x="5" y="77"/>
                    </a:cubicBezTo>
                    <a:cubicBezTo>
                      <a:pt x="63" y="77"/>
                      <a:pt x="63" y="77"/>
                      <a:pt x="63" y="77"/>
                    </a:cubicBezTo>
                    <a:lnTo>
                      <a:pt x="63" y="87"/>
                    </a:lnTo>
                    <a:close/>
                    <a:moveTo>
                      <a:pt x="63" y="21"/>
                    </a:moveTo>
                    <a:cubicBezTo>
                      <a:pt x="5" y="21"/>
                      <a:pt x="5" y="21"/>
                      <a:pt x="5" y="21"/>
                    </a:cubicBezTo>
                    <a:cubicBezTo>
                      <a:pt x="5" y="10"/>
                      <a:pt x="5" y="10"/>
                      <a:pt x="5" y="10"/>
                    </a:cubicBezTo>
                    <a:cubicBezTo>
                      <a:pt x="5" y="7"/>
                      <a:pt x="7" y="4"/>
                      <a:pt x="10" y="4"/>
                    </a:cubicBezTo>
                    <a:cubicBezTo>
                      <a:pt x="57" y="4"/>
                      <a:pt x="57" y="4"/>
                      <a:pt x="57" y="4"/>
                    </a:cubicBezTo>
                    <a:cubicBezTo>
                      <a:pt x="60" y="4"/>
                      <a:pt x="63" y="7"/>
                      <a:pt x="63" y="10"/>
                    </a:cubicBezTo>
                    <a:lnTo>
                      <a:pt x="63" y="21"/>
                    </a:lnTo>
                    <a:close/>
                    <a:moveTo>
                      <a:pt x="29" y="85"/>
                    </a:moveTo>
                    <a:cubicBezTo>
                      <a:pt x="29" y="82"/>
                      <a:pt x="31" y="80"/>
                      <a:pt x="34" y="80"/>
                    </a:cubicBezTo>
                    <a:cubicBezTo>
                      <a:pt x="36" y="80"/>
                      <a:pt x="38" y="82"/>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3" name="Freeform 204"/>
              <p:cNvSpPr>
                <a:spLocks/>
              </p:cNvSpPr>
              <p:nvPr userDrawn="1"/>
            </p:nvSpPr>
            <p:spPr bwMode="auto">
              <a:xfrm>
                <a:off x="557" y="1865"/>
                <a:ext cx="374" cy="1058"/>
              </a:xfrm>
              <a:custGeom>
                <a:avLst/>
                <a:gdLst>
                  <a:gd name="T0" fmla="*/ 8 w 374"/>
                  <a:gd name="T1" fmla="*/ 1058 h 1058"/>
                  <a:gd name="T2" fmla="*/ 0 w 374"/>
                  <a:gd name="T3" fmla="*/ 1054 h 1058"/>
                  <a:gd name="T4" fmla="*/ 366 w 374"/>
                  <a:gd name="T5" fmla="*/ 0 h 1058"/>
                  <a:gd name="T6" fmla="*/ 374 w 374"/>
                  <a:gd name="T7" fmla="*/ 3 h 1058"/>
                  <a:gd name="T8" fmla="*/ 8 w 374"/>
                  <a:gd name="T9" fmla="*/ 1058 h 1058"/>
                </a:gdLst>
                <a:ahLst/>
                <a:cxnLst>
                  <a:cxn ang="0">
                    <a:pos x="T0" y="T1"/>
                  </a:cxn>
                  <a:cxn ang="0">
                    <a:pos x="T2" y="T3"/>
                  </a:cxn>
                  <a:cxn ang="0">
                    <a:pos x="T4" y="T5"/>
                  </a:cxn>
                  <a:cxn ang="0">
                    <a:pos x="T6" y="T7"/>
                  </a:cxn>
                  <a:cxn ang="0">
                    <a:pos x="T8" y="T9"/>
                  </a:cxn>
                </a:cxnLst>
                <a:rect l="0" t="0" r="r" b="b"/>
                <a:pathLst>
                  <a:path w="374" h="1058">
                    <a:moveTo>
                      <a:pt x="8" y="1058"/>
                    </a:moveTo>
                    <a:lnTo>
                      <a:pt x="0" y="1054"/>
                    </a:lnTo>
                    <a:lnTo>
                      <a:pt x="366" y="0"/>
                    </a:lnTo>
                    <a:lnTo>
                      <a:pt x="374" y="3"/>
                    </a:lnTo>
                    <a:lnTo>
                      <a:pt x="8" y="105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 name="Group 406"/>
            <p:cNvGrpSpPr>
              <a:grpSpLocks/>
            </p:cNvGrpSpPr>
            <p:nvPr userDrawn="1"/>
          </p:nvGrpSpPr>
          <p:grpSpPr bwMode="auto">
            <a:xfrm>
              <a:off x="-720" y="-12"/>
              <a:ext cx="8920" cy="3285"/>
              <a:chOff x="-720" y="-12"/>
              <a:chExt cx="8920" cy="3285"/>
            </a:xfrm>
          </p:grpSpPr>
          <p:sp>
            <p:nvSpPr>
              <p:cNvPr id="134" name="Freeform 206"/>
              <p:cNvSpPr>
                <a:spLocks/>
              </p:cNvSpPr>
              <p:nvPr userDrawn="1"/>
            </p:nvSpPr>
            <p:spPr bwMode="auto">
              <a:xfrm>
                <a:off x="3387" y="1317"/>
                <a:ext cx="917" cy="904"/>
              </a:xfrm>
              <a:custGeom>
                <a:avLst/>
                <a:gdLst>
                  <a:gd name="T0" fmla="*/ 327 w 543"/>
                  <a:gd name="T1" fmla="*/ 535 h 535"/>
                  <a:gd name="T2" fmla="*/ 324 w 543"/>
                  <a:gd name="T3" fmla="*/ 521 h 535"/>
                  <a:gd name="T4" fmla="*/ 529 w 543"/>
                  <a:gd name="T5" fmla="*/ 270 h 535"/>
                  <a:gd name="T6" fmla="*/ 271 w 543"/>
                  <a:gd name="T7" fmla="*/ 14 h 535"/>
                  <a:gd name="T8" fmla="*/ 14 w 543"/>
                  <a:gd name="T9" fmla="*/ 270 h 535"/>
                  <a:gd name="T10" fmla="*/ 17 w 543"/>
                  <a:gd name="T11" fmla="*/ 311 h 535"/>
                  <a:gd name="T12" fmla="*/ 3 w 543"/>
                  <a:gd name="T13" fmla="*/ 314 h 535"/>
                  <a:gd name="T14" fmla="*/ 0 w 543"/>
                  <a:gd name="T15" fmla="*/ 270 h 535"/>
                  <a:gd name="T16" fmla="*/ 271 w 543"/>
                  <a:gd name="T17" fmla="*/ 0 h 535"/>
                  <a:gd name="T18" fmla="*/ 543 w 543"/>
                  <a:gd name="T19" fmla="*/ 270 h 535"/>
                  <a:gd name="T20" fmla="*/ 327 w 543"/>
                  <a:gd name="T21" fmla="*/ 535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535">
                    <a:moveTo>
                      <a:pt x="327" y="535"/>
                    </a:moveTo>
                    <a:cubicBezTo>
                      <a:pt x="324" y="521"/>
                      <a:pt x="324" y="521"/>
                      <a:pt x="324" y="521"/>
                    </a:cubicBezTo>
                    <a:cubicBezTo>
                      <a:pt x="442" y="496"/>
                      <a:pt x="529" y="391"/>
                      <a:pt x="529" y="270"/>
                    </a:cubicBezTo>
                    <a:cubicBezTo>
                      <a:pt x="529" y="129"/>
                      <a:pt x="413" y="14"/>
                      <a:pt x="271" y="14"/>
                    </a:cubicBezTo>
                    <a:cubicBezTo>
                      <a:pt x="129" y="14"/>
                      <a:pt x="14" y="129"/>
                      <a:pt x="14" y="270"/>
                    </a:cubicBezTo>
                    <a:cubicBezTo>
                      <a:pt x="14" y="284"/>
                      <a:pt x="15" y="298"/>
                      <a:pt x="17" y="311"/>
                    </a:cubicBezTo>
                    <a:cubicBezTo>
                      <a:pt x="3" y="314"/>
                      <a:pt x="3" y="314"/>
                      <a:pt x="3" y="314"/>
                    </a:cubicBezTo>
                    <a:cubicBezTo>
                      <a:pt x="1" y="299"/>
                      <a:pt x="0" y="285"/>
                      <a:pt x="0" y="270"/>
                    </a:cubicBezTo>
                    <a:cubicBezTo>
                      <a:pt x="0" y="121"/>
                      <a:pt x="121" y="0"/>
                      <a:pt x="271" y="0"/>
                    </a:cubicBezTo>
                    <a:cubicBezTo>
                      <a:pt x="421" y="0"/>
                      <a:pt x="543" y="121"/>
                      <a:pt x="543" y="270"/>
                    </a:cubicBezTo>
                    <a:cubicBezTo>
                      <a:pt x="543" y="397"/>
                      <a:pt x="452" y="509"/>
                      <a:pt x="327" y="53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207"/>
              <p:cNvSpPr>
                <a:spLocks/>
              </p:cNvSpPr>
              <p:nvPr userDrawn="1"/>
            </p:nvSpPr>
            <p:spPr bwMode="auto">
              <a:xfrm>
                <a:off x="6915" y="2044"/>
                <a:ext cx="147"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208"/>
              <p:cNvSpPr>
                <a:spLocks noChangeArrowheads="1"/>
              </p:cNvSpPr>
              <p:nvPr userDrawn="1"/>
            </p:nvSpPr>
            <p:spPr bwMode="auto">
              <a:xfrm>
                <a:off x="6915" y="2103"/>
                <a:ext cx="147" cy="3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209"/>
              <p:cNvSpPr>
                <a:spLocks/>
              </p:cNvSpPr>
              <p:nvPr userDrawn="1"/>
            </p:nvSpPr>
            <p:spPr bwMode="auto">
              <a:xfrm>
                <a:off x="6915" y="2149"/>
                <a:ext cx="147" cy="45"/>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7"/>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210"/>
              <p:cNvSpPr>
                <a:spLocks noEditPoints="1"/>
              </p:cNvSpPr>
              <p:nvPr userDrawn="1"/>
            </p:nvSpPr>
            <p:spPr bwMode="auto">
              <a:xfrm>
                <a:off x="7001" y="2512"/>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2 w 67"/>
                  <a:gd name="T19" fmla="*/ 87 h 97"/>
                  <a:gd name="T20" fmla="*/ 57 w 67"/>
                  <a:gd name="T21" fmla="*/ 92 h 97"/>
                  <a:gd name="T22" fmla="*/ 10 w 67"/>
                  <a:gd name="T23" fmla="*/ 92 h 97"/>
                  <a:gd name="T24" fmla="*/ 4 w 67"/>
                  <a:gd name="T25" fmla="*/ 87 h 97"/>
                  <a:gd name="T26" fmla="*/ 4 w 67"/>
                  <a:gd name="T27" fmla="*/ 76 h 97"/>
                  <a:gd name="T28" fmla="*/ 62 w 67"/>
                  <a:gd name="T29" fmla="*/ 76 h 97"/>
                  <a:gd name="T30" fmla="*/ 62 w 67"/>
                  <a:gd name="T31" fmla="*/ 87 h 97"/>
                  <a:gd name="T32" fmla="*/ 62 w 67"/>
                  <a:gd name="T33" fmla="*/ 20 h 97"/>
                  <a:gd name="T34" fmla="*/ 4 w 67"/>
                  <a:gd name="T35" fmla="*/ 20 h 97"/>
                  <a:gd name="T36" fmla="*/ 4 w 67"/>
                  <a:gd name="T37" fmla="*/ 10 h 97"/>
                  <a:gd name="T38" fmla="*/ 10 w 67"/>
                  <a:gd name="T39" fmla="*/ 4 h 97"/>
                  <a:gd name="T40" fmla="*/ 57 w 67"/>
                  <a:gd name="T41" fmla="*/ 4 h 97"/>
                  <a:gd name="T42" fmla="*/ 62 w 67"/>
                  <a:gd name="T43" fmla="*/ 10 h 97"/>
                  <a:gd name="T44" fmla="*/ 62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3 h 97"/>
                  <a:gd name="T62" fmla="*/ 26 w 67"/>
                  <a:gd name="T63" fmla="*/ 13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4" y="0"/>
                      <a:pt x="0" y="4"/>
                      <a:pt x="0" y="10"/>
                    </a:cubicBezTo>
                    <a:cubicBezTo>
                      <a:pt x="0" y="87"/>
                      <a:pt x="0" y="87"/>
                      <a:pt x="0" y="87"/>
                    </a:cubicBezTo>
                    <a:cubicBezTo>
                      <a:pt x="0" y="92"/>
                      <a:pt x="4"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2" y="87"/>
                    </a:moveTo>
                    <a:cubicBezTo>
                      <a:pt x="62" y="90"/>
                      <a:pt x="60" y="92"/>
                      <a:pt x="57" y="92"/>
                    </a:cubicBezTo>
                    <a:cubicBezTo>
                      <a:pt x="10" y="92"/>
                      <a:pt x="10" y="92"/>
                      <a:pt x="10" y="92"/>
                    </a:cubicBezTo>
                    <a:cubicBezTo>
                      <a:pt x="7" y="92"/>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6"/>
                      <a:pt x="7" y="4"/>
                      <a:pt x="10" y="4"/>
                    </a:cubicBezTo>
                    <a:cubicBezTo>
                      <a:pt x="57" y="4"/>
                      <a:pt x="57" y="4"/>
                      <a:pt x="57" y="4"/>
                    </a:cubicBezTo>
                    <a:cubicBezTo>
                      <a:pt x="60" y="4"/>
                      <a:pt x="62" y="6"/>
                      <a:pt x="62" y="10"/>
                    </a:cubicBezTo>
                    <a:lnTo>
                      <a:pt x="62"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3"/>
                      <a:pt x="41" y="13"/>
                      <a:pt x="41" y="13"/>
                    </a:cubicBezTo>
                    <a:cubicBezTo>
                      <a:pt x="26" y="13"/>
                      <a:pt x="26" y="13"/>
                      <a:pt x="26" y="13"/>
                    </a:cubicBezTo>
                    <a:lnTo>
                      <a:pt x="26"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211"/>
              <p:cNvSpPr>
                <a:spLocks noEditPoints="1"/>
              </p:cNvSpPr>
              <p:nvPr userDrawn="1"/>
            </p:nvSpPr>
            <p:spPr bwMode="auto">
              <a:xfrm>
                <a:off x="6886" y="1349"/>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1 h 100"/>
                  <a:gd name="T42" fmla="*/ 15 w 101"/>
                  <a:gd name="T43" fmla="*/ 21 h 100"/>
                  <a:gd name="T44" fmla="*/ 15 w 101"/>
                  <a:gd name="T45" fmla="*/ 16 h 100"/>
                  <a:gd name="T46" fmla="*/ 53 w 101"/>
                  <a:gd name="T47" fmla="*/ 16 h 100"/>
                  <a:gd name="T48" fmla="*/ 53 w 101"/>
                  <a:gd name="T49" fmla="*/ 21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3 h 100"/>
                  <a:gd name="T62" fmla="*/ 15 w 101"/>
                  <a:gd name="T63" fmla="*/ 48 h 100"/>
                  <a:gd name="T64" fmla="*/ 53 w 101"/>
                  <a:gd name="T65" fmla="*/ 48 h 100"/>
                  <a:gd name="T66" fmla="*/ 53 w 101"/>
                  <a:gd name="T67" fmla="*/ 53 h 100"/>
                  <a:gd name="T68" fmla="*/ 15 w 101"/>
                  <a:gd name="T69" fmla="*/ 53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5 h 100"/>
                  <a:gd name="T86" fmla="*/ 15 w 101"/>
                  <a:gd name="T87" fmla="*/ 85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6"/>
                      <a:pt x="84" y="15"/>
                      <a:pt x="86" y="15"/>
                    </a:cubicBezTo>
                    <a:cubicBezTo>
                      <a:pt x="87" y="15"/>
                      <a:pt x="89" y="16"/>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8"/>
                      <a:pt x="84" y="47"/>
                      <a:pt x="86" y="47"/>
                    </a:cubicBezTo>
                    <a:cubicBezTo>
                      <a:pt x="87" y="47"/>
                      <a:pt x="89" y="48"/>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0"/>
                      <a:pt x="84" y="79"/>
                      <a:pt x="86" y="79"/>
                    </a:cubicBezTo>
                    <a:cubicBezTo>
                      <a:pt x="87" y="79"/>
                      <a:pt x="89" y="80"/>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212"/>
              <p:cNvSpPr>
                <a:spLocks noEditPoints="1"/>
              </p:cNvSpPr>
              <p:nvPr userDrawn="1"/>
            </p:nvSpPr>
            <p:spPr bwMode="auto">
              <a:xfrm>
                <a:off x="3676" y="2493"/>
                <a:ext cx="169" cy="171"/>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5 h 101"/>
                  <a:gd name="T12" fmla="*/ 96 w 100"/>
                  <a:gd name="T13" fmla="*/ 32 h 101"/>
                  <a:gd name="T14" fmla="*/ 5 w 100"/>
                  <a:gd name="T15" fmla="*/ 32 h 101"/>
                  <a:gd name="T16" fmla="*/ 5 w 100"/>
                  <a:gd name="T17" fmla="*/ 5 h 101"/>
                  <a:gd name="T18" fmla="*/ 96 w 100"/>
                  <a:gd name="T19" fmla="*/ 5 h 101"/>
                  <a:gd name="T20" fmla="*/ 96 w 100"/>
                  <a:gd name="T21" fmla="*/ 37 h 101"/>
                  <a:gd name="T22" fmla="*/ 96 w 100"/>
                  <a:gd name="T23" fmla="*/ 64 h 101"/>
                  <a:gd name="T24" fmla="*/ 5 w 100"/>
                  <a:gd name="T25" fmla="*/ 64 h 101"/>
                  <a:gd name="T26" fmla="*/ 5 w 100"/>
                  <a:gd name="T27" fmla="*/ 37 h 101"/>
                  <a:gd name="T28" fmla="*/ 96 w 100"/>
                  <a:gd name="T29" fmla="*/ 37 h 101"/>
                  <a:gd name="T30" fmla="*/ 5 w 100"/>
                  <a:gd name="T31" fmla="*/ 96 h 101"/>
                  <a:gd name="T32" fmla="*/ 5 w 100"/>
                  <a:gd name="T33" fmla="*/ 69 h 101"/>
                  <a:gd name="T34" fmla="*/ 96 w 100"/>
                  <a:gd name="T35" fmla="*/ 69 h 101"/>
                  <a:gd name="T36" fmla="*/ 96 w 100"/>
                  <a:gd name="T37" fmla="*/ 96 h 101"/>
                  <a:gd name="T38" fmla="*/ 5 w 100"/>
                  <a:gd name="T39" fmla="*/ 96 h 101"/>
                  <a:gd name="T40" fmla="*/ 53 w 100"/>
                  <a:gd name="T41" fmla="*/ 21 h 101"/>
                  <a:gd name="T42" fmla="*/ 15 w 100"/>
                  <a:gd name="T43" fmla="*/ 21 h 101"/>
                  <a:gd name="T44" fmla="*/ 15 w 100"/>
                  <a:gd name="T45" fmla="*/ 16 h 101"/>
                  <a:gd name="T46" fmla="*/ 53 w 100"/>
                  <a:gd name="T47" fmla="*/ 16 h 101"/>
                  <a:gd name="T48" fmla="*/ 53 w 100"/>
                  <a:gd name="T49" fmla="*/ 21 h 101"/>
                  <a:gd name="T50" fmla="*/ 82 w 100"/>
                  <a:gd name="T51" fmla="*/ 18 h 101"/>
                  <a:gd name="T52" fmla="*/ 85 w 100"/>
                  <a:gd name="T53" fmla="*/ 15 h 101"/>
                  <a:gd name="T54" fmla="*/ 89 w 100"/>
                  <a:gd name="T55" fmla="*/ 18 h 101"/>
                  <a:gd name="T56" fmla="*/ 85 w 100"/>
                  <a:gd name="T57" fmla="*/ 22 h 101"/>
                  <a:gd name="T58" fmla="*/ 82 w 100"/>
                  <a:gd name="T59" fmla="*/ 18 h 101"/>
                  <a:gd name="T60" fmla="*/ 15 w 100"/>
                  <a:gd name="T61" fmla="*/ 53 h 101"/>
                  <a:gd name="T62" fmla="*/ 15 w 100"/>
                  <a:gd name="T63" fmla="*/ 48 h 101"/>
                  <a:gd name="T64" fmla="*/ 53 w 100"/>
                  <a:gd name="T65" fmla="*/ 48 h 101"/>
                  <a:gd name="T66" fmla="*/ 53 w 100"/>
                  <a:gd name="T67" fmla="*/ 53 h 101"/>
                  <a:gd name="T68" fmla="*/ 15 w 100"/>
                  <a:gd name="T69" fmla="*/ 53 h 101"/>
                  <a:gd name="T70" fmla="*/ 82 w 100"/>
                  <a:gd name="T71" fmla="*/ 50 h 101"/>
                  <a:gd name="T72" fmla="*/ 85 w 100"/>
                  <a:gd name="T73" fmla="*/ 47 h 101"/>
                  <a:gd name="T74" fmla="*/ 89 w 100"/>
                  <a:gd name="T75" fmla="*/ 50 h 101"/>
                  <a:gd name="T76" fmla="*/ 85 w 100"/>
                  <a:gd name="T77" fmla="*/ 54 h 101"/>
                  <a:gd name="T78" fmla="*/ 82 w 100"/>
                  <a:gd name="T79" fmla="*/ 50 h 101"/>
                  <a:gd name="T80" fmla="*/ 15 w 100"/>
                  <a:gd name="T81" fmla="*/ 80 h 101"/>
                  <a:gd name="T82" fmla="*/ 53 w 100"/>
                  <a:gd name="T83" fmla="*/ 80 h 101"/>
                  <a:gd name="T84" fmla="*/ 53 w 100"/>
                  <a:gd name="T85" fmla="*/ 85 h 101"/>
                  <a:gd name="T86" fmla="*/ 15 w 100"/>
                  <a:gd name="T87" fmla="*/ 85 h 101"/>
                  <a:gd name="T88" fmla="*/ 15 w 100"/>
                  <a:gd name="T89" fmla="*/ 80 h 101"/>
                  <a:gd name="T90" fmla="*/ 89 w 100"/>
                  <a:gd name="T91" fmla="*/ 82 h 101"/>
                  <a:gd name="T92" fmla="*/ 85 w 100"/>
                  <a:gd name="T93" fmla="*/ 86 h 101"/>
                  <a:gd name="T94" fmla="*/ 82 w 100"/>
                  <a:gd name="T95" fmla="*/ 82 h 101"/>
                  <a:gd name="T96" fmla="*/ 85 w 100"/>
                  <a:gd name="T97" fmla="*/ 79 h 101"/>
                  <a:gd name="T98" fmla="*/ 89 w 100"/>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5" y="15"/>
                    </a:cubicBezTo>
                    <a:cubicBezTo>
                      <a:pt x="87" y="15"/>
                      <a:pt x="89" y="17"/>
                      <a:pt x="89" y="18"/>
                    </a:cubicBezTo>
                    <a:cubicBezTo>
                      <a:pt x="89" y="20"/>
                      <a:pt x="87" y="22"/>
                      <a:pt x="85"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5" y="47"/>
                    </a:cubicBezTo>
                    <a:cubicBezTo>
                      <a:pt x="87" y="47"/>
                      <a:pt x="89" y="49"/>
                      <a:pt x="89" y="50"/>
                    </a:cubicBezTo>
                    <a:cubicBezTo>
                      <a:pt x="89" y="52"/>
                      <a:pt x="87" y="54"/>
                      <a:pt x="85"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5" y="86"/>
                    </a:cubicBezTo>
                    <a:cubicBezTo>
                      <a:pt x="84" y="86"/>
                      <a:pt x="82" y="84"/>
                      <a:pt x="82" y="82"/>
                    </a:cubicBezTo>
                    <a:cubicBezTo>
                      <a:pt x="82" y="81"/>
                      <a:pt x="84" y="79"/>
                      <a:pt x="85" y="79"/>
                    </a:cubicBezTo>
                    <a:cubicBezTo>
                      <a:pt x="87" y="79"/>
                      <a:pt x="89" y="81"/>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213"/>
              <p:cNvSpPr>
                <a:spLocks/>
              </p:cNvSpPr>
              <p:nvPr userDrawn="1"/>
            </p:nvSpPr>
            <p:spPr bwMode="auto">
              <a:xfrm>
                <a:off x="6397" y="953"/>
                <a:ext cx="146" cy="46"/>
              </a:xfrm>
              <a:custGeom>
                <a:avLst/>
                <a:gdLst>
                  <a:gd name="T0" fmla="*/ 0 w 87"/>
                  <a:gd name="T1" fmla="*/ 10 h 27"/>
                  <a:gd name="T2" fmla="*/ 0 w 87"/>
                  <a:gd name="T3" fmla="*/ 27 h 27"/>
                  <a:gd name="T4" fmla="*/ 87 w 87"/>
                  <a:gd name="T5" fmla="*/ 27 h 27"/>
                  <a:gd name="T6" fmla="*/ 87 w 87"/>
                  <a:gd name="T7" fmla="*/ 10 h 27"/>
                  <a:gd name="T8" fmla="*/ 0 w 87"/>
                  <a:gd name="T9" fmla="*/ 10 h 27"/>
                </a:gdLst>
                <a:ahLst/>
                <a:cxnLst>
                  <a:cxn ang="0">
                    <a:pos x="T0" y="T1"/>
                  </a:cxn>
                  <a:cxn ang="0">
                    <a:pos x="T2" y="T3"/>
                  </a:cxn>
                  <a:cxn ang="0">
                    <a:pos x="T4" y="T5"/>
                  </a:cxn>
                  <a:cxn ang="0">
                    <a:pos x="T6" y="T7"/>
                  </a:cxn>
                  <a:cxn ang="0">
                    <a:pos x="T8" y="T9"/>
                  </a:cxn>
                </a:cxnLst>
                <a:rect l="0" t="0" r="r" b="b"/>
                <a:pathLst>
                  <a:path w="87" h="27">
                    <a:moveTo>
                      <a:pt x="0" y="10"/>
                    </a:moveTo>
                    <a:cubicBezTo>
                      <a:pt x="0" y="27"/>
                      <a:pt x="0" y="27"/>
                      <a:pt x="0" y="27"/>
                    </a:cubicBezTo>
                    <a:cubicBezTo>
                      <a:pt x="87" y="27"/>
                      <a:pt x="87" y="27"/>
                      <a:pt x="87" y="27"/>
                    </a:cubicBezTo>
                    <a:cubicBezTo>
                      <a:pt x="87" y="10"/>
                      <a:pt x="87" y="10"/>
                      <a:pt x="87" y="10"/>
                    </a:cubicBezTo>
                    <a:cubicBezTo>
                      <a:pt x="55" y="0"/>
                      <a:pt x="29" y="1"/>
                      <a:pt x="0" y="1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214"/>
              <p:cNvSpPr>
                <a:spLocks noChangeArrowheads="1"/>
              </p:cNvSpPr>
              <p:nvPr userDrawn="1"/>
            </p:nvSpPr>
            <p:spPr bwMode="auto">
              <a:xfrm>
                <a:off x="6397" y="1013"/>
                <a:ext cx="146" cy="3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215"/>
              <p:cNvSpPr>
                <a:spLocks/>
              </p:cNvSpPr>
              <p:nvPr userDrawn="1"/>
            </p:nvSpPr>
            <p:spPr bwMode="auto">
              <a:xfrm>
                <a:off x="6397" y="1058"/>
                <a:ext cx="146" cy="46"/>
              </a:xfrm>
              <a:custGeom>
                <a:avLst/>
                <a:gdLst>
                  <a:gd name="T0" fmla="*/ 0 w 87"/>
                  <a:gd name="T1" fmla="*/ 18 h 27"/>
                  <a:gd name="T2" fmla="*/ 87 w 87"/>
                  <a:gd name="T3" fmla="*/ 18 h 27"/>
                  <a:gd name="T4" fmla="*/ 87 w 87"/>
                  <a:gd name="T5" fmla="*/ 0 h 27"/>
                  <a:gd name="T6" fmla="*/ 0 w 87"/>
                  <a:gd name="T7" fmla="*/ 0 h 27"/>
                  <a:gd name="T8" fmla="*/ 0 w 87"/>
                  <a:gd name="T9" fmla="*/ 18 h 27"/>
                </a:gdLst>
                <a:ahLst/>
                <a:cxnLst>
                  <a:cxn ang="0">
                    <a:pos x="T0" y="T1"/>
                  </a:cxn>
                  <a:cxn ang="0">
                    <a:pos x="T2" y="T3"/>
                  </a:cxn>
                  <a:cxn ang="0">
                    <a:pos x="T4" y="T5"/>
                  </a:cxn>
                  <a:cxn ang="0">
                    <a:pos x="T6" y="T7"/>
                  </a:cxn>
                  <a:cxn ang="0">
                    <a:pos x="T8" y="T9"/>
                  </a:cxn>
                </a:cxnLst>
                <a:rect l="0" t="0" r="r" b="b"/>
                <a:pathLst>
                  <a:path w="87" h="27">
                    <a:moveTo>
                      <a:pt x="0" y="18"/>
                    </a:moveTo>
                    <a:cubicBezTo>
                      <a:pt x="32" y="27"/>
                      <a:pt x="58" y="27"/>
                      <a:pt x="87" y="18"/>
                    </a:cubicBezTo>
                    <a:cubicBezTo>
                      <a:pt x="87" y="0"/>
                      <a:pt x="87" y="0"/>
                      <a:pt x="87" y="0"/>
                    </a:cubicBezTo>
                    <a:cubicBezTo>
                      <a:pt x="0" y="0"/>
                      <a:pt x="0" y="0"/>
                      <a:pt x="0" y="0"/>
                    </a:cubicBezTo>
                    <a:lnTo>
                      <a:pt x="0" y="1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216"/>
              <p:cNvSpPr>
                <a:spLocks noEditPoints="1"/>
              </p:cNvSpPr>
              <p:nvPr userDrawn="1"/>
            </p:nvSpPr>
            <p:spPr bwMode="auto">
              <a:xfrm>
                <a:off x="7607" y="2860"/>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6 h 100"/>
                  <a:gd name="T46" fmla="*/ 53 w 101"/>
                  <a:gd name="T47" fmla="*/ 16 h 100"/>
                  <a:gd name="T48" fmla="*/ 53 w 101"/>
                  <a:gd name="T49" fmla="*/ 20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2 h 100"/>
                  <a:gd name="T62" fmla="*/ 15 w 101"/>
                  <a:gd name="T63" fmla="*/ 48 h 100"/>
                  <a:gd name="T64" fmla="*/ 53 w 101"/>
                  <a:gd name="T65" fmla="*/ 48 h 100"/>
                  <a:gd name="T66" fmla="*/ 53 w 101"/>
                  <a:gd name="T67" fmla="*/ 52 h 100"/>
                  <a:gd name="T68" fmla="*/ 15 w 101"/>
                  <a:gd name="T69" fmla="*/ 52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4 h 100"/>
                  <a:gd name="T86" fmla="*/ 15 w 101"/>
                  <a:gd name="T87" fmla="*/ 84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6"/>
                      <a:pt x="15" y="16"/>
                      <a:pt x="15" y="16"/>
                    </a:cubicBezTo>
                    <a:cubicBezTo>
                      <a:pt x="53" y="16"/>
                      <a:pt x="53" y="16"/>
                      <a:pt x="53" y="16"/>
                    </a:cubicBezTo>
                    <a:lnTo>
                      <a:pt x="53" y="20"/>
                    </a:lnTo>
                    <a:close/>
                    <a:moveTo>
                      <a:pt x="82" y="18"/>
                    </a:moveTo>
                    <a:cubicBezTo>
                      <a:pt x="82" y="16"/>
                      <a:pt x="84" y="15"/>
                      <a:pt x="86" y="15"/>
                    </a:cubicBezTo>
                    <a:cubicBezTo>
                      <a:pt x="88" y="15"/>
                      <a:pt x="89" y="16"/>
                      <a:pt x="89" y="18"/>
                    </a:cubicBezTo>
                    <a:cubicBezTo>
                      <a:pt x="89" y="20"/>
                      <a:pt x="88" y="22"/>
                      <a:pt x="86" y="22"/>
                    </a:cubicBezTo>
                    <a:cubicBezTo>
                      <a:pt x="84" y="22"/>
                      <a:pt x="82" y="20"/>
                      <a:pt x="82" y="18"/>
                    </a:cubicBezTo>
                    <a:close/>
                    <a:moveTo>
                      <a:pt x="15" y="52"/>
                    </a:moveTo>
                    <a:cubicBezTo>
                      <a:pt x="15" y="48"/>
                      <a:pt x="15" y="48"/>
                      <a:pt x="15" y="48"/>
                    </a:cubicBezTo>
                    <a:cubicBezTo>
                      <a:pt x="53" y="48"/>
                      <a:pt x="53" y="48"/>
                      <a:pt x="53" y="48"/>
                    </a:cubicBezTo>
                    <a:cubicBezTo>
                      <a:pt x="53" y="52"/>
                      <a:pt x="53" y="52"/>
                      <a:pt x="53" y="52"/>
                    </a:cubicBezTo>
                    <a:lnTo>
                      <a:pt x="15" y="52"/>
                    </a:lnTo>
                    <a:close/>
                    <a:moveTo>
                      <a:pt x="82" y="50"/>
                    </a:moveTo>
                    <a:cubicBezTo>
                      <a:pt x="82" y="48"/>
                      <a:pt x="84" y="47"/>
                      <a:pt x="86" y="47"/>
                    </a:cubicBezTo>
                    <a:cubicBezTo>
                      <a:pt x="88" y="47"/>
                      <a:pt x="89" y="48"/>
                      <a:pt x="89" y="50"/>
                    </a:cubicBezTo>
                    <a:cubicBezTo>
                      <a:pt x="89" y="52"/>
                      <a:pt x="88" y="54"/>
                      <a:pt x="86" y="54"/>
                    </a:cubicBezTo>
                    <a:cubicBezTo>
                      <a:pt x="84" y="54"/>
                      <a:pt x="82" y="52"/>
                      <a:pt x="82" y="50"/>
                    </a:cubicBezTo>
                    <a:close/>
                    <a:moveTo>
                      <a:pt x="15" y="80"/>
                    </a:moveTo>
                    <a:cubicBezTo>
                      <a:pt x="53" y="80"/>
                      <a:pt x="53" y="80"/>
                      <a:pt x="53" y="80"/>
                    </a:cubicBezTo>
                    <a:cubicBezTo>
                      <a:pt x="53" y="84"/>
                      <a:pt x="53" y="84"/>
                      <a:pt x="53" y="84"/>
                    </a:cubicBezTo>
                    <a:cubicBezTo>
                      <a:pt x="15" y="84"/>
                      <a:pt x="15" y="84"/>
                      <a:pt x="15" y="84"/>
                    </a:cubicBezTo>
                    <a:lnTo>
                      <a:pt x="15" y="80"/>
                    </a:lnTo>
                    <a:close/>
                    <a:moveTo>
                      <a:pt x="89" y="82"/>
                    </a:moveTo>
                    <a:cubicBezTo>
                      <a:pt x="89" y="84"/>
                      <a:pt x="88" y="86"/>
                      <a:pt x="86" y="86"/>
                    </a:cubicBezTo>
                    <a:cubicBezTo>
                      <a:pt x="84" y="86"/>
                      <a:pt x="82" y="84"/>
                      <a:pt x="82" y="82"/>
                    </a:cubicBezTo>
                    <a:cubicBezTo>
                      <a:pt x="82" y="80"/>
                      <a:pt x="84" y="79"/>
                      <a:pt x="86" y="79"/>
                    </a:cubicBezTo>
                    <a:cubicBezTo>
                      <a:pt x="88" y="79"/>
                      <a:pt x="89" y="80"/>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217"/>
              <p:cNvSpPr>
                <a:spLocks noEditPoints="1"/>
              </p:cNvSpPr>
              <p:nvPr userDrawn="1"/>
            </p:nvSpPr>
            <p:spPr bwMode="auto">
              <a:xfrm>
                <a:off x="7604" y="1469"/>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3"/>
                      <a:pt x="57" y="93"/>
                    </a:cubicBezTo>
                    <a:cubicBezTo>
                      <a:pt x="10" y="93"/>
                      <a:pt x="10" y="93"/>
                      <a:pt x="10" y="93"/>
                    </a:cubicBezTo>
                    <a:cubicBezTo>
                      <a:pt x="7" y="93"/>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218"/>
              <p:cNvSpPr>
                <a:spLocks noEditPoints="1"/>
              </p:cNvSpPr>
              <p:nvPr userDrawn="1"/>
            </p:nvSpPr>
            <p:spPr bwMode="auto">
              <a:xfrm>
                <a:off x="7156" y="2744"/>
                <a:ext cx="169" cy="169"/>
              </a:xfrm>
              <a:custGeom>
                <a:avLst/>
                <a:gdLst>
                  <a:gd name="T0" fmla="*/ 115 w 169"/>
                  <a:gd name="T1" fmla="*/ 76 h 169"/>
                  <a:gd name="T2" fmla="*/ 53 w 169"/>
                  <a:gd name="T3" fmla="*/ 76 h 169"/>
                  <a:gd name="T4" fmla="*/ 53 w 169"/>
                  <a:gd name="T5" fmla="*/ 67 h 169"/>
                  <a:gd name="T6" fmla="*/ 115 w 169"/>
                  <a:gd name="T7" fmla="*/ 67 h 169"/>
                  <a:gd name="T8" fmla="*/ 115 w 169"/>
                  <a:gd name="T9" fmla="*/ 76 h 169"/>
                  <a:gd name="T10" fmla="*/ 115 w 169"/>
                  <a:gd name="T11" fmla="*/ 96 h 169"/>
                  <a:gd name="T12" fmla="*/ 53 w 169"/>
                  <a:gd name="T13" fmla="*/ 96 h 169"/>
                  <a:gd name="T14" fmla="*/ 53 w 169"/>
                  <a:gd name="T15" fmla="*/ 104 h 169"/>
                  <a:gd name="T16" fmla="*/ 115 w 169"/>
                  <a:gd name="T17" fmla="*/ 104 h 169"/>
                  <a:gd name="T18" fmla="*/ 115 w 169"/>
                  <a:gd name="T19" fmla="*/ 96 h 169"/>
                  <a:gd name="T20" fmla="*/ 115 w 169"/>
                  <a:gd name="T21" fmla="*/ 39 h 169"/>
                  <a:gd name="T22" fmla="*/ 53 w 169"/>
                  <a:gd name="T23" fmla="*/ 39 h 169"/>
                  <a:gd name="T24" fmla="*/ 53 w 169"/>
                  <a:gd name="T25" fmla="*/ 47 h 169"/>
                  <a:gd name="T26" fmla="*/ 115 w 169"/>
                  <a:gd name="T27" fmla="*/ 47 h 169"/>
                  <a:gd name="T28" fmla="*/ 115 w 169"/>
                  <a:gd name="T29" fmla="*/ 39 h 169"/>
                  <a:gd name="T30" fmla="*/ 115 w 169"/>
                  <a:gd name="T31" fmla="*/ 126 h 169"/>
                  <a:gd name="T32" fmla="*/ 53 w 169"/>
                  <a:gd name="T33" fmla="*/ 126 h 169"/>
                  <a:gd name="T34" fmla="*/ 53 w 169"/>
                  <a:gd name="T35" fmla="*/ 133 h 169"/>
                  <a:gd name="T36" fmla="*/ 115 w 169"/>
                  <a:gd name="T37" fmla="*/ 133 h 169"/>
                  <a:gd name="T38" fmla="*/ 115 w 169"/>
                  <a:gd name="T39" fmla="*/ 126 h 169"/>
                  <a:gd name="T40" fmla="*/ 169 w 169"/>
                  <a:gd name="T41" fmla="*/ 169 h 169"/>
                  <a:gd name="T42" fmla="*/ 0 w 169"/>
                  <a:gd name="T43" fmla="*/ 169 h 169"/>
                  <a:gd name="T44" fmla="*/ 0 w 169"/>
                  <a:gd name="T45" fmla="*/ 0 h 169"/>
                  <a:gd name="T46" fmla="*/ 169 w 169"/>
                  <a:gd name="T47" fmla="*/ 0 h 169"/>
                  <a:gd name="T48" fmla="*/ 169 w 169"/>
                  <a:gd name="T49" fmla="*/ 169 h 169"/>
                  <a:gd name="T50" fmla="*/ 161 w 169"/>
                  <a:gd name="T51" fmla="*/ 8 h 169"/>
                  <a:gd name="T52" fmla="*/ 7 w 169"/>
                  <a:gd name="T53" fmla="*/ 8 h 169"/>
                  <a:gd name="T54" fmla="*/ 7 w 169"/>
                  <a:gd name="T55" fmla="*/ 162 h 169"/>
                  <a:gd name="T56" fmla="*/ 161 w 169"/>
                  <a:gd name="T57" fmla="*/ 162 h 169"/>
                  <a:gd name="T58" fmla="*/ 161 w 169"/>
                  <a:gd name="T59" fmla="*/ 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69">
                    <a:moveTo>
                      <a:pt x="115" y="76"/>
                    </a:moveTo>
                    <a:lnTo>
                      <a:pt x="53" y="76"/>
                    </a:lnTo>
                    <a:lnTo>
                      <a:pt x="53" y="67"/>
                    </a:lnTo>
                    <a:lnTo>
                      <a:pt x="115" y="67"/>
                    </a:lnTo>
                    <a:lnTo>
                      <a:pt x="115" y="76"/>
                    </a:lnTo>
                    <a:close/>
                    <a:moveTo>
                      <a:pt x="115" y="96"/>
                    </a:moveTo>
                    <a:lnTo>
                      <a:pt x="53" y="96"/>
                    </a:lnTo>
                    <a:lnTo>
                      <a:pt x="53" y="104"/>
                    </a:lnTo>
                    <a:lnTo>
                      <a:pt x="115" y="104"/>
                    </a:lnTo>
                    <a:lnTo>
                      <a:pt x="115" y="96"/>
                    </a:lnTo>
                    <a:close/>
                    <a:moveTo>
                      <a:pt x="115" y="39"/>
                    </a:moveTo>
                    <a:lnTo>
                      <a:pt x="53" y="39"/>
                    </a:lnTo>
                    <a:lnTo>
                      <a:pt x="53" y="47"/>
                    </a:lnTo>
                    <a:lnTo>
                      <a:pt x="115" y="47"/>
                    </a:lnTo>
                    <a:lnTo>
                      <a:pt x="115" y="39"/>
                    </a:lnTo>
                    <a:close/>
                    <a:moveTo>
                      <a:pt x="115" y="126"/>
                    </a:moveTo>
                    <a:lnTo>
                      <a:pt x="53" y="126"/>
                    </a:lnTo>
                    <a:lnTo>
                      <a:pt x="53" y="133"/>
                    </a:lnTo>
                    <a:lnTo>
                      <a:pt x="115" y="133"/>
                    </a:lnTo>
                    <a:lnTo>
                      <a:pt x="115" y="126"/>
                    </a:lnTo>
                    <a:close/>
                    <a:moveTo>
                      <a:pt x="169" y="169"/>
                    </a:moveTo>
                    <a:lnTo>
                      <a:pt x="0" y="169"/>
                    </a:lnTo>
                    <a:lnTo>
                      <a:pt x="0" y="0"/>
                    </a:lnTo>
                    <a:lnTo>
                      <a:pt x="169" y="0"/>
                    </a:lnTo>
                    <a:lnTo>
                      <a:pt x="169" y="169"/>
                    </a:lnTo>
                    <a:close/>
                    <a:moveTo>
                      <a:pt x="161" y="8"/>
                    </a:moveTo>
                    <a:lnTo>
                      <a:pt x="7" y="8"/>
                    </a:lnTo>
                    <a:lnTo>
                      <a:pt x="7" y="162"/>
                    </a:lnTo>
                    <a:lnTo>
                      <a:pt x="161" y="162"/>
                    </a:lnTo>
                    <a:lnTo>
                      <a:pt x="161"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219"/>
              <p:cNvSpPr>
                <a:spLocks noEditPoints="1"/>
              </p:cNvSpPr>
              <p:nvPr userDrawn="1"/>
            </p:nvSpPr>
            <p:spPr bwMode="auto">
              <a:xfrm>
                <a:off x="7400" y="776"/>
                <a:ext cx="170" cy="73"/>
              </a:xfrm>
              <a:custGeom>
                <a:avLst/>
                <a:gdLst>
                  <a:gd name="T0" fmla="*/ 78 w 101"/>
                  <a:gd name="T1" fmla="*/ 34 h 43"/>
                  <a:gd name="T2" fmla="*/ 78 w 101"/>
                  <a:gd name="T3" fmla="*/ 33 h 43"/>
                  <a:gd name="T4" fmla="*/ 78 w 101"/>
                  <a:gd name="T5" fmla="*/ 0 h 43"/>
                  <a:gd name="T6" fmla="*/ 23 w 101"/>
                  <a:gd name="T7" fmla="*/ 0 h 43"/>
                  <a:gd name="T8" fmla="*/ 23 w 101"/>
                  <a:gd name="T9" fmla="*/ 33 h 43"/>
                  <a:gd name="T10" fmla="*/ 23 w 101"/>
                  <a:gd name="T11" fmla="*/ 34 h 43"/>
                  <a:gd name="T12" fmla="*/ 0 w 101"/>
                  <a:gd name="T13" fmla="*/ 34 h 43"/>
                  <a:gd name="T14" fmla="*/ 0 w 101"/>
                  <a:gd name="T15" fmla="*/ 43 h 43"/>
                  <a:gd name="T16" fmla="*/ 101 w 101"/>
                  <a:gd name="T17" fmla="*/ 43 h 43"/>
                  <a:gd name="T18" fmla="*/ 101 w 101"/>
                  <a:gd name="T19" fmla="*/ 34 h 43"/>
                  <a:gd name="T20" fmla="*/ 78 w 101"/>
                  <a:gd name="T21" fmla="*/ 34 h 43"/>
                  <a:gd name="T22" fmla="*/ 66 w 101"/>
                  <a:gd name="T23" fmla="*/ 29 h 43"/>
                  <a:gd name="T24" fmla="*/ 66 w 101"/>
                  <a:gd name="T25" fmla="*/ 29 h 43"/>
                  <a:gd name="T26" fmla="*/ 35 w 101"/>
                  <a:gd name="T27" fmla="*/ 29 h 43"/>
                  <a:gd name="T28" fmla="*/ 35 w 101"/>
                  <a:gd name="T29" fmla="*/ 29 h 43"/>
                  <a:gd name="T30" fmla="*/ 35 w 101"/>
                  <a:gd name="T31" fmla="*/ 11 h 43"/>
                  <a:gd name="T32" fmla="*/ 66 w 101"/>
                  <a:gd name="T33" fmla="*/ 11 h 43"/>
                  <a:gd name="T34" fmla="*/ 66 w 10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43">
                    <a:moveTo>
                      <a:pt x="78" y="34"/>
                    </a:moveTo>
                    <a:cubicBezTo>
                      <a:pt x="78" y="33"/>
                      <a:pt x="78" y="33"/>
                      <a:pt x="78" y="33"/>
                    </a:cubicBezTo>
                    <a:cubicBezTo>
                      <a:pt x="78" y="0"/>
                      <a:pt x="78" y="0"/>
                      <a:pt x="78" y="0"/>
                    </a:cubicBezTo>
                    <a:cubicBezTo>
                      <a:pt x="23" y="0"/>
                      <a:pt x="23" y="0"/>
                      <a:pt x="23" y="0"/>
                    </a:cubicBezTo>
                    <a:cubicBezTo>
                      <a:pt x="23" y="33"/>
                      <a:pt x="23" y="33"/>
                      <a:pt x="23" y="33"/>
                    </a:cubicBezTo>
                    <a:cubicBezTo>
                      <a:pt x="23" y="33"/>
                      <a:pt x="23" y="34"/>
                      <a:pt x="23" y="34"/>
                    </a:cubicBezTo>
                    <a:cubicBezTo>
                      <a:pt x="0" y="34"/>
                      <a:pt x="0" y="34"/>
                      <a:pt x="0" y="34"/>
                    </a:cubicBezTo>
                    <a:cubicBezTo>
                      <a:pt x="0" y="43"/>
                      <a:pt x="0" y="43"/>
                      <a:pt x="0" y="43"/>
                    </a:cubicBezTo>
                    <a:cubicBezTo>
                      <a:pt x="101" y="43"/>
                      <a:pt x="101" y="43"/>
                      <a:pt x="101" y="43"/>
                    </a:cubicBezTo>
                    <a:cubicBezTo>
                      <a:pt x="101" y="34"/>
                      <a:pt x="101" y="34"/>
                      <a:pt x="101" y="34"/>
                    </a:cubicBezTo>
                    <a:lnTo>
                      <a:pt x="78" y="34"/>
                    </a:lnTo>
                    <a:close/>
                    <a:moveTo>
                      <a:pt x="66" y="29"/>
                    </a:moveTo>
                    <a:cubicBezTo>
                      <a:pt x="66" y="29"/>
                      <a:pt x="66" y="29"/>
                      <a:pt x="66" y="29"/>
                    </a:cubicBezTo>
                    <a:cubicBezTo>
                      <a:pt x="35" y="29"/>
                      <a:pt x="35" y="29"/>
                      <a:pt x="35" y="29"/>
                    </a:cubicBezTo>
                    <a:cubicBezTo>
                      <a:pt x="35" y="29"/>
                      <a:pt x="35" y="29"/>
                      <a:pt x="35" y="29"/>
                    </a:cubicBezTo>
                    <a:cubicBezTo>
                      <a:pt x="35" y="11"/>
                      <a:pt x="35" y="11"/>
                      <a:pt x="35" y="11"/>
                    </a:cubicBezTo>
                    <a:cubicBezTo>
                      <a:pt x="66" y="11"/>
                      <a:pt x="66" y="11"/>
                      <a:pt x="66" y="11"/>
                    </a:cubicBezTo>
                    <a:lnTo>
                      <a:pt x="66" y="2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220"/>
              <p:cNvSpPr>
                <a:spLocks noChangeArrowheads="1"/>
              </p:cNvSpPr>
              <p:nvPr userDrawn="1"/>
            </p:nvSpPr>
            <p:spPr bwMode="auto">
              <a:xfrm>
                <a:off x="7400" y="871"/>
                <a:ext cx="170" cy="1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221"/>
              <p:cNvSpPr>
                <a:spLocks noChangeArrowheads="1"/>
              </p:cNvSpPr>
              <p:nvPr userDrawn="1"/>
            </p:nvSpPr>
            <p:spPr bwMode="auto">
              <a:xfrm>
                <a:off x="7400" y="903"/>
                <a:ext cx="170" cy="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222"/>
              <p:cNvSpPr>
                <a:spLocks noChangeArrowheads="1"/>
              </p:cNvSpPr>
              <p:nvPr userDrawn="1"/>
            </p:nvSpPr>
            <p:spPr bwMode="auto">
              <a:xfrm>
                <a:off x="7400" y="935"/>
                <a:ext cx="170" cy="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223"/>
              <p:cNvSpPr>
                <a:spLocks noEditPoints="1"/>
              </p:cNvSpPr>
              <p:nvPr userDrawn="1"/>
            </p:nvSpPr>
            <p:spPr bwMode="auto">
              <a:xfrm>
                <a:off x="3463" y="1393"/>
                <a:ext cx="763" cy="761"/>
              </a:xfrm>
              <a:custGeom>
                <a:avLst/>
                <a:gdLst>
                  <a:gd name="T0" fmla="*/ 226 w 452"/>
                  <a:gd name="T1" fmla="*/ 0 h 450"/>
                  <a:gd name="T2" fmla="*/ 0 w 452"/>
                  <a:gd name="T3" fmla="*/ 225 h 450"/>
                  <a:gd name="T4" fmla="*/ 226 w 452"/>
                  <a:gd name="T5" fmla="*/ 450 h 450"/>
                  <a:gd name="T6" fmla="*/ 452 w 452"/>
                  <a:gd name="T7" fmla="*/ 225 h 450"/>
                  <a:gd name="T8" fmla="*/ 226 w 452"/>
                  <a:gd name="T9" fmla="*/ 0 h 450"/>
                  <a:gd name="T10" fmla="*/ 226 w 452"/>
                  <a:gd name="T11" fmla="*/ 432 h 450"/>
                  <a:gd name="T12" fmla="*/ 20 w 452"/>
                  <a:gd name="T13" fmla="*/ 226 h 450"/>
                  <a:gd name="T14" fmla="*/ 226 w 452"/>
                  <a:gd name="T15" fmla="*/ 20 h 450"/>
                  <a:gd name="T16" fmla="*/ 432 w 452"/>
                  <a:gd name="T17" fmla="*/ 226 h 450"/>
                  <a:gd name="T18" fmla="*/ 226 w 452"/>
                  <a:gd name="T19" fmla="*/ 43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2" h="450">
                    <a:moveTo>
                      <a:pt x="226" y="0"/>
                    </a:moveTo>
                    <a:cubicBezTo>
                      <a:pt x="102" y="0"/>
                      <a:pt x="0" y="101"/>
                      <a:pt x="0" y="225"/>
                    </a:cubicBezTo>
                    <a:cubicBezTo>
                      <a:pt x="0" y="349"/>
                      <a:pt x="102" y="450"/>
                      <a:pt x="226" y="450"/>
                    </a:cubicBezTo>
                    <a:cubicBezTo>
                      <a:pt x="351" y="450"/>
                      <a:pt x="452" y="349"/>
                      <a:pt x="452" y="225"/>
                    </a:cubicBezTo>
                    <a:cubicBezTo>
                      <a:pt x="452" y="101"/>
                      <a:pt x="351" y="0"/>
                      <a:pt x="226" y="0"/>
                    </a:cubicBezTo>
                    <a:close/>
                    <a:moveTo>
                      <a:pt x="226" y="432"/>
                    </a:moveTo>
                    <a:cubicBezTo>
                      <a:pt x="112" y="432"/>
                      <a:pt x="20" y="340"/>
                      <a:pt x="20" y="226"/>
                    </a:cubicBezTo>
                    <a:cubicBezTo>
                      <a:pt x="20" y="113"/>
                      <a:pt x="112" y="20"/>
                      <a:pt x="226" y="20"/>
                    </a:cubicBezTo>
                    <a:cubicBezTo>
                      <a:pt x="340" y="20"/>
                      <a:pt x="432" y="113"/>
                      <a:pt x="432" y="226"/>
                    </a:cubicBezTo>
                    <a:cubicBezTo>
                      <a:pt x="432" y="340"/>
                      <a:pt x="340" y="432"/>
                      <a:pt x="226" y="43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224"/>
              <p:cNvSpPr>
                <a:spLocks/>
              </p:cNvSpPr>
              <p:nvPr userDrawn="1"/>
            </p:nvSpPr>
            <p:spPr bwMode="auto">
              <a:xfrm>
                <a:off x="3559" y="1530"/>
                <a:ext cx="571" cy="505"/>
              </a:xfrm>
              <a:custGeom>
                <a:avLst/>
                <a:gdLst>
                  <a:gd name="T0" fmla="*/ 112 w 338"/>
                  <a:gd name="T1" fmla="*/ 245 h 299"/>
                  <a:gd name="T2" fmla="*/ 54 w 338"/>
                  <a:gd name="T3" fmla="*/ 151 h 299"/>
                  <a:gd name="T4" fmla="*/ 72 w 338"/>
                  <a:gd name="T5" fmla="*/ 92 h 299"/>
                  <a:gd name="T6" fmla="*/ 146 w 338"/>
                  <a:gd name="T7" fmla="*/ 202 h 299"/>
                  <a:gd name="T8" fmla="*/ 191 w 338"/>
                  <a:gd name="T9" fmla="*/ 202 h 299"/>
                  <a:gd name="T10" fmla="*/ 265 w 338"/>
                  <a:gd name="T11" fmla="*/ 92 h 299"/>
                  <a:gd name="T12" fmla="*/ 283 w 338"/>
                  <a:gd name="T13" fmla="*/ 151 h 299"/>
                  <a:gd name="T14" fmla="*/ 232 w 338"/>
                  <a:gd name="T15" fmla="*/ 241 h 299"/>
                  <a:gd name="T16" fmla="*/ 247 w 338"/>
                  <a:gd name="T17" fmla="*/ 296 h 299"/>
                  <a:gd name="T18" fmla="*/ 338 w 338"/>
                  <a:gd name="T19" fmla="*/ 146 h 299"/>
                  <a:gd name="T20" fmla="*/ 256 w 338"/>
                  <a:gd name="T21" fmla="*/ 0 h 299"/>
                  <a:gd name="T22" fmla="*/ 169 w 338"/>
                  <a:gd name="T23" fmla="*/ 133 h 299"/>
                  <a:gd name="T24" fmla="*/ 84 w 338"/>
                  <a:gd name="T25" fmla="*/ 0 h 299"/>
                  <a:gd name="T26" fmla="*/ 0 w 338"/>
                  <a:gd name="T27" fmla="*/ 146 h 299"/>
                  <a:gd name="T28" fmla="*/ 98 w 338"/>
                  <a:gd name="T29" fmla="*/ 299 h 299"/>
                  <a:gd name="T30" fmla="*/ 112 w 338"/>
                  <a:gd name="T31" fmla="*/ 24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8" h="299">
                    <a:moveTo>
                      <a:pt x="112" y="245"/>
                    </a:moveTo>
                    <a:cubicBezTo>
                      <a:pt x="78" y="229"/>
                      <a:pt x="54" y="193"/>
                      <a:pt x="54" y="151"/>
                    </a:cubicBezTo>
                    <a:cubicBezTo>
                      <a:pt x="54" y="129"/>
                      <a:pt x="61" y="108"/>
                      <a:pt x="72" y="92"/>
                    </a:cubicBezTo>
                    <a:cubicBezTo>
                      <a:pt x="146" y="202"/>
                      <a:pt x="146" y="202"/>
                      <a:pt x="146" y="202"/>
                    </a:cubicBezTo>
                    <a:cubicBezTo>
                      <a:pt x="191" y="202"/>
                      <a:pt x="191" y="202"/>
                      <a:pt x="191" y="202"/>
                    </a:cubicBezTo>
                    <a:cubicBezTo>
                      <a:pt x="265" y="92"/>
                      <a:pt x="265" y="92"/>
                      <a:pt x="265" y="92"/>
                    </a:cubicBezTo>
                    <a:cubicBezTo>
                      <a:pt x="277" y="108"/>
                      <a:pt x="283" y="129"/>
                      <a:pt x="283" y="151"/>
                    </a:cubicBezTo>
                    <a:cubicBezTo>
                      <a:pt x="283" y="190"/>
                      <a:pt x="263" y="224"/>
                      <a:pt x="232" y="241"/>
                    </a:cubicBezTo>
                    <a:cubicBezTo>
                      <a:pt x="247" y="296"/>
                      <a:pt x="247" y="296"/>
                      <a:pt x="247" y="296"/>
                    </a:cubicBezTo>
                    <a:cubicBezTo>
                      <a:pt x="301" y="268"/>
                      <a:pt x="338" y="211"/>
                      <a:pt x="338" y="146"/>
                    </a:cubicBezTo>
                    <a:cubicBezTo>
                      <a:pt x="338" y="84"/>
                      <a:pt x="305" y="30"/>
                      <a:pt x="256" y="0"/>
                    </a:cubicBezTo>
                    <a:cubicBezTo>
                      <a:pt x="169" y="133"/>
                      <a:pt x="169" y="133"/>
                      <a:pt x="169" y="133"/>
                    </a:cubicBezTo>
                    <a:cubicBezTo>
                      <a:pt x="84" y="0"/>
                      <a:pt x="84" y="0"/>
                      <a:pt x="84" y="0"/>
                    </a:cubicBezTo>
                    <a:cubicBezTo>
                      <a:pt x="34" y="29"/>
                      <a:pt x="0" y="84"/>
                      <a:pt x="0" y="146"/>
                    </a:cubicBezTo>
                    <a:cubicBezTo>
                      <a:pt x="0" y="214"/>
                      <a:pt x="40" y="272"/>
                      <a:pt x="98" y="299"/>
                    </a:cubicBezTo>
                    <a:lnTo>
                      <a:pt x="112" y="24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25"/>
              <p:cNvSpPr>
                <a:spLocks/>
              </p:cNvSpPr>
              <p:nvPr userDrawn="1"/>
            </p:nvSpPr>
            <p:spPr bwMode="auto">
              <a:xfrm>
                <a:off x="879" y="1834"/>
                <a:ext cx="125" cy="97"/>
              </a:xfrm>
              <a:custGeom>
                <a:avLst/>
                <a:gdLst>
                  <a:gd name="T0" fmla="*/ 32 w 74"/>
                  <a:gd name="T1" fmla="*/ 57 h 57"/>
                  <a:gd name="T2" fmla="*/ 19 w 74"/>
                  <a:gd name="T3" fmla="*/ 55 h 57"/>
                  <a:gd name="T4" fmla="*/ 0 w 74"/>
                  <a:gd name="T5" fmla="*/ 43 h 57"/>
                  <a:gd name="T6" fmla="*/ 2 w 74"/>
                  <a:gd name="T7" fmla="*/ 41 h 57"/>
                  <a:gd name="T8" fmla="*/ 20 w 74"/>
                  <a:gd name="T9" fmla="*/ 53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8" y="57"/>
                      <a:pt x="23" y="57"/>
                      <a:pt x="19" y="55"/>
                    </a:cubicBezTo>
                    <a:cubicBezTo>
                      <a:pt x="12" y="53"/>
                      <a:pt x="5" y="49"/>
                      <a:pt x="0" y="43"/>
                    </a:cubicBezTo>
                    <a:cubicBezTo>
                      <a:pt x="2" y="41"/>
                      <a:pt x="2" y="41"/>
                      <a:pt x="2" y="41"/>
                    </a:cubicBezTo>
                    <a:cubicBezTo>
                      <a:pt x="7" y="46"/>
                      <a:pt x="13" y="50"/>
                      <a:pt x="20" y="53"/>
                    </a:cubicBezTo>
                    <a:cubicBezTo>
                      <a:pt x="30" y="56"/>
                      <a:pt x="40" y="55"/>
                      <a:pt x="49" y="50"/>
                    </a:cubicBezTo>
                    <a:cubicBezTo>
                      <a:pt x="59" y="45"/>
                      <a:pt x="65" y="37"/>
                      <a:pt x="68" y="27"/>
                    </a:cubicBezTo>
                    <a:cubicBezTo>
                      <a:pt x="71" y="19"/>
                      <a:pt x="70" y="10"/>
                      <a:pt x="67" y="1"/>
                    </a:cubicBezTo>
                    <a:cubicBezTo>
                      <a:pt x="70" y="0"/>
                      <a:pt x="70" y="0"/>
                      <a:pt x="70" y="0"/>
                    </a:cubicBezTo>
                    <a:cubicBezTo>
                      <a:pt x="73" y="9"/>
                      <a:pt x="74" y="19"/>
                      <a:pt x="71" y="28"/>
                    </a:cubicBezTo>
                    <a:cubicBezTo>
                      <a:pt x="68" y="39"/>
                      <a:pt x="61" y="47"/>
                      <a:pt x="51" y="52"/>
                    </a:cubicBezTo>
                    <a:cubicBezTo>
                      <a:pt x="45" y="56"/>
                      <a:pt x="38" y="57"/>
                      <a:pt x="32" y="5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26"/>
              <p:cNvSpPr>
                <a:spLocks/>
              </p:cNvSpPr>
              <p:nvPr userDrawn="1"/>
            </p:nvSpPr>
            <p:spPr bwMode="auto">
              <a:xfrm>
                <a:off x="862" y="1794"/>
                <a:ext cx="54" cy="88"/>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6" y="14"/>
                      <a:pt x="17" y="4"/>
                      <a:pt x="31" y="0"/>
                    </a:cubicBezTo>
                    <a:cubicBezTo>
                      <a:pt x="32" y="3"/>
                      <a:pt x="32" y="3"/>
                      <a:pt x="32" y="3"/>
                    </a:cubicBezTo>
                    <a:cubicBezTo>
                      <a:pt x="19" y="6"/>
                      <a:pt x="9" y="16"/>
                      <a:pt x="5" y="29"/>
                    </a:cubicBezTo>
                    <a:cubicBezTo>
                      <a:pt x="3" y="36"/>
                      <a:pt x="3" y="44"/>
                      <a:pt x="5" y="51"/>
                    </a:cubicBezTo>
                    <a:lnTo>
                      <a:pt x="2" y="5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7"/>
              <p:cNvSpPr>
                <a:spLocks/>
              </p:cNvSpPr>
              <p:nvPr userDrawn="1"/>
            </p:nvSpPr>
            <p:spPr bwMode="auto">
              <a:xfrm>
                <a:off x="830" y="1819"/>
                <a:ext cx="54" cy="120"/>
              </a:xfrm>
              <a:custGeom>
                <a:avLst/>
                <a:gdLst>
                  <a:gd name="T0" fmla="*/ 30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7"/>
                      <a:pt x="0" y="31"/>
                      <a:pt x="7" y="8"/>
                    </a:cubicBezTo>
                    <a:cubicBezTo>
                      <a:pt x="8" y="5"/>
                      <a:pt x="9" y="3"/>
                      <a:pt x="10" y="0"/>
                    </a:cubicBezTo>
                    <a:cubicBezTo>
                      <a:pt x="15" y="2"/>
                      <a:pt x="15" y="2"/>
                      <a:pt x="15" y="2"/>
                    </a:cubicBezTo>
                    <a:cubicBezTo>
                      <a:pt x="14" y="5"/>
                      <a:pt x="13" y="7"/>
                      <a:pt x="12" y="9"/>
                    </a:cubicBezTo>
                    <a:cubicBezTo>
                      <a:pt x="5" y="31"/>
                      <a:pt x="14" y="55"/>
                      <a:pt x="32" y="67"/>
                    </a:cubicBezTo>
                    <a:lnTo>
                      <a:pt x="30" y="7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28"/>
              <p:cNvSpPr>
                <a:spLocks/>
              </p:cNvSpPr>
              <p:nvPr userDrawn="1"/>
            </p:nvSpPr>
            <p:spPr bwMode="auto">
              <a:xfrm>
                <a:off x="872" y="1761"/>
                <a:ext cx="159" cy="161"/>
              </a:xfrm>
              <a:custGeom>
                <a:avLst/>
                <a:gdLst>
                  <a:gd name="T0" fmla="*/ 78 w 94"/>
                  <a:gd name="T1" fmla="*/ 95 h 95"/>
                  <a:gd name="T2" fmla="*/ 75 w 94"/>
                  <a:gd name="T3" fmla="*/ 92 h 95"/>
                  <a:gd name="T4" fmla="*/ 85 w 94"/>
                  <a:gd name="T5" fmla="*/ 74 h 95"/>
                  <a:gd name="T6" fmla="*/ 81 w 94"/>
                  <a:gd name="T7" fmla="*/ 35 h 95"/>
                  <a:gd name="T8" fmla="*/ 51 w 94"/>
                  <a:gd name="T9" fmla="*/ 10 h 95"/>
                  <a:gd name="T10" fmla="*/ 3 w 94"/>
                  <a:gd name="T11" fmla="*/ 19 h 95"/>
                  <a:gd name="T12" fmla="*/ 0 w 94"/>
                  <a:gd name="T13" fmla="*/ 16 h 95"/>
                  <a:gd name="T14" fmla="*/ 52 w 94"/>
                  <a:gd name="T15" fmla="*/ 5 h 95"/>
                  <a:gd name="T16" fmla="*/ 85 w 94"/>
                  <a:gd name="T17" fmla="*/ 33 h 95"/>
                  <a:gd name="T18" fmla="*/ 89 w 94"/>
                  <a:gd name="T19" fmla="*/ 75 h 95"/>
                  <a:gd name="T20" fmla="*/ 78 w 94"/>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78" y="95"/>
                    </a:moveTo>
                    <a:cubicBezTo>
                      <a:pt x="75" y="92"/>
                      <a:pt x="75" y="92"/>
                      <a:pt x="75" y="92"/>
                    </a:cubicBezTo>
                    <a:cubicBezTo>
                      <a:pt x="79" y="86"/>
                      <a:pt x="83" y="80"/>
                      <a:pt x="85" y="74"/>
                    </a:cubicBezTo>
                    <a:cubicBezTo>
                      <a:pt x="89" y="61"/>
                      <a:pt x="87" y="47"/>
                      <a:pt x="81" y="35"/>
                    </a:cubicBezTo>
                    <a:cubicBezTo>
                      <a:pt x="75" y="23"/>
                      <a:pt x="64" y="14"/>
                      <a:pt x="51" y="10"/>
                    </a:cubicBezTo>
                    <a:cubicBezTo>
                      <a:pt x="34" y="5"/>
                      <a:pt x="16" y="8"/>
                      <a:pt x="3" y="19"/>
                    </a:cubicBezTo>
                    <a:cubicBezTo>
                      <a:pt x="0" y="16"/>
                      <a:pt x="0" y="16"/>
                      <a:pt x="0" y="16"/>
                    </a:cubicBezTo>
                    <a:cubicBezTo>
                      <a:pt x="15" y="3"/>
                      <a:pt x="34" y="0"/>
                      <a:pt x="52" y="5"/>
                    </a:cubicBezTo>
                    <a:cubicBezTo>
                      <a:pt x="67" y="10"/>
                      <a:pt x="78" y="19"/>
                      <a:pt x="85" y="33"/>
                    </a:cubicBezTo>
                    <a:cubicBezTo>
                      <a:pt x="92" y="46"/>
                      <a:pt x="94" y="61"/>
                      <a:pt x="89" y="75"/>
                    </a:cubicBezTo>
                    <a:cubicBezTo>
                      <a:pt x="87" y="82"/>
                      <a:pt x="83" y="89"/>
                      <a:pt x="78" y="9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29"/>
              <p:cNvSpPr>
                <a:spLocks/>
              </p:cNvSpPr>
              <p:nvPr userDrawn="1"/>
            </p:nvSpPr>
            <p:spPr bwMode="auto">
              <a:xfrm>
                <a:off x="1328" y="776"/>
                <a:ext cx="343" cy="76"/>
              </a:xfrm>
              <a:custGeom>
                <a:avLst/>
                <a:gdLst>
                  <a:gd name="T0" fmla="*/ 0 w 343"/>
                  <a:gd name="T1" fmla="*/ 76 h 76"/>
                  <a:gd name="T2" fmla="*/ 0 w 343"/>
                  <a:gd name="T3" fmla="*/ 68 h 76"/>
                  <a:gd name="T4" fmla="*/ 341 w 343"/>
                  <a:gd name="T5" fmla="*/ 0 h 76"/>
                  <a:gd name="T6" fmla="*/ 343 w 343"/>
                  <a:gd name="T7" fmla="*/ 8 h 76"/>
                  <a:gd name="T8" fmla="*/ 0 w 343"/>
                  <a:gd name="T9" fmla="*/ 76 h 76"/>
                </a:gdLst>
                <a:ahLst/>
                <a:cxnLst>
                  <a:cxn ang="0">
                    <a:pos x="T0" y="T1"/>
                  </a:cxn>
                  <a:cxn ang="0">
                    <a:pos x="T2" y="T3"/>
                  </a:cxn>
                  <a:cxn ang="0">
                    <a:pos x="T4" y="T5"/>
                  </a:cxn>
                  <a:cxn ang="0">
                    <a:pos x="T6" y="T7"/>
                  </a:cxn>
                  <a:cxn ang="0">
                    <a:pos x="T8" y="T9"/>
                  </a:cxn>
                </a:cxnLst>
                <a:rect l="0" t="0" r="r" b="b"/>
                <a:pathLst>
                  <a:path w="343" h="76">
                    <a:moveTo>
                      <a:pt x="0" y="76"/>
                    </a:moveTo>
                    <a:lnTo>
                      <a:pt x="0" y="68"/>
                    </a:lnTo>
                    <a:lnTo>
                      <a:pt x="341" y="0"/>
                    </a:lnTo>
                    <a:lnTo>
                      <a:pt x="343" y="8"/>
                    </a:lnTo>
                    <a:lnTo>
                      <a:pt x="0" y="7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30"/>
              <p:cNvSpPr>
                <a:spLocks/>
              </p:cNvSpPr>
              <p:nvPr userDrawn="1"/>
            </p:nvSpPr>
            <p:spPr bwMode="auto">
              <a:xfrm>
                <a:off x="1278" y="842"/>
                <a:ext cx="133" cy="83"/>
              </a:xfrm>
              <a:custGeom>
                <a:avLst/>
                <a:gdLst>
                  <a:gd name="T0" fmla="*/ 37 w 79"/>
                  <a:gd name="T1" fmla="*/ 49 h 49"/>
                  <a:gd name="T2" fmla="*/ 17 w 79"/>
                  <a:gd name="T3" fmla="*/ 44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3 w 79"/>
                  <a:gd name="T19" fmla="*/ 27 h 49"/>
                  <a:gd name="T20" fmla="*/ 48 w 79"/>
                  <a:gd name="T21" fmla="*/ 47 h 49"/>
                  <a:gd name="T22" fmla="*/ 37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7" y="49"/>
                    </a:moveTo>
                    <a:cubicBezTo>
                      <a:pt x="30" y="49"/>
                      <a:pt x="23" y="47"/>
                      <a:pt x="17" y="44"/>
                    </a:cubicBezTo>
                    <a:cubicBezTo>
                      <a:pt x="10" y="40"/>
                      <a:pt x="4" y="34"/>
                      <a:pt x="0" y="27"/>
                    </a:cubicBezTo>
                    <a:cubicBezTo>
                      <a:pt x="3" y="26"/>
                      <a:pt x="3" y="26"/>
                      <a:pt x="3" y="26"/>
                    </a:cubicBezTo>
                    <a:cubicBezTo>
                      <a:pt x="7" y="32"/>
                      <a:pt x="12" y="37"/>
                      <a:pt x="18" y="41"/>
                    </a:cubicBezTo>
                    <a:cubicBezTo>
                      <a:pt x="27" y="46"/>
                      <a:pt x="37" y="47"/>
                      <a:pt x="47" y="44"/>
                    </a:cubicBezTo>
                    <a:cubicBezTo>
                      <a:pt x="57" y="41"/>
                      <a:pt x="65" y="35"/>
                      <a:pt x="70" y="26"/>
                    </a:cubicBezTo>
                    <a:cubicBezTo>
                      <a:pt x="75" y="18"/>
                      <a:pt x="76" y="9"/>
                      <a:pt x="74" y="0"/>
                    </a:cubicBezTo>
                    <a:cubicBezTo>
                      <a:pt x="77" y="0"/>
                      <a:pt x="77" y="0"/>
                      <a:pt x="77" y="0"/>
                    </a:cubicBezTo>
                    <a:cubicBezTo>
                      <a:pt x="79" y="9"/>
                      <a:pt x="77" y="19"/>
                      <a:pt x="73" y="27"/>
                    </a:cubicBezTo>
                    <a:cubicBezTo>
                      <a:pt x="67" y="37"/>
                      <a:pt x="59" y="44"/>
                      <a:pt x="48" y="47"/>
                    </a:cubicBezTo>
                    <a:cubicBezTo>
                      <a:pt x="44" y="48"/>
                      <a:pt x="40" y="49"/>
                      <a:pt x="37" y="4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31"/>
              <p:cNvSpPr>
                <a:spLocks/>
              </p:cNvSpPr>
              <p:nvPr userDrawn="1"/>
            </p:nvSpPr>
            <p:spPr bwMode="auto">
              <a:xfrm>
                <a:off x="1269" y="784"/>
                <a:ext cx="68" cy="76"/>
              </a:xfrm>
              <a:custGeom>
                <a:avLst/>
                <a:gdLst>
                  <a:gd name="T0" fmla="*/ 1 w 40"/>
                  <a:gd name="T1" fmla="*/ 45 h 45"/>
                  <a:gd name="T2" fmla="*/ 6 w 40"/>
                  <a:gd name="T3" fmla="*/ 21 h 45"/>
                  <a:gd name="T4" fmla="*/ 40 w 40"/>
                  <a:gd name="T5" fmla="*/ 0 h 45"/>
                  <a:gd name="T6" fmla="*/ 40 w 40"/>
                  <a:gd name="T7" fmla="*/ 3 h 45"/>
                  <a:gd name="T8" fmla="*/ 8 w 40"/>
                  <a:gd name="T9" fmla="*/ 23 h 45"/>
                  <a:gd name="T10" fmla="*/ 3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2" y="9"/>
                      <a:pt x="25" y="1"/>
                      <a:pt x="40" y="0"/>
                    </a:cubicBezTo>
                    <a:cubicBezTo>
                      <a:pt x="40" y="3"/>
                      <a:pt x="40" y="3"/>
                      <a:pt x="40" y="3"/>
                    </a:cubicBezTo>
                    <a:cubicBezTo>
                      <a:pt x="26" y="4"/>
                      <a:pt x="15" y="11"/>
                      <a:pt x="8" y="23"/>
                    </a:cubicBezTo>
                    <a:cubicBezTo>
                      <a:pt x="4" y="30"/>
                      <a:pt x="3" y="37"/>
                      <a:pt x="3" y="45"/>
                    </a:cubicBezTo>
                    <a:lnTo>
                      <a:pt x="1" y="4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32"/>
              <p:cNvSpPr>
                <a:spLocks/>
              </p:cNvSpPr>
              <p:nvPr userDrawn="1"/>
            </p:nvSpPr>
            <p:spPr bwMode="auto">
              <a:xfrm>
                <a:off x="1237" y="796"/>
                <a:ext cx="41" cy="124"/>
              </a:xfrm>
              <a:custGeom>
                <a:avLst/>
                <a:gdLst>
                  <a:gd name="T0" fmla="*/ 21 w 24"/>
                  <a:gd name="T1" fmla="*/ 73 h 73"/>
                  <a:gd name="T2" fmla="*/ 12 w 24"/>
                  <a:gd name="T3" fmla="*/ 7 h 73"/>
                  <a:gd name="T4" fmla="*/ 17 w 24"/>
                  <a:gd name="T5" fmla="*/ 0 h 73"/>
                  <a:gd name="T6" fmla="*/ 20 w 24"/>
                  <a:gd name="T7" fmla="*/ 3 h 73"/>
                  <a:gd name="T8" fmla="*/ 16 w 24"/>
                  <a:gd name="T9" fmla="*/ 9 h 73"/>
                  <a:gd name="T10" fmla="*/ 24 w 24"/>
                  <a:gd name="T11" fmla="*/ 70 h 73"/>
                  <a:gd name="T12" fmla="*/ 21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1" y="73"/>
                    </a:moveTo>
                    <a:cubicBezTo>
                      <a:pt x="4" y="56"/>
                      <a:pt x="0" y="29"/>
                      <a:pt x="12" y="7"/>
                    </a:cubicBezTo>
                    <a:cubicBezTo>
                      <a:pt x="13" y="5"/>
                      <a:pt x="15" y="2"/>
                      <a:pt x="17" y="0"/>
                    </a:cubicBezTo>
                    <a:cubicBezTo>
                      <a:pt x="20" y="3"/>
                      <a:pt x="20" y="3"/>
                      <a:pt x="20" y="3"/>
                    </a:cubicBezTo>
                    <a:cubicBezTo>
                      <a:pt x="19" y="5"/>
                      <a:pt x="17" y="7"/>
                      <a:pt x="16" y="9"/>
                    </a:cubicBezTo>
                    <a:cubicBezTo>
                      <a:pt x="5" y="29"/>
                      <a:pt x="9" y="54"/>
                      <a:pt x="24" y="70"/>
                    </a:cubicBezTo>
                    <a:lnTo>
                      <a:pt x="21" y="7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33"/>
              <p:cNvSpPr>
                <a:spLocks/>
              </p:cNvSpPr>
              <p:nvPr userDrawn="1"/>
            </p:nvSpPr>
            <p:spPr bwMode="auto">
              <a:xfrm>
                <a:off x="1296" y="756"/>
                <a:ext cx="142" cy="172"/>
              </a:xfrm>
              <a:custGeom>
                <a:avLst/>
                <a:gdLst>
                  <a:gd name="T0" fmla="*/ 60 w 84"/>
                  <a:gd name="T1" fmla="*/ 102 h 102"/>
                  <a:gd name="T2" fmla="*/ 57 w 84"/>
                  <a:gd name="T3" fmla="*/ 98 h 102"/>
                  <a:gd name="T4" fmla="*/ 71 w 84"/>
                  <a:gd name="T5" fmla="*/ 83 h 102"/>
                  <a:gd name="T6" fmla="*/ 75 w 84"/>
                  <a:gd name="T7" fmla="*/ 44 h 102"/>
                  <a:gd name="T8" fmla="*/ 51 w 84"/>
                  <a:gd name="T9" fmla="*/ 13 h 102"/>
                  <a:gd name="T10" fmla="*/ 2 w 84"/>
                  <a:gd name="T11" fmla="*/ 13 h 102"/>
                  <a:gd name="T12" fmla="*/ 0 w 84"/>
                  <a:gd name="T13" fmla="*/ 9 h 102"/>
                  <a:gd name="T14" fmla="*/ 53 w 84"/>
                  <a:gd name="T15" fmla="*/ 9 h 102"/>
                  <a:gd name="T16" fmla="*/ 80 w 84"/>
                  <a:gd name="T17" fmla="*/ 43 h 102"/>
                  <a:gd name="T18" fmla="*/ 75 w 84"/>
                  <a:gd name="T19" fmla="*/ 85 h 102"/>
                  <a:gd name="T20" fmla="*/ 60 w 84"/>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2">
                    <a:moveTo>
                      <a:pt x="60" y="102"/>
                    </a:moveTo>
                    <a:cubicBezTo>
                      <a:pt x="57" y="98"/>
                      <a:pt x="57" y="98"/>
                      <a:pt x="57" y="98"/>
                    </a:cubicBezTo>
                    <a:cubicBezTo>
                      <a:pt x="63" y="94"/>
                      <a:pt x="67" y="89"/>
                      <a:pt x="71" y="83"/>
                    </a:cubicBezTo>
                    <a:cubicBezTo>
                      <a:pt x="77" y="71"/>
                      <a:pt x="79" y="57"/>
                      <a:pt x="75" y="44"/>
                    </a:cubicBezTo>
                    <a:cubicBezTo>
                      <a:pt x="71" y="31"/>
                      <a:pt x="63" y="20"/>
                      <a:pt x="51" y="13"/>
                    </a:cubicBezTo>
                    <a:cubicBezTo>
                      <a:pt x="35" y="5"/>
                      <a:pt x="17" y="5"/>
                      <a:pt x="2" y="13"/>
                    </a:cubicBezTo>
                    <a:cubicBezTo>
                      <a:pt x="0" y="9"/>
                      <a:pt x="0" y="9"/>
                      <a:pt x="0" y="9"/>
                    </a:cubicBezTo>
                    <a:cubicBezTo>
                      <a:pt x="16" y="0"/>
                      <a:pt x="36" y="0"/>
                      <a:pt x="53" y="9"/>
                    </a:cubicBezTo>
                    <a:cubicBezTo>
                      <a:pt x="66" y="16"/>
                      <a:pt x="75" y="28"/>
                      <a:pt x="80" y="43"/>
                    </a:cubicBezTo>
                    <a:cubicBezTo>
                      <a:pt x="84" y="57"/>
                      <a:pt x="82" y="72"/>
                      <a:pt x="75" y="85"/>
                    </a:cubicBezTo>
                    <a:cubicBezTo>
                      <a:pt x="71" y="92"/>
                      <a:pt x="66" y="97"/>
                      <a:pt x="60" y="10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34"/>
              <p:cNvSpPr>
                <a:spLocks/>
              </p:cNvSpPr>
              <p:nvPr userDrawn="1"/>
            </p:nvSpPr>
            <p:spPr bwMode="auto">
              <a:xfrm>
                <a:off x="568" y="2909"/>
                <a:ext cx="232" cy="284"/>
              </a:xfrm>
              <a:custGeom>
                <a:avLst/>
                <a:gdLst>
                  <a:gd name="T0" fmla="*/ 227 w 232"/>
                  <a:gd name="T1" fmla="*/ 284 h 284"/>
                  <a:gd name="T2" fmla="*/ 0 w 232"/>
                  <a:gd name="T3" fmla="*/ 5 h 284"/>
                  <a:gd name="T4" fmla="*/ 7 w 232"/>
                  <a:gd name="T5" fmla="*/ 0 h 284"/>
                  <a:gd name="T6" fmla="*/ 232 w 232"/>
                  <a:gd name="T7" fmla="*/ 279 h 284"/>
                  <a:gd name="T8" fmla="*/ 227 w 232"/>
                  <a:gd name="T9" fmla="*/ 284 h 284"/>
                </a:gdLst>
                <a:ahLst/>
                <a:cxnLst>
                  <a:cxn ang="0">
                    <a:pos x="T0" y="T1"/>
                  </a:cxn>
                  <a:cxn ang="0">
                    <a:pos x="T2" y="T3"/>
                  </a:cxn>
                  <a:cxn ang="0">
                    <a:pos x="T4" y="T5"/>
                  </a:cxn>
                  <a:cxn ang="0">
                    <a:pos x="T6" y="T7"/>
                  </a:cxn>
                  <a:cxn ang="0">
                    <a:pos x="T8" y="T9"/>
                  </a:cxn>
                </a:cxnLst>
                <a:rect l="0" t="0" r="r" b="b"/>
                <a:pathLst>
                  <a:path w="232" h="284">
                    <a:moveTo>
                      <a:pt x="227" y="284"/>
                    </a:moveTo>
                    <a:lnTo>
                      <a:pt x="0" y="5"/>
                    </a:lnTo>
                    <a:lnTo>
                      <a:pt x="7" y="0"/>
                    </a:lnTo>
                    <a:lnTo>
                      <a:pt x="232" y="279"/>
                    </a:lnTo>
                    <a:lnTo>
                      <a:pt x="227" y="28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35"/>
              <p:cNvSpPr>
                <a:spLocks/>
              </p:cNvSpPr>
              <p:nvPr userDrawn="1"/>
            </p:nvSpPr>
            <p:spPr bwMode="auto">
              <a:xfrm>
                <a:off x="308" y="2913"/>
                <a:ext cx="257" cy="169"/>
              </a:xfrm>
              <a:custGeom>
                <a:avLst/>
                <a:gdLst>
                  <a:gd name="T0" fmla="*/ 5 w 257"/>
                  <a:gd name="T1" fmla="*/ 169 h 169"/>
                  <a:gd name="T2" fmla="*/ 0 w 257"/>
                  <a:gd name="T3" fmla="*/ 162 h 169"/>
                  <a:gd name="T4" fmla="*/ 252 w 257"/>
                  <a:gd name="T5" fmla="*/ 0 h 169"/>
                  <a:gd name="T6" fmla="*/ 257 w 257"/>
                  <a:gd name="T7" fmla="*/ 6 h 169"/>
                  <a:gd name="T8" fmla="*/ 5 w 257"/>
                  <a:gd name="T9" fmla="*/ 169 h 169"/>
                </a:gdLst>
                <a:ahLst/>
                <a:cxnLst>
                  <a:cxn ang="0">
                    <a:pos x="T0" y="T1"/>
                  </a:cxn>
                  <a:cxn ang="0">
                    <a:pos x="T2" y="T3"/>
                  </a:cxn>
                  <a:cxn ang="0">
                    <a:pos x="T4" y="T5"/>
                  </a:cxn>
                  <a:cxn ang="0">
                    <a:pos x="T6" y="T7"/>
                  </a:cxn>
                  <a:cxn ang="0">
                    <a:pos x="T8" y="T9"/>
                  </a:cxn>
                </a:cxnLst>
                <a:rect l="0" t="0" r="r" b="b"/>
                <a:pathLst>
                  <a:path w="257" h="169">
                    <a:moveTo>
                      <a:pt x="5" y="169"/>
                    </a:moveTo>
                    <a:lnTo>
                      <a:pt x="0" y="162"/>
                    </a:lnTo>
                    <a:lnTo>
                      <a:pt x="252" y="0"/>
                    </a:lnTo>
                    <a:lnTo>
                      <a:pt x="257" y="6"/>
                    </a:lnTo>
                    <a:lnTo>
                      <a:pt x="5" y="16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36"/>
              <p:cNvSpPr>
                <a:spLocks/>
              </p:cNvSpPr>
              <p:nvPr userDrawn="1"/>
            </p:nvSpPr>
            <p:spPr bwMode="auto">
              <a:xfrm>
                <a:off x="496" y="2886"/>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6"/>
                      <a:pt x="6" y="0"/>
                    </a:cubicBezTo>
                    <a:cubicBezTo>
                      <a:pt x="9" y="1"/>
                      <a:pt x="9" y="1"/>
                      <a:pt x="9" y="1"/>
                    </a:cubicBezTo>
                    <a:cubicBezTo>
                      <a:pt x="5" y="7"/>
                      <a:pt x="3" y="15"/>
                      <a:pt x="3" y="22"/>
                    </a:cubicBezTo>
                    <a:cubicBezTo>
                      <a:pt x="4" y="32"/>
                      <a:pt x="8" y="42"/>
                      <a:pt x="15" y="49"/>
                    </a:cubicBezTo>
                    <a:cubicBezTo>
                      <a:pt x="23" y="56"/>
                      <a:pt x="32" y="59"/>
                      <a:pt x="43" y="59"/>
                    </a:cubicBezTo>
                    <a:cubicBezTo>
                      <a:pt x="52" y="59"/>
                      <a:pt x="60" y="55"/>
                      <a:pt x="67" y="50"/>
                    </a:cubicBezTo>
                    <a:cubicBezTo>
                      <a:pt x="69" y="52"/>
                      <a:pt x="69" y="52"/>
                      <a:pt x="69" y="52"/>
                    </a:cubicBezTo>
                    <a:cubicBezTo>
                      <a:pt x="62" y="58"/>
                      <a:pt x="52" y="62"/>
                      <a:pt x="43" y="62"/>
                    </a:cubicBezTo>
                    <a:cubicBezTo>
                      <a:pt x="42" y="62"/>
                      <a:pt x="42" y="62"/>
                      <a:pt x="42" y="6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237"/>
              <p:cNvSpPr>
                <a:spLocks/>
              </p:cNvSpPr>
              <p:nvPr userDrawn="1"/>
            </p:nvSpPr>
            <p:spPr bwMode="auto">
              <a:xfrm>
                <a:off x="524" y="2850"/>
                <a:ext cx="100" cy="36"/>
              </a:xfrm>
              <a:custGeom>
                <a:avLst/>
                <a:gdLst>
                  <a:gd name="T0" fmla="*/ 57 w 59"/>
                  <a:gd name="T1" fmla="*/ 21 h 21"/>
                  <a:gd name="T2" fmla="*/ 23 w 59"/>
                  <a:gd name="T3" fmla="*/ 3 h 21"/>
                  <a:gd name="T4" fmla="*/ 2 w 59"/>
                  <a:gd name="T5" fmla="*/ 11 h 21"/>
                  <a:gd name="T6" fmla="*/ 0 w 59"/>
                  <a:gd name="T7" fmla="*/ 8 h 21"/>
                  <a:gd name="T8" fmla="*/ 23 w 59"/>
                  <a:gd name="T9" fmla="*/ 0 h 21"/>
                  <a:gd name="T10" fmla="*/ 59 w 59"/>
                  <a:gd name="T11" fmla="*/ 19 h 21"/>
                  <a:gd name="T12" fmla="*/ 57 w 59"/>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9" h="21">
                    <a:moveTo>
                      <a:pt x="57" y="21"/>
                    </a:moveTo>
                    <a:cubicBezTo>
                      <a:pt x="49" y="9"/>
                      <a:pt x="37" y="3"/>
                      <a:pt x="23" y="3"/>
                    </a:cubicBezTo>
                    <a:cubicBezTo>
                      <a:pt x="16" y="4"/>
                      <a:pt x="8" y="6"/>
                      <a:pt x="2" y="11"/>
                    </a:cubicBezTo>
                    <a:cubicBezTo>
                      <a:pt x="0" y="8"/>
                      <a:pt x="0" y="8"/>
                      <a:pt x="0" y="8"/>
                    </a:cubicBezTo>
                    <a:cubicBezTo>
                      <a:pt x="7" y="3"/>
                      <a:pt x="15" y="1"/>
                      <a:pt x="23" y="0"/>
                    </a:cubicBezTo>
                    <a:cubicBezTo>
                      <a:pt x="38" y="0"/>
                      <a:pt x="51" y="7"/>
                      <a:pt x="59" y="19"/>
                    </a:cubicBezTo>
                    <a:lnTo>
                      <a:pt x="57" y="2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238"/>
              <p:cNvSpPr>
                <a:spLocks/>
              </p:cNvSpPr>
              <p:nvPr userDrawn="1"/>
            </p:nvSpPr>
            <p:spPr bwMode="auto">
              <a:xfrm>
                <a:off x="475" y="2826"/>
                <a:ext cx="103" cy="73"/>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5"/>
                      <a:pt x="10" y="21"/>
                      <a:pt x="5" y="4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239"/>
              <p:cNvSpPr>
                <a:spLocks/>
              </p:cNvSpPr>
              <p:nvPr userDrawn="1"/>
            </p:nvSpPr>
            <p:spPr bwMode="auto">
              <a:xfrm>
                <a:off x="533" y="2840"/>
                <a:ext cx="128" cy="176"/>
              </a:xfrm>
              <a:custGeom>
                <a:avLst/>
                <a:gdLst>
                  <a:gd name="T0" fmla="*/ 20 w 76"/>
                  <a:gd name="T1" fmla="*/ 104 h 104"/>
                  <a:gd name="T2" fmla="*/ 0 w 76"/>
                  <a:gd name="T3" fmla="*/ 100 h 104"/>
                  <a:gd name="T4" fmla="*/ 1 w 76"/>
                  <a:gd name="T5" fmla="*/ 95 h 104"/>
                  <a:gd name="T6" fmla="*/ 21 w 76"/>
                  <a:gd name="T7" fmla="*/ 99 h 104"/>
                  <a:gd name="T8" fmla="*/ 57 w 76"/>
                  <a:gd name="T9" fmla="*/ 83 h 104"/>
                  <a:gd name="T10" fmla="*/ 71 w 76"/>
                  <a:gd name="T11" fmla="*/ 46 h 104"/>
                  <a:gd name="T12" fmla="*/ 47 w 76"/>
                  <a:gd name="T13" fmla="*/ 4 h 104"/>
                  <a:gd name="T14" fmla="*/ 49 w 76"/>
                  <a:gd name="T15" fmla="*/ 0 h 104"/>
                  <a:gd name="T16" fmla="*/ 76 w 76"/>
                  <a:gd name="T17" fmla="*/ 46 h 104"/>
                  <a:gd name="T18" fmla="*/ 61 w 76"/>
                  <a:gd name="T19" fmla="*/ 86 h 104"/>
                  <a:gd name="T20" fmla="*/ 22 w 76"/>
                  <a:gd name="T21" fmla="*/ 104 h 104"/>
                  <a:gd name="T22" fmla="*/ 20 w 76"/>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104">
                    <a:moveTo>
                      <a:pt x="20" y="104"/>
                    </a:moveTo>
                    <a:cubicBezTo>
                      <a:pt x="13" y="104"/>
                      <a:pt x="6" y="102"/>
                      <a:pt x="0" y="100"/>
                    </a:cubicBezTo>
                    <a:cubicBezTo>
                      <a:pt x="1" y="95"/>
                      <a:pt x="1" y="95"/>
                      <a:pt x="1" y="95"/>
                    </a:cubicBezTo>
                    <a:cubicBezTo>
                      <a:pt x="8" y="98"/>
                      <a:pt x="14" y="99"/>
                      <a:pt x="21" y="99"/>
                    </a:cubicBezTo>
                    <a:cubicBezTo>
                      <a:pt x="35" y="98"/>
                      <a:pt x="48" y="93"/>
                      <a:pt x="57" y="83"/>
                    </a:cubicBezTo>
                    <a:cubicBezTo>
                      <a:pt x="66" y="73"/>
                      <a:pt x="71" y="60"/>
                      <a:pt x="71" y="46"/>
                    </a:cubicBezTo>
                    <a:cubicBezTo>
                      <a:pt x="70" y="29"/>
                      <a:pt x="61" y="13"/>
                      <a:pt x="47" y="4"/>
                    </a:cubicBezTo>
                    <a:cubicBezTo>
                      <a:pt x="49" y="0"/>
                      <a:pt x="49" y="0"/>
                      <a:pt x="49" y="0"/>
                    </a:cubicBezTo>
                    <a:cubicBezTo>
                      <a:pt x="65" y="10"/>
                      <a:pt x="75" y="27"/>
                      <a:pt x="76" y="46"/>
                    </a:cubicBezTo>
                    <a:cubicBezTo>
                      <a:pt x="76" y="61"/>
                      <a:pt x="71" y="75"/>
                      <a:pt x="61" y="86"/>
                    </a:cubicBezTo>
                    <a:cubicBezTo>
                      <a:pt x="50" y="97"/>
                      <a:pt x="36" y="103"/>
                      <a:pt x="22" y="104"/>
                    </a:cubicBezTo>
                    <a:cubicBezTo>
                      <a:pt x="21" y="104"/>
                      <a:pt x="20" y="104"/>
                      <a:pt x="20" y="10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240"/>
              <p:cNvSpPr>
                <a:spLocks/>
              </p:cNvSpPr>
              <p:nvPr userDrawn="1"/>
            </p:nvSpPr>
            <p:spPr bwMode="auto">
              <a:xfrm>
                <a:off x="7807" y="1931"/>
                <a:ext cx="300" cy="240"/>
              </a:xfrm>
              <a:custGeom>
                <a:avLst/>
                <a:gdLst>
                  <a:gd name="T0" fmla="*/ 295 w 300"/>
                  <a:gd name="T1" fmla="*/ 240 h 240"/>
                  <a:gd name="T2" fmla="*/ 0 w 300"/>
                  <a:gd name="T3" fmla="*/ 6 h 240"/>
                  <a:gd name="T4" fmla="*/ 5 w 300"/>
                  <a:gd name="T5" fmla="*/ 0 h 240"/>
                  <a:gd name="T6" fmla="*/ 300 w 300"/>
                  <a:gd name="T7" fmla="*/ 235 h 240"/>
                  <a:gd name="T8" fmla="*/ 295 w 300"/>
                  <a:gd name="T9" fmla="*/ 240 h 240"/>
                </a:gdLst>
                <a:ahLst/>
                <a:cxnLst>
                  <a:cxn ang="0">
                    <a:pos x="T0" y="T1"/>
                  </a:cxn>
                  <a:cxn ang="0">
                    <a:pos x="T2" y="T3"/>
                  </a:cxn>
                  <a:cxn ang="0">
                    <a:pos x="T4" y="T5"/>
                  </a:cxn>
                  <a:cxn ang="0">
                    <a:pos x="T6" y="T7"/>
                  </a:cxn>
                  <a:cxn ang="0">
                    <a:pos x="T8" y="T9"/>
                  </a:cxn>
                </a:cxnLst>
                <a:rect l="0" t="0" r="r" b="b"/>
                <a:pathLst>
                  <a:path w="300" h="240">
                    <a:moveTo>
                      <a:pt x="295" y="240"/>
                    </a:moveTo>
                    <a:lnTo>
                      <a:pt x="0" y="6"/>
                    </a:lnTo>
                    <a:lnTo>
                      <a:pt x="5" y="0"/>
                    </a:lnTo>
                    <a:lnTo>
                      <a:pt x="300" y="235"/>
                    </a:lnTo>
                    <a:lnTo>
                      <a:pt x="295" y="24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241"/>
              <p:cNvSpPr>
                <a:spLocks/>
              </p:cNvSpPr>
              <p:nvPr userDrawn="1"/>
            </p:nvSpPr>
            <p:spPr bwMode="auto">
              <a:xfrm>
                <a:off x="8041" y="2147"/>
                <a:ext cx="125" cy="96"/>
              </a:xfrm>
              <a:custGeom>
                <a:avLst/>
                <a:gdLst>
                  <a:gd name="T0" fmla="*/ 31 w 74"/>
                  <a:gd name="T1" fmla="*/ 57 h 57"/>
                  <a:gd name="T2" fmla="*/ 19 w 74"/>
                  <a:gd name="T3" fmla="*/ 55 h 57"/>
                  <a:gd name="T4" fmla="*/ 0 w 74"/>
                  <a:gd name="T5" fmla="*/ 42 h 57"/>
                  <a:gd name="T6" fmla="*/ 2 w 74"/>
                  <a:gd name="T7" fmla="*/ 41 h 57"/>
                  <a:gd name="T8" fmla="*/ 20 w 74"/>
                  <a:gd name="T9" fmla="*/ 52 h 57"/>
                  <a:gd name="T10" fmla="*/ 49 w 74"/>
                  <a:gd name="T11" fmla="*/ 50 h 57"/>
                  <a:gd name="T12" fmla="*/ 68 w 74"/>
                  <a:gd name="T13" fmla="*/ 27 h 57"/>
                  <a:gd name="T14" fmla="*/ 67 w 74"/>
                  <a:gd name="T15" fmla="*/ 1 h 57"/>
                  <a:gd name="T16" fmla="*/ 69 w 74"/>
                  <a:gd name="T17" fmla="*/ 0 h 57"/>
                  <a:gd name="T18" fmla="*/ 71 w 74"/>
                  <a:gd name="T19" fmla="*/ 28 h 57"/>
                  <a:gd name="T20" fmla="*/ 51 w 74"/>
                  <a:gd name="T21" fmla="*/ 52 h 57"/>
                  <a:gd name="T22" fmla="*/ 31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1" y="57"/>
                    </a:moveTo>
                    <a:cubicBezTo>
                      <a:pt x="27" y="57"/>
                      <a:pt x="23" y="56"/>
                      <a:pt x="19" y="55"/>
                    </a:cubicBezTo>
                    <a:cubicBezTo>
                      <a:pt x="12" y="53"/>
                      <a:pt x="5" y="48"/>
                      <a:pt x="0" y="42"/>
                    </a:cubicBezTo>
                    <a:cubicBezTo>
                      <a:pt x="2" y="41"/>
                      <a:pt x="2" y="41"/>
                      <a:pt x="2" y="41"/>
                    </a:cubicBezTo>
                    <a:cubicBezTo>
                      <a:pt x="7" y="46"/>
                      <a:pt x="13" y="50"/>
                      <a:pt x="20" y="52"/>
                    </a:cubicBezTo>
                    <a:cubicBezTo>
                      <a:pt x="30" y="55"/>
                      <a:pt x="40" y="54"/>
                      <a:pt x="49" y="50"/>
                    </a:cubicBezTo>
                    <a:cubicBezTo>
                      <a:pt x="58" y="45"/>
                      <a:pt x="65" y="37"/>
                      <a:pt x="68" y="27"/>
                    </a:cubicBezTo>
                    <a:cubicBezTo>
                      <a:pt x="71" y="19"/>
                      <a:pt x="70" y="9"/>
                      <a:pt x="67" y="1"/>
                    </a:cubicBezTo>
                    <a:cubicBezTo>
                      <a:pt x="69" y="0"/>
                      <a:pt x="69" y="0"/>
                      <a:pt x="69" y="0"/>
                    </a:cubicBezTo>
                    <a:cubicBezTo>
                      <a:pt x="73" y="9"/>
                      <a:pt x="74" y="19"/>
                      <a:pt x="71" y="28"/>
                    </a:cubicBezTo>
                    <a:cubicBezTo>
                      <a:pt x="67" y="38"/>
                      <a:pt x="60" y="47"/>
                      <a:pt x="51" y="52"/>
                    </a:cubicBezTo>
                    <a:cubicBezTo>
                      <a:pt x="45" y="55"/>
                      <a:pt x="38" y="57"/>
                      <a:pt x="31" y="5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242"/>
              <p:cNvSpPr>
                <a:spLocks/>
              </p:cNvSpPr>
              <p:nvPr userDrawn="1"/>
            </p:nvSpPr>
            <p:spPr bwMode="auto">
              <a:xfrm>
                <a:off x="8023" y="2106"/>
                <a:ext cx="56" cy="88"/>
              </a:xfrm>
              <a:custGeom>
                <a:avLst/>
                <a:gdLst>
                  <a:gd name="T0" fmla="*/ 3 w 33"/>
                  <a:gd name="T1" fmla="*/ 52 h 52"/>
                  <a:gd name="T2" fmla="*/ 3 w 33"/>
                  <a:gd name="T3" fmla="*/ 27 h 52"/>
                  <a:gd name="T4" fmla="*/ 32 w 33"/>
                  <a:gd name="T5" fmla="*/ 0 h 52"/>
                  <a:gd name="T6" fmla="*/ 33 w 33"/>
                  <a:gd name="T7" fmla="*/ 3 h 52"/>
                  <a:gd name="T8" fmla="*/ 6 w 33"/>
                  <a:gd name="T9" fmla="*/ 28 h 52"/>
                  <a:gd name="T10" fmla="*/ 6 w 33"/>
                  <a:gd name="T11" fmla="*/ 51 h 52"/>
                  <a:gd name="T12" fmla="*/ 3 w 33"/>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3" h="52">
                    <a:moveTo>
                      <a:pt x="3" y="52"/>
                    </a:moveTo>
                    <a:cubicBezTo>
                      <a:pt x="0" y="44"/>
                      <a:pt x="0" y="35"/>
                      <a:pt x="3" y="27"/>
                    </a:cubicBezTo>
                    <a:cubicBezTo>
                      <a:pt x="7" y="14"/>
                      <a:pt x="18" y="3"/>
                      <a:pt x="32" y="0"/>
                    </a:cubicBezTo>
                    <a:cubicBezTo>
                      <a:pt x="33" y="3"/>
                      <a:pt x="33" y="3"/>
                      <a:pt x="33" y="3"/>
                    </a:cubicBezTo>
                    <a:cubicBezTo>
                      <a:pt x="20" y="6"/>
                      <a:pt x="10" y="16"/>
                      <a:pt x="6" y="28"/>
                    </a:cubicBezTo>
                    <a:cubicBezTo>
                      <a:pt x="3" y="36"/>
                      <a:pt x="3" y="43"/>
                      <a:pt x="6" y="51"/>
                    </a:cubicBezTo>
                    <a:lnTo>
                      <a:pt x="3" y="5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243"/>
              <p:cNvSpPr>
                <a:spLocks/>
              </p:cNvSpPr>
              <p:nvPr userDrawn="1"/>
            </p:nvSpPr>
            <p:spPr bwMode="auto">
              <a:xfrm>
                <a:off x="7992" y="2132"/>
                <a:ext cx="54" cy="120"/>
              </a:xfrm>
              <a:custGeom>
                <a:avLst/>
                <a:gdLst>
                  <a:gd name="T0" fmla="*/ 29 w 32"/>
                  <a:gd name="T1" fmla="*/ 71 h 71"/>
                  <a:gd name="T2" fmla="*/ 7 w 32"/>
                  <a:gd name="T3" fmla="*/ 8 h 71"/>
                  <a:gd name="T4" fmla="*/ 10 w 32"/>
                  <a:gd name="T5" fmla="*/ 0 h 71"/>
                  <a:gd name="T6" fmla="*/ 14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2"/>
                      <a:pt x="10" y="0"/>
                    </a:cubicBezTo>
                    <a:cubicBezTo>
                      <a:pt x="14" y="2"/>
                      <a:pt x="14" y="2"/>
                      <a:pt x="14" y="2"/>
                    </a:cubicBezTo>
                    <a:cubicBezTo>
                      <a:pt x="13" y="4"/>
                      <a:pt x="12" y="7"/>
                      <a:pt x="12" y="9"/>
                    </a:cubicBezTo>
                    <a:cubicBezTo>
                      <a:pt x="5" y="31"/>
                      <a:pt x="13" y="54"/>
                      <a:pt x="32" y="67"/>
                    </a:cubicBezTo>
                    <a:lnTo>
                      <a:pt x="29" y="7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244"/>
              <p:cNvSpPr>
                <a:spLocks/>
              </p:cNvSpPr>
              <p:nvPr userDrawn="1"/>
            </p:nvSpPr>
            <p:spPr bwMode="auto">
              <a:xfrm>
                <a:off x="8035" y="2073"/>
                <a:ext cx="165" cy="160"/>
              </a:xfrm>
              <a:custGeom>
                <a:avLst/>
                <a:gdLst>
                  <a:gd name="T0" fmla="*/ 78 w 98"/>
                  <a:gd name="T1" fmla="*/ 95 h 95"/>
                  <a:gd name="T2" fmla="*/ 75 w 98"/>
                  <a:gd name="T3" fmla="*/ 92 h 95"/>
                  <a:gd name="T4" fmla="*/ 84 w 98"/>
                  <a:gd name="T5" fmla="*/ 74 h 95"/>
                  <a:gd name="T6" fmla="*/ 51 w 98"/>
                  <a:gd name="T7" fmla="*/ 11 h 95"/>
                  <a:gd name="T8" fmla="*/ 3 w 98"/>
                  <a:gd name="T9" fmla="*/ 20 h 95"/>
                  <a:gd name="T10" fmla="*/ 0 w 98"/>
                  <a:gd name="T11" fmla="*/ 16 h 95"/>
                  <a:gd name="T12" fmla="*/ 52 w 98"/>
                  <a:gd name="T13" fmla="*/ 6 h 95"/>
                  <a:gd name="T14" fmla="*/ 89 w 98"/>
                  <a:gd name="T15" fmla="*/ 76 h 95"/>
                  <a:gd name="T16" fmla="*/ 78 w 98"/>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5">
                    <a:moveTo>
                      <a:pt x="78" y="95"/>
                    </a:moveTo>
                    <a:cubicBezTo>
                      <a:pt x="75" y="92"/>
                      <a:pt x="75" y="92"/>
                      <a:pt x="75" y="92"/>
                    </a:cubicBezTo>
                    <a:cubicBezTo>
                      <a:pt x="79" y="87"/>
                      <a:pt x="82" y="81"/>
                      <a:pt x="84" y="74"/>
                    </a:cubicBezTo>
                    <a:cubicBezTo>
                      <a:pt x="93" y="48"/>
                      <a:pt x="78" y="19"/>
                      <a:pt x="51" y="11"/>
                    </a:cubicBezTo>
                    <a:cubicBezTo>
                      <a:pt x="34" y="5"/>
                      <a:pt x="16" y="9"/>
                      <a:pt x="3" y="20"/>
                    </a:cubicBezTo>
                    <a:cubicBezTo>
                      <a:pt x="0" y="16"/>
                      <a:pt x="0" y="16"/>
                      <a:pt x="0" y="16"/>
                    </a:cubicBezTo>
                    <a:cubicBezTo>
                      <a:pt x="14" y="4"/>
                      <a:pt x="34" y="0"/>
                      <a:pt x="52" y="6"/>
                    </a:cubicBezTo>
                    <a:cubicBezTo>
                      <a:pt x="81" y="15"/>
                      <a:pt x="98" y="46"/>
                      <a:pt x="89" y="76"/>
                    </a:cubicBezTo>
                    <a:cubicBezTo>
                      <a:pt x="87" y="83"/>
                      <a:pt x="83" y="90"/>
                      <a:pt x="78" y="9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245"/>
              <p:cNvSpPr>
                <a:spLocks/>
              </p:cNvSpPr>
              <p:nvPr userDrawn="1"/>
            </p:nvSpPr>
            <p:spPr bwMode="auto">
              <a:xfrm>
                <a:off x="3887" y="590"/>
                <a:ext cx="133" cy="735"/>
              </a:xfrm>
              <a:custGeom>
                <a:avLst/>
                <a:gdLst>
                  <a:gd name="T0" fmla="*/ 8 w 133"/>
                  <a:gd name="T1" fmla="*/ 735 h 735"/>
                  <a:gd name="T2" fmla="*/ 0 w 133"/>
                  <a:gd name="T3" fmla="*/ 735 h 735"/>
                  <a:gd name="T4" fmla="*/ 127 w 133"/>
                  <a:gd name="T5" fmla="*/ 0 h 735"/>
                  <a:gd name="T6" fmla="*/ 133 w 133"/>
                  <a:gd name="T7" fmla="*/ 2 h 735"/>
                  <a:gd name="T8" fmla="*/ 8 w 133"/>
                  <a:gd name="T9" fmla="*/ 735 h 735"/>
                </a:gdLst>
                <a:ahLst/>
                <a:cxnLst>
                  <a:cxn ang="0">
                    <a:pos x="T0" y="T1"/>
                  </a:cxn>
                  <a:cxn ang="0">
                    <a:pos x="T2" y="T3"/>
                  </a:cxn>
                  <a:cxn ang="0">
                    <a:pos x="T4" y="T5"/>
                  </a:cxn>
                  <a:cxn ang="0">
                    <a:pos x="T6" y="T7"/>
                  </a:cxn>
                  <a:cxn ang="0">
                    <a:pos x="T8" y="T9"/>
                  </a:cxn>
                </a:cxnLst>
                <a:rect l="0" t="0" r="r" b="b"/>
                <a:pathLst>
                  <a:path w="133" h="735">
                    <a:moveTo>
                      <a:pt x="8" y="735"/>
                    </a:moveTo>
                    <a:lnTo>
                      <a:pt x="0" y="735"/>
                    </a:lnTo>
                    <a:lnTo>
                      <a:pt x="127" y="0"/>
                    </a:lnTo>
                    <a:lnTo>
                      <a:pt x="133" y="2"/>
                    </a:lnTo>
                    <a:lnTo>
                      <a:pt x="8" y="7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246"/>
              <p:cNvSpPr>
                <a:spLocks/>
              </p:cNvSpPr>
              <p:nvPr userDrawn="1"/>
            </p:nvSpPr>
            <p:spPr bwMode="auto">
              <a:xfrm>
                <a:off x="3630" y="999"/>
                <a:ext cx="117" cy="342"/>
              </a:xfrm>
              <a:custGeom>
                <a:avLst/>
                <a:gdLst>
                  <a:gd name="T0" fmla="*/ 108 w 117"/>
                  <a:gd name="T1" fmla="*/ 342 h 342"/>
                  <a:gd name="T2" fmla="*/ 0 w 117"/>
                  <a:gd name="T3" fmla="*/ 3 h 342"/>
                  <a:gd name="T4" fmla="*/ 9 w 117"/>
                  <a:gd name="T5" fmla="*/ 0 h 342"/>
                  <a:gd name="T6" fmla="*/ 117 w 117"/>
                  <a:gd name="T7" fmla="*/ 338 h 342"/>
                  <a:gd name="T8" fmla="*/ 108 w 117"/>
                  <a:gd name="T9" fmla="*/ 342 h 342"/>
                </a:gdLst>
                <a:ahLst/>
                <a:cxnLst>
                  <a:cxn ang="0">
                    <a:pos x="T0" y="T1"/>
                  </a:cxn>
                  <a:cxn ang="0">
                    <a:pos x="T2" y="T3"/>
                  </a:cxn>
                  <a:cxn ang="0">
                    <a:pos x="T4" y="T5"/>
                  </a:cxn>
                  <a:cxn ang="0">
                    <a:pos x="T6" y="T7"/>
                  </a:cxn>
                  <a:cxn ang="0">
                    <a:pos x="T8" y="T9"/>
                  </a:cxn>
                </a:cxnLst>
                <a:rect l="0" t="0" r="r" b="b"/>
                <a:pathLst>
                  <a:path w="117" h="342">
                    <a:moveTo>
                      <a:pt x="108" y="342"/>
                    </a:moveTo>
                    <a:lnTo>
                      <a:pt x="0" y="3"/>
                    </a:lnTo>
                    <a:lnTo>
                      <a:pt x="9" y="0"/>
                    </a:lnTo>
                    <a:lnTo>
                      <a:pt x="117" y="338"/>
                    </a:lnTo>
                    <a:lnTo>
                      <a:pt x="108" y="34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247"/>
              <p:cNvSpPr>
                <a:spLocks/>
              </p:cNvSpPr>
              <p:nvPr userDrawn="1"/>
            </p:nvSpPr>
            <p:spPr bwMode="auto">
              <a:xfrm>
                <a:off x="3752" y="2280"/>
                <a:ext cx="25" cy="217"/>
              </a:xfrm>
              <a:custGeom>
                <a:avLst/>
                <a:gdLst>
                  <a:gd name="T0" fmla="*/ 8 w 25"/>
                  <a:gd name="T1" fmla="*/ 217 h 217"/>
                  <a:gd name="T2" fmla="*/ 0 w 25"/>
                  <a:gd name="T3" fmla="*/ 217 h 217"/>
                  <a:gd name="T4" fmla="*/ 18 w 25"/>
                  <a:gd name="T5" fmla="*/ 0 h 217"/>
                  <a:gd name="T6" fmla="*/ 25 w 25"/>
                  <a:gd name="T7" fmla="*/ 0 h 217"/>
                  <a:gd name="T8" fmla="*/ 8 w 25"/>
                  <a:gd name="T9" fmla="*/ 217 h 217"/>
                </a:gdLst>
                <a:ahLst/>
                <a:cxnLst>
                  <a:cxn ang="0">
                    <a:pos x="T0" y="T1"/>
                  </a:cxn>
                  <a:cxn ang="0">
                    <a:pos x="T2" y="T3"/>
                  </a:cxn>
                  <a:cxn ang="0">
                    <a:pos x="T4" y="T5"/>
                  </a:cxn>
                  <a:cxn ang="0">
                    <a:pos x="T6" y="T7"/>
                  </a:cxn>
                  <a:cxn ang="0">
                    <a:pos x="T8" y="T9"/>
                  </a:cxn>
                </a:cxnLst>
                <a:rect l="0" t="0" r="r" b="b"/>
                <a:pathLst>
                  <a:path w="25" h="217">
                    <a:moveTo>
                      <a:pt x="8" y="217"/>
                    </a:moveTo>
                    <a:lnTo>
                      <a:pt x="0" y="217"/>
                    </a:lnTo>
                    <a:lnTo>
                      <a:pt x="18" y="0"/>
                    </a:lnTo>
                    <a:lnTo>
                      <a:pt x="25" y="0"/>
                    </a:lnTo>
                    <a:lnTo>
                      <a:pt x="8" y="2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48"/>
              <p:cNvSpPr>
                <a:spLocks/>
              </p:cNvSpPr>
              <p:nvPr userDrawn="1"/>
            </p:nvSpPr>
            <p:spPr bwMode="auto">
              <a:xfrm>
                <a:off x="6248" y="429"/>
                <a:ext cx="442" cy="186"/>
              </a:xfrm>
              <a:custGeom>
                <a:avLst/>
                <a:gdLst>
                  <a:gd name="T0" fmla="*/ 439 w 442"/>
                  <a:gd name="T1" fmla="*/ 186 h 186"/>
                  <a:gd name="T2" fmla="*/ 0 w 442"/>
                  <a:gd name="T3" fmla="*/ 7 h 186"/>
                  <a:gd name="T4" fmla="*/ 3 w 442"/>
                  <a:gd name="T5" fmla="*/ 0 h 186"/>
                  <a:gd name="T6" fmla="*/ 442 w 442"/>
                  <a:gd name="T7" fmla="*/ 180 h 186"/>
                  <a:gd name="T8" fmla="*/ 439 w 442"/>
                  <a:gd name="T9" fmla="*/ 186 h 186"/>
                </a:gdLst>
                <a:ahLst/>
                <a:cxnLst>
                  <a:cxn ang="0">
                    <a:pos x="T0" y="T1"/>
                  </a:cxn>
                  <a:cxn ang="0">
                    <a:pos x="T2" y="T3"/>
                  </a:cxn>
                  <a:cxn ang="0">
                    <a:pos x="T4" y="T5"/>
                  </a:cxn>
                  <a:cxn ang="0">
                    <a:pos x="T6" y="T7"/>
                  </a:cxn>
                  <a:cxn ang="0">
                    <a:pos x="T8" y="T9"/>
                  </a:cxn>
                </a:cxnLst>
                <a:rect l="0" t="0" r="r" b="b"/>
                <a:pathLst>
                  <a:path w="442" h="186">
                    <a:moveTo>
                      <a:pt x="439" y="186"/>
                    </a:moveTo>
                    <a:lnTo>
                      <a:pt x="0" y="7"/>
                    </a:lnTo>
                    <a:lnTo>
                      <a:pt x="3" y="0"/>
                    </a:lnTo>
                    <a:lnTo>
                      <a:pt x="442" y="180"/>
                    </a:lnTo>
                    <a:lnTo>
                      <a:pt x="439" y="18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249"/>
              <p:cNvSpPr>
                <a:spLocks/>
              </p:cNvSpPr>
              <p:nvPr userDrawn="1"/>
            </p:nvSpPr>
            <p:spPr bwMode="auto">
              <a:xfrm>
                <a:off x="6694" y="419"/>
                <a:ext cx="567" cy="203"/>
              </a:xfrm>
              <a:custGeom>
                <a:avLst/>
                <a:gdLst>
                  <a:gd name="T0" fmla="*/ 3 w 567"/>
                  <a:gd name="T1" fmla="*/ 203 h 203"/>
                  <a:gd name="T2" fmla="*/ 0 w 567"/>
                  <a:gd name="T3" fmla="*/ 196 h 203"/>
                  <a:gd name="T4" fmla="*/ 564 w 567"/>
                  <a:gd name="T5" fmla="*/ 0 h 203"/>
                  <a:gd name="T6" fmla="*/ 567 w 567"/>
                  <a:gd name="T7" fmla="*/ 7 h 203"/>
                  <a:gd name="T8" fmla="*/ 3 w 567"/>
                  <a:gd name="T9" fmla="*/ 203 h 203"/>
                </a:gdLst>
                <a:ahLst/>
                <a:cxnLst>
                  <a:cxn ang="0">
                    <a:pos x="T0" y="T1"/>
                  </a:cxn>
                  <a:cxn ang="0">
                    <a:pos x="T2" y="T3"/>
                  </a:cxn>
                  <a:cxn ang="0">
                    <a:pos x="T4" y="T5"/>
                  </a:cxn>
                  <a:cxn ang="0">
                    <a:pos x="T6" y="T7"/>
                  </a:cxn>
                  <a:cxn ang="0">
                    <a:pos x="T8" y="T9"/>
                  </a:cxn>
                </a:cxnLst>
                <a:rect l="0" t="0" r="r" b="b"/>
                <a:pathLst>
                  <a:path w="567" h="203">
                    <a:moveTo>
                      <a:pt x="3" y="203"/>
                    </a:moveTo>
                    <a:lnTo>
                      <a:pt x="0" y="196"/>
                    </a:lnTo>
                    <a:lnTo>
                      <a:pt x="564" y="0"/>
                    </a:lnTo>
                    <a:lnTo>
                      <a:pt x="567" y="7"/>
                    </a:lnTo>
                    <a:lnTo>
                      <a:pt x="3" y="20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250"/>
              <p:cNvSpPr>
                <a:spLocks/>
              </p:cNvSpPr>
              <p:nvPr userDrawn="1"/>
            </p:nvSpPr>
            <p:spPr bwMode="auto">
              <a:xfrm>
                <a:off x="6619" y="582"/>
                <a:ext cx="117" cy="106"/>
              </a:xfrm>
              <a:custGeom>
                <a:avLst/>
                <a:gdLst>
                  <a:gd name="T0" fmla="*/ 41 w 69"/>
                  <a:gd name="T1" fmla="*/ 63 h 63"/>
                  <a:gd name="T2" fmla="*/ 13 w 69"/>
                  <a:gd name="T3" fmla="*/ 51 h 63"/>
                  <a:gd name="T4" fmla="*/ 0 w 69"/>
                  <a:gd name="T5" fmla="*/ 23 h 63"/>
                  <a:gd name="T6" fmla="*/ 6 w 69"/>
                  <a:gd name="T7" fmla="*/ 0 h 63"/>
                  <a:gd name="T8" fmla="*/ 8 w 69"/>
                  <a:gd name="T9" fmla="*/ 2 h 63"/>
                  <a:gd name="T10" fmla="*/ 3 w 69"/>
                  <a:gd name="T11" fmla="*/ 22 h 63"/>
                  <a:gd name="T12" fmla="*/ 15 w 69"/>
                  <a:gd name="T13" fmla="*/ 49 h 63"/>
                  <a:gd name="T14" fmla="*/ 42 w 69"/>
                  <a:gd name="T15" fmla="*/ 60 h 63"/>
                  <a:gd name="T16" fmla="*/ 67 w 69"/>
                  <a:gd name="T17" fmla="*/ 50 h 63"/>
                  <a:gd name="T18" fmla="*/ 69 w 69"/>
                  <a:gd name="T19" fmla="*/ 52 h 63"/>
                  <a:gd name="T20" fmla="*/ 43 w 69"/>
                  <a:gd name="T21" fmla="*/ 63 h 63"/>
                  <a:gd name="T22" fmla="*/ 41 w 69"/>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3">
                    <a:moveTo>
                      <a:pt x="41" y="63"/>
                    </a:moveTo>
                    <a:cubicBezTo>
                      <a:pt x="31" y="63"/>
                      <a:pt x="21" y="59"/>
                      <a:pt x="13" y="51"/>
                    </a:cubicBezTo>
                    <a:cubicBezTo>
                      <a:pt x="5" y="44"/>
                      <a:pt x="0" y="34"/>
                      <a:pt x="0" y="23"/>
                    </a:cubicBezTo>
                    <a:cubicBezTo>
                      <a:pt x="0" y="15"/>
                      <a:pt x="2" y="7"/>
                      <a:pt x="6" y="0"/>
                    </a:cubicBezTo>
                    <a:cubicBezTo>
                      <a:pt x="8" y="2"/>
                      <a:pt x="8" y="2"/>
                      <a:pt x="8" y="2"/>
                    </a:cubicBezTo>
                    <a:cubicBezTo>
                      <a:pt x="5" y="8"/>
                      <a:pt x="3" y="15"/>
                      <a:pt x="3" y="22"/>
                    </a:cubicBezTo>
                    <a:cubicBezTo>
                      <a:pt x="3" y="33"/>
                      <a:pt x="8" y="42"/>
                      <a:pt x="15" y="49"/>
                    </a:cubicBezTo>
                    <a:cubicBezTo>
                      <a:pt x="22" y="56"/>
                      <a:pt x="32" y="60"/>
                      <a:pt x="42" y="60"/>
                    </a:cubicBezTo>
                    <a:cubicBezTo>
                      <a:pt x="51" y="59"/>
                      <a:pt x="60" y="56"/>
                      <a:pt x="67" y="50"/>
                    </a:cubicBezTo>
                    <a:cubicBezTo>
                      <a:pt x="69" y="52"/>
                      <a:pt x="69" y="52"/>
                      <a:pt x="69" y="52"/>
                    </a:cubicBezTo>
                    <a:cubicBezTo>
                      <a:pt x="61" y="59"/>
                      <a:pt x="52" y="62"/>
                      <a:pt x="43" y="63"/>
                    </a:cubicBezTo>
                    <a:cubicBezTo>
                      <a:pt x="42" y="63"/>
                      <a:pt x="42" y="63"/>
                      <a:pt x="41" y="6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251"/>
              <p:cNvSpPr>
                <a:spLocks/>
              </p:cNvSpPr>
              <p:nvPr userDrawn="1"/>
            </p:nvSpPr>
            <p:spPr bwMode="auto">
              <a:xfrm>
                <a:off x="6648" y="548"/>
                <a:ext cx="100" cy="34"/>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7" y="3"/>
                      <a:pt x="23" y="3"/>
                    </a:cubicBezTo>
                    <a:cubicBezTo>
                      <a:pt x="16"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252"/>
              <p:cNvSpPr>
                <a:spLocks/>
              </p:cNvSpPr>
              <p:nvPr userDrawn="1"/>
            </p:nvSpPr>
            <p:spPr bwMode="auto">
              <a:xfrm>
                <a:off x="6599" y="522"/>
                <a:ext cx="103" cy="73"/>
              </a:xfrm>
              <a:custGeom>
                <a:avLst/>
                <a:gdLst>
                  <a:gd name="T0" fmla="*/ 4 w 61"/>
                  <a:gd name="T1" fmla="*/ 43 h 43"/>
                  <a:gd name="T2" fmla="*/ 0 w 61"/>
                  <a:gd name="T3" fmla="*/ 42 h 43"/>
                  <a:gd name="T4" fmla="*/ 52 w 61"/>
                  <a:gd name="T5" fmla="*/ 0 h 43"/>
                  <a:gd name="T6" fmla="*/ 61 w 61"/>
                  <a:gd name="T7" fmla="*/ 1 h 43"/>
                  <a:gd name="T8" fmla="*/ 60 w 61"/>
                  <a:gd name="T9" fmla="*/ 6 h 43"/>
                  <a:gd name="T10" fmla="*/ 52 w 61"/>
                  <a:gd name="T11" fmla="*/ 5 h 43"/>
                  <a:gd name="T12" fmla="*/ 4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4" y="43"/>
                    </a:moveTo>
                    <a:cubicBezTo>
                      <a:pt x="0" y="42"/>
                      <a:pt x="0" y="42"/>
                      <a:pt x="0" y="42"/>
                    </a:cubicBezTo>
                    <a:cubicBezTo>
                      <a:pt x="6" y="18"/>
                      <a:pt x="28" y="1"/>
                      <a:pt x="52" y="0"/>
                    </a:cubicBezTo>
                    <a:cubicBezTo>
                      <a:pt x="55" y="0"/>
                      <a:pt x="58" y="1"/>
                      <a:pt x="61" y="1"/>
                    </a:cubicBezTo>
                    <a:cubicBezTo>
                      <a:pt x="60" y="6"/>
                      <a:pt x="60" y="6"/>
                      <a:pt x="60" y="6"/>
                    </a:cubicBezTo>
                    <a:cubicBezTo>
                      <a:pt x="57" y="5"/>
                      <a:pt x="55" y="5"/>
                      <a:pt x="52" y="5"/>
                    </a:cubicBezTo>
                    <a:cubicBezTo>
                      <a:pt x="30" y="6"/>
                      <a:pt x="10" y="22"/>
                      <a:pt x="4" y="4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253"/>
              <p:cNvSpPr>
                <a:spLocks/>
              </p:cNvSpPr>
              <p:nvPr userDrawn="1"/>
            </p:nvSpPr>
            <p:spPr bwMode="auto">
              <a:xfrm>
                <a:off x="6655" y="538"/>
                <a:ext cx="130" cy="174"/>
              </a:xfrm>
              <a:custGeom>
                <a:avLst/>
                <a:gdLst>
                  <a:gd name="T0" fmla="*/ 21 w 77"/>
                  <a:gd name="T1" fmla="*/ 103 h 103"/>
                  <a:gd name="T2" fmla="*/ 0 w 77"/>
                  <a:gd name="T3" fmla="*/ 100 h 103"/>
                  <a:gd name="T4" fmla="*/ 2 w 77"/>
                  <a:gd name="T5" fmla="*/ 95 h 103"/>
                  <a:gd name="T6" fmla="*/ 22 w 77"/>
                  <a:gd name="T7" fmla="*/ 98 h 103"/>
                  <a:gd name="T8" fmla="*/ 58 w 77"/>
                  <a:gd name="T9" fmla="*/ 82 h 103"/>
                  <a:gd name="T10" fmla="*/ 72 w 77"/>
                  <a:gd name="T11" fmla="*/ 46 h 103"/>
                  <a:gd name="T12" fmla="*/ 47 w 77"/>
                  <a:gd name="T13" fmla="*/ 4 h 103"/>
                  <a:gd name="T14" fmla="*/ 50 w 77"/>
                  <a:gd name="T15" fmla="*/ 0 h 103"/>
                  <a:gd name="T16" fmla="*/ 77 w 77"/>
                  <a:gd name="T17" fmla="*/ 46 h 103"/>
                  <a:gd name="T18" fmla="*/ 61 w 77"/>
                  <a:gd name="T19" fmla="*/ 86 h 103"/>
                  <a:gd name="T20" fmla="*/ 22 w 77"/>
                  <a:gd name="T21" fmla="*/ 103 h 103"/>
                  <a:gd name="T22" fmla="*/ 21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1" y="103"/>
                    </a:moveTo>
                    <a:cubicBezTo>
                      <a:pt x="14" y="103"/>
                      <a:pt x="7" y="102"/>
                      <a:pt x="0" y="100"/>
                    </a:cubicBezTo>
                    <a:cubicBezTo>
                      <a:pt x="2" y="95"/>
                      <a:pt x="2" y="95"/>
                      <a:pt x="2" y="95"/>
                    </a:cubicBezTo>
                    <a:cubicBezTo>
                      <a:pt x="9" y="98"/>
                      <a:pt x="15" y="99"/>
                      <a:pt x="22" y="98"/>
                    </a:cubicBezTo>
                    <a:cubicBezTo>
                      <a:pt x="36" y="98"/>
                      <a:pt x="48" y="92"/>
                      <a:pt x="58" y="82"/>
                    </a:cubicBezTo>
                    <a:cubicBezTo>
                      <a:pt x="67" y="73"/>
                      <a:pt x="72" y="60"/>
                      <a:pt x="72" y="46"/>
                    </a:cubicBezTo>
                    <a:cubicBezTo>
                      <a:pt x="71" y="29"/>
                      <a:pt x="62" y="13"/>
                      <a:pt x="47" y="4"/>
                    </a:cubicBezTo>
                    <a:cubicBezTo>
                      <a:pt x="50" y="0"/>
                      <a:pt x="50" y="0"/>
                      <a:pt x="50" y="0"/>
                    </a:cubicBezTo>
                    <a:cubicBezTo>
                      <a:pt x="66" y="10"/>
                      <a:pt x="76" y="27"/>
                      <a:pt x="77" y="46"/>
                    </a:cubicBezTo>
                    <a:cubicBezTo>
                      <a:pt x="77" y="61"/>
                      <a:pt x="72" y="75"/>
                      <a:pt x="61" y="86"/>
                    </a:cubicBezTo>
                    <a:cubicBezTo>
                      <a:pt x="51" y="97"/>
                      <a:pt x="37" y="103"/>
                      <a:pt x="22" y="103"/>
                    </a:cubicBezTo>
                    <a:cubicBezTo>
                      <a:pt x="22" y="103"/>
                      <a:pt x="21" y="103"/>
                      <a:pt x="21" y="10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254"/>
              <p:cNvSpPr>
                <a:spLocks noEditPoints="1"/>
              </p:cNvSpPr>
              <p:nvPr userDrawn="1"/>
            </p:nvSpPr>
            <p:spPr bwMode="auto">
              <a:xfrm>
                <a:off x="-136" y="188"/>
                <a:ext cx="149" cy="155"/>
              </a:xfrm>
              <a:custGeom>
                <a:avLst/>
                <a:gdLst>
                  <a:gd name="T0" fmla="*/ 88 w 88"/>
                  <a:gd name="T1" fmla="*/ 83 h 92"/>
                  <a:gd name="T2" fmla="*/ 62 w 88"/>
                  <a:gd name="T3" fmla="*/ 27 h 92"/>
                  <a:gd name="T4" fmla="*/ 62 w 88"/>
                  <a:gd name="T5" fmla="*/ 4 h 92"/>
                  <a:gd name="T6" fmla="*/ 64 w 88"/>
                  <a:gd name="T7" fmla="*/ 4 h 92"/>
                  <a:gd name="T8" fmla="*/ 64 w 88"/>
                  <a:gd name="T9" fmla="*/ 0 h 92"/>
                  <a:gd name="T10" fmla="*/ 24 w 88"/>
                  <a:gd name="T11" fmla="*/ 0 h 92"/>
                  <a:gd name="T12" fmla="*/ 24 w 88"/>
                  <a:gd name="T13" fmla="*/ 4 h 92"/>
                  <a:gd name="T14" fmla="*/ 26 w 88"/>
                  <a:gd name="T15" fmla="*/ 4 h 92"/>
                  <a:gd name="T16" fmla="*/ 26 w 88"/>
                  <a:gd name="T17" fmla="*/ 27 h 92"/>
                  <a:gd name="T18" fmla="*/ 0 w 88"/>
                  <a:gd name="T19" fmla="*/ 83 h 92"/>
                  <a:gd name="T20" fmla="*/ 1 w 88"/>
                  <a:gd name="T21" fmla="*/ 89 h 92"/>
                  <a:gd name="T22" fmla="*/ 7 w 88"/>
                  <a:gd name="T23" fmla="*/ 92 h 92"/>
                  <a:gd name="T24" fmla="*/ 81 w 88"/>
                  <a:gd name="T25" fmla="*/ 92 h 92"/>
                  <a:gd name="T26" fmla="*/ 87 w 88"/>
                  <a:gd name="T27" fmla="*/ 89 h 92"/>
                  <a:gd name="T28" fmla="*/ 88 w 88"/>
                  <a:gd name="T29" fmla="*/ 83 h 92"/>
                  <a:gd name="T30" fmla="*/ 55 w 88"/>
                  <a:gd name="T31" fmla="*/ 78 h 92"/>
                  <a:gd name="T32" fmla="*/ 51 w 88"/>
                  <a:gd name="T33" fmla="*/ 74 h 92"/>
                  <a:gd name="T34" fmla="*/ 55 w 88"/>
                  <a:gd name="T35" fmla="*/ 70 h 92"/>
                  <a:gd name="T36" fmla="*/ 59 w 88"/>
                  <a:gd name="T37" fmla="*/ 74 h 92"/>
                  <a:gd name="T38" fmla="*/ 55 w 88"/>
                  <a:gd name="T39" fmla="*/ 78 h 92"/>
                  <a:gd name="T40" fmla="*/ 50 w 88"/>
                  <a:gd name="T41" fmla="*/ 61 h 92"/>
                  <a:gd name="T42" fmla="*/ 40 w 88"/>
                  <a:gd name="T43" fmla="*/ 72 h 92"/>
                  <a:gd name="T44" fmla="*/ 29 w 88"/>
                  <a:gd name="T45" fmla="*/ 61 h 92"/>
                  <a:gd name="T46" fmla="*/ 15 w 88"/>
                  <a:gd name="T47" fmla="*/ 61 h 92"/>
                  <a:gd name="T48" fmla="*/ 30 w 88"/>
                  <a:gd name="T49" fmla="*/ 28 h 92"/>
                  <a:gd name="T50" fmla="*/ 30 w 88"/>
                  <a:gd name="T51" fmla="*/ 4 h 92"/>
                  <a:gd name="T52" fmla="*/ 58 w 88"/>
                  <a:gd name="T53" fmla="*/ 4 h 92"/>
                  <a:gd name="T54" fmla="*/ 58 w 88"/>
                  <a:gd name="T55" fmla="*/ 27 h 92"/>
                  <a:gd name="T56" fmla="*/ 43 w 88"/>
                  <a:gd name="T57" fmla="*/ 27 h 92"/>
                  <a:gd name="T58" fmla="*/ 43 w 88"/>
                  <a:gd name="T59" fmla="*/ 31 h 92"/>
                  <a:gd name="T60" fmla="*/ 59 w 88"/>
                  <a:gd name="T61" fmla="*/ 31 h 92"/>
                  <a:gd name="T62" fmla="*/ 61 w 88"/>
                  <a:gd name="T63" fmla="*/ 36 h 92"/>
                  <a:gd name="T64" fmla="*/ 46 w 88"/>
                  <a:gd name="T65" fmla="*/ 36 h 92"/>
                  <a:gd name="T66" fmla="*/ 46 w 88"/>
                  <a:gd name="T67" fmla="*/ 40 h 92"/>
                  <a:gd name="T68" fmla="*/ 63 w 88"/>
                  <a:gd name="T69" fmla="*/ 40 h 92"/>
                  <a:gd name="T70" fmla="*/ 63 w 88"/>
                  <a:gd name="T71" fmla="*/ 39 h 92"/>
                  <a:gd name="T72" fmla="*/ 65 w 88"/>
                  <a:gd name="T73" fmla="*/ 44 h 92"/>
                  <a:gd name="T74" fmla="*/ 50 w 88"/>
                  <a:gd name="T75" fmla="*/ 44 h 92"/>
                  <a:gd name="T76" fmla="*/ 50 w 88"/>
                  <a:gd name="T77" fmla="*/ 48 h 92"/>
                  <a:gd name="T78" fmla="*/ 67 w 88"/>
                  <a:gd name="T79" fmla="*/ 48 h 92"/>
                  <a:gd name="T80" fmla="*/ 67 w 88"/>
                  <a:gd name="T81" fmla="*/ 48 h 92"/>
                  <a:gd name="T82" fmla="*/ 73 w 88"/>
                  <a:gd name="T83" fmla="*/ 61 h 92"/>
                  <a:gd name="T84" fmla="*/ 50 w 88"/>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6" y="4"/>
                      <a:pt x="26" y="4"/>
                      <a:pt x="26" y="4"/>
                    </a:cubicBezTo>
                    <a:cubicBezTo>
                      <a:pt x="26" y="27"/>
                      <a:pt x="26" y="27"/>
                      <a:pt x="26" y="27"/>
                    </a:cubicBezTo>
                    <a:cubicBezTo>
                      <a:pt x="0" y="83"/>
                      <a:pt x="0" y="83"/>
                      <a:pt x="0" y="83"/>
                    </a:cubicBezTo>
                    <a:cubicBezTo>
                      <a:pt x="0" y="85"/>
                      <a:pt x="0" y="87"/>
                      <a:pt x="1" y="89"/>
                    </a:cubicBezTo>
                    <a:cubicBezTo>
                      <a:pt x="3" y="91"/>
                      <a:pt x="5" y="92"/>
                      <a:pt x="7" y="92"/>
                    </a:cubicBezTo>
                    <a:cubicBezTo>
                      <a:pt x="81" y="92"/>
                      <a:pt x="81" y="92"/>
                      <a:pt x="81" y="92"/>
                    </a:cubicBezTo>
                    <a:cubicBezTo>
                      <a:pt x="83" y="92"/>
                      <a:pt x="85" y="91"/>
                      <a:pt x="87" y="89"/>
                    </a:cubicBezTo>
                    <a:cubicBezTo>
                      <a:pt x="88" y="87"/>
                      <a:pt x="88" y="85"/>
                      <a:pt x="88" y="83"/>
                    </a:cubicBezTo>
                    <a:close/>
                    <a:moveTo>
                      <a:pt x="55" y="78"/>
                    </a:moveTo>
                    <a:cubicBezTo>
                      <a:pt x="53" y="78"/>
                      <a:pt x="51" y="77"/>
                      <a:pt x="51" y="74"/>
                    </a:cubicBezTo>
                    <a:cubicBezTo>
                      <a:pt x="51" y="72"/>
                      <a:pt x="53" y="70"/>
                      <a:pt x="55" y="70"/>
                    </a:cubicBezTo>
                    <a:cubicBezTo>
                      <a:pt x="57" y="70"/>
                      <a:pt x="59" y="72"/>
                      <a:pt x="59" y="74"/>
                    </a:cubicBezTo>
                    <a:cubicBezTo>
                      <a:pt x="59" y="77"/>
                      <a:pt x="57" y="78"/>
                      <a:pt x="55" y="78"/>
                    </a:cubicBezTo>
                    <a:close/>
                    <a:moveTo>
                      <a:pt x="50" y="61"/>
                    </a:moveTo>
                    <a:cubicBezTo>
                      <a:pt x="50" y="67"/>
                      <a:pt x="46" y="72"/>
                      <a:pt x="40" y="72"/>
                    </a:cubicBezTo>
                    <a:cubicBezTo>
                      <a:pt x="34" y="72"/>
                      <a:pt x="29" y="67"/>
                      <a:pt x="29" y="61"/>
                    </a:cubicBezTo>
                    <a:cubicBezTo>
                      <a:pt x="15" y="61"/>
                      <a:pt x="15" y="61"/>
                      <a:pt x="15" y="61"/>
                    </a:cubicBezTo>
                    <a:cubicBezTo>
                      <a:pt x="30" y="28"/>
                      <a:pt x="30" y="28"/>
                      <a:pt x="30" y="28"/>
                    </a:cubicBezTo>
                    <a:cubicBezTo>
                      <a:pt x="30" y="4"/>
                      <a:pt x="30" y="4"/>
                      <a:pt x="30" y="4"/>
                    </a:cubicBezTo>
                    <a:cubicBezTo>
                      <a:pt x="58" y="4"/>
                      <a:pt x="58" y="4"/>
                      <a:pt x="58" y="4"/>
                    </a:cubicBezTo>
                    <a:cubicBezTo>
                      <a:pt x="57" y="19"/>
                      <a:pt x="58" y="25"/>
                      <a:pt x="58" y="27"/>
                    </a:cubicBezTo>
                    <a:cubicBezTo>
                      <a:pt x="43" y="27"/>
                      <a:pt x="43" y="27"/>
                      <a:pt x="43" y="27"/>
                    </a:cubicBezTo>
                    <a:cubicBezTo>
                      <a:pt x="43" y="31"/>
                      <a:pt x="43" y="31"/>
                      <a:pt x="43" y="31"/>
                    </a:cubicBezTo>
                    <a:cubicBezTo>
                      <a:pt x="59" y="31"/>
                      <a:pt x="59" y="31"/>
                      <a:pt x="59" y="31"/>
                    </a:cubicBezTo>
                    <a:cubicBezTo>
                      <a:pt x="61" y="36"/>
                      <a:pt x="61" y="36"/>
                      <a:pt x="61" y="36"/>
                    </a:cubicBezTo>
                    <a:cubicBezTo>
                      <a:pt x="46" y="36"/>
                      <a:pt x="46" y="36"/>
                      <a:pt x="46" y="36"/>
                    </a:cubicBezTo>
                    <a:cubicBezTo>
                      <a:pt x="46" y="40"/>
                      <a:pt x="46" y="40"/>
                      <a:pt x="46"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0" y="6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255"/>
              <p:cNvSpPr>
                <a:spLocks noChangeArrowheads="1"/>
              </p:cNvSpPr>
              <p:nvPr userDrawn="1"/>
            </p:nvSpPr>
            <p:spPr bwMode="auto">
              <a:xfrm>
                <a:off x="-85" y="267"/>
                <a:ext cx="15" cy="1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256"/>
              <p:cNvSpPr>
                <a:spLocks noEditPoints="1"/>
              </p:cNvSpPr>
              <p:nvPr userDrawn="1"/>
            </p:nvSpPr>
            <p:spPr bwMode="auto">
              <a:xfrm>
                <a:off x="3846" y="1177"/>
                <a:ext cx="510" cy="319"/>
              </a:xfrm>
              <a:custGeom>
                <a:avLst/>
                <a:gdLst>
                  <a:gd name="T0" fmla="*/ 271 w 302"/>
                  <a:gd name="T1" fmla="*/ 189 h 189"/>
                  <a:gd name="T2" fmla="*/ 270 w 302"/>
                  <a:gd name="T3" fmla="*/ 187 h 189"/>
                  <a:gd name="T4" fmla="*/ 2 w 302"/>
                  <a:gd name="T5" fmla="*/ 36 h 189"/>
                  <a:gd name="T6" fmla="*/ 0 w 302"/>
                  <a:gd name="T7" fmla="*/ 36 h 189"/>
                  <a:gd name="T8" fmla="*/ 0 w 302"/>
                  <a:gd name="T9" fmla="*/ 0 h 189"/>
                  <a:gd name="T10" fmla="*/ 2 w 302"/>
                  <a:gd name="T11" fmla="*/ 0 h 189"/>
                  <a:gd name="T12" fmla="*/ 301 w 302"/>
                  <a:gd name="T13" fmla="*/ 168 h 189"/>
                  <a:gd name="T14" fmla="*/ 302 w 302"/>
                  <a:gd name="T15" fmla="*/ 169 h 189"/>
                  <a:gd name="T16" fmla="*/ 271 w 302"/>
                  <a:gd name="T17" fmla="*/ 189 h 189"/>
                  <a:gd name="T18" fmla="*/ 4 w 302"/>
                  <a:gd name="T19" fmla="*/ 33 h 189"/>
                  <a:gd name="T20" fmla="*/ 272 w 302"/>
                  <a:gd name="T21" fmla="*/ 184 h 189"/>
                  <a:gd name="T22" fmla="*/ 297 w 302"/>
                  <a:gd name="T23" fmla="*/ 168 h 189"/>
                  <a:gd name="T24" fmla="*/ 4 w 302"/>
                  <a:gd name="T25" fmla="*/ 3 h 189"/>
                  <a:gd name="T26" fmla="*/ 4 w 302"/>
                  <a:gd name="T27" fmla="*/ 3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189">
                    <a:moveTo>
                      <a:pt x="271" y="189"/>
                    </a:moveTo>
                    <a:cubicBezTo>
                      <a:pt x="270" y="187"/>
                      <a:pt x="270" y="187"/>
                      <a:pt x="270" y="187"/>
                    </a:cubicBezTo>
                    <a:cubicBezTo>
                      <a:pt x="212" y="94"/>
                      <a:pt x="112" y="37"/>
                      <a:pt x="2" y="36"/>
                    </a:cubicBezTo>
                    <a:cubicBezTo>
                      <a:pt x="0" y="36"/>
                      <a:pt x="0" y="36"/>
                      <a:pt x="0" y="36"/>
                    </a:cubicBezTo>
                    <a:cubicBezTo>
                      <a:pt x="0" y="0"/>
                      <a:pt x="0" y="0"/>
                      <a:pt x="0" y="0"/>
                    </a:cubicBezTo>
                    <a:cubicBezTo>
                      <a:pt x="2" y="0"/>
                      <a:pt x="2" y="0"/>
                      <a:pt x="2" y="0"/>
                    </a:cubicBezTo>
                    <a:cubicBezTo>
                      <a:pt x="125" y="1"/>
                      <a:pt x="237" y="63"/>
                      <a:pt x="301" y="168"/>
                    </a:cubicBezTo>
                    <a:cubicBezTo>
                      <a:pt x="302" y="169"/>
                      <a:pt x="302" y="169"/>
                      <a:pt x="302" y="169"/>
                    </a:cubicBezTo>
                    <a:lnTo>
                      <a:pt x="271" y="189"/>
                    </a:lnTo>
                    <a:close/>
                    <a:moveTo>
                      <a:pt x="4" y="33"/>
                    </a:moveTo>
                    <a:cubicBezTo>
                      <a:pt x="113" y="34"/>
                      <a:pt x="214" y="91"/>
                      <a:pt x="272" y="184"/>
                    </a:cubicBezTo>
                    <a:cubicBezTo>
                      <a:pt x="297" y="168"/>
                      <a:pt x="297" y="168"/>
                      <a:pt x="297" y="168"/>
                    </a:cubicBezTo>
                    <a:cubicBezTo>
                      <a:pt x="233" y="66"/>
                      <a:pt x="124" y="5"/>
                      <a:pt x="4" y="3"/>
                    </a:cubicBezTo>
                    <a:lnTo>
                      <a:pt x="4" y="3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257"/>
              <p:cNvSpPr>
                <a:spLocks noEditPoints="1"/>
              </p:cNvSpPr>
              <p:nvPr userDrawn="1"/>
            </p:nvSpPr>
            <p:spPr bwMode="auto">
              <a:xfrm>
                <a:off x="3357" y="1286"/>
                <a:ext cx="976" cy="974"/>
              </a:xfrm>
              <a:custGeom>
                <a:avLst/>
                <a:gdLst>
                  <a:gd name="T0" fmla="*/ 279 w 578"/>
                  <a:gd name="T1" fmla="*/ 576 h 576"/>
                  <a:gd name="T2" fmla="*/ 327 w 578"/>
                  <a:gd name="T3" fmla="*/ 571 h 576"/>
                  <a:gd name="T4" fmla="*/ 256 w 578"/>
                  <a:gd name="T5" fmla="*/ 572 h 576"/>
                  <a:gd name="T6" fmla="*/ 336 w 578"/>
                  <a:gd name="T7" fmla="*/ 572 h 576"/>
                  <a:gd name="T8" fmla="*/ 358 w 578"/>
                  <a:gd name="T9" fmla="*/ 566 h 576"/>
                  <a:gd name="T10" fmla="*/ 195 w 578"/>
                  <a:gd name="T11" fmla="*/ 559 h 576"/>
                  <a:gd name="T12" fmla="*/ 396 w 578"/>
                  <a:gd name="T13" fmla="*/ 555 h 576"/>
                  <a:gd name="T14" fmla="*/ 187 w 578"/>
                  <a:gd name="T15" fmla="*/ 557 h 576"/>
                  <a:gd name="T16" fmla="*/ 164 w 578"/>
                  <a:gd name="T17" fmla="*/ 548 h 576"/>
                  <a:gd name="T18" fmla="*/ 438 w 578"/>
                  <a:gd name="T19" fmla="*/ 532 h 576"/>
                  <a:gd name="T20" fmla="*/ 145 w 578"/>
                  <a:gd name="T21" fmla="*/ 534 h 576"/>
                  <a:gd name="T22" fmla="*/ 446 w 578"/>
                  <a:gd name="T23" fmla="*/ 529 h 576"/>
                  <a:gd name="T24" fmla="*/ 465 w 578"/>
                  <a:gd name="T25" fmla="*/ 515 h 576"/>
                  <a:gd name="T26" fmla="*/ 94 w 578"/>
                  <a:gd name="T27" fmla="*/ 498 h 576"/>
                  <a:gd name="T28" fmla="*/ 495 w 578"/>
                  <a:gd name="T29" fmla="*/ 490 h 576"/>
                  <a:gd name="T30" fmla="*/ 88 w 578"/>
                  <a:gd name="T31" fmla="*/ 494 h 576"/>
                  <a:gd name="T32" fmla="*/ 70 w 578"/>
                  <a:gd name="T33" fmla="*/ 476 h 576"/>
                  <a:gd name="T34" fmla="*/ 524 w 578"/>
                  <a:gd name="T35" fmla="*/ 452 h 576"/>
                  <a:gd name="T36" fmla="*/ 57 w 578"/>
                  <a:gd name="T37" fmla="*/ 456 h 576"/>
                  <a:gd name="T38" fmla="*/ 530 w 578"/>
                  <a:gd name="T39" fmla="*/ 446 h 576"/>
                  <a:gd name="T40" fmla="*/ 542 w 578"/>
                  <a:gd name="T41" fmla="*/ 426 h 576"/>
                  <a:gd name="T42" fmla="*/ 25 w 578"/>
                  <a:gd name="T43" fmla="*/ 402 h 576"/>
                  <a:gd name="T44" fmla="*/ 559 w 578"/>
                  <a:gd name="T45" fmla="*/ 391 h 576"/>
                  <a:gd name="T46" fmla="*/ 22 w 578"/>
                  <a:gd name="T47" fmla="*/ 396 h 576"/>
                  <a:gd name="T48" fmla="*/ 13 w 578"/>
                  <a:gd name="T49" fmla="*/ 372 h 576"/>
                  <a:gd name="T50" fmla="*/ 570 w 578"/>
                  <a:gd name="T51" fmla="*/ 345 h 576"/>
                  <a:gd name="T52" fmla="*/ 9 w 578"/>
                  <a:gd name="T53" fmla="*/ 349 h 576"/>
                  <a:gd name="T54" fmla="*/ 573 w 578"/>
                  <a:gd name="T55" fmla="*/ 337 h 576"/>
                  <a:gd name="T56" fmla="*/ 576 w 578"/>
                  <a:gd name="T57" fmla="*/ 313 h 576"/>
                  <a:gd name="T58" fmla="*/ 1 w 578"/>
                  <a:gd name="T59" fmla="*/ 287 h 576"/>
                  <a:gd name="T60" fmla="*/ 577 w 578"/>
                  <a:gd name="T61" fmla="*/ 273 h 576"/>
                  <a:gd name="T62" fmla="*/ 3 w 578"/>
                  <a:gd name="T63" fmla="*/ 264 h 576"/>
                  <a:gd name="T64" fmla="*/ 576 w 578"/>
                  <a:gd name="T65" fmla="*/ 266 h 576"/>
                  <a:gd name="T66" fmla="*/ 572 w 578"/>
                  <a:gd name="T67" fmla="*/ 241 h 576"/>
                  <a:gd name="T68" fmla="*/ 9 w 578"/>
                  <a:gd name="T69" fmla="*/ 217 h 576"/>
                  <a:gd name="T70" fmla="*/ 570 w 578"/>
                  <a:gd name="T71" fmla="*/ 217 h 576"/>
                  <a:gd name="T72" fmla="*/ 13 w 578"/>
                  <a:gd name="T73" fmla="*/ 209 h 576"/>
                  <a:gd name="T74" fmla="*/ 20 w 578"/>
                  <a:gd name="T75" fmla="*/ 187 h 576"/>
                  <a:gd name="T76" fmla="*/ 546 w 578"/>
                  <a:gd name="T77" fmla="*/ 159 h 576"/>
                  <a:gd name="T78" fmla="*/ 37 w 578"/>
                  <a:gd name="T79" fmla="*/ 152 h 576"/>
                  <a:gd name="T80" fmla="*/ 543 w 578"/>
                  <a:gd name="T81" fmla="*/ 153 h 576"/>
                  <a:gd name="T82" fmla="*/ 529 w 578"/>
                  <a:gd name="T83" fmla="*/ 132 h 576"/>
                  <a:gd name="T84" fmla="*/ 61 w 578"/>
                  <a:gd name="T85" fmla="*/ 111 h 576"/>
                  <a:gd name="T86" fmla="*/ 517 w 578"/>
                  <a:gd name="T87" fmla="*/ 111 h 576"/>
                  <a:gd name="T88" fmla="*/ 68 w 578"/>
                  <a:gd name="T89" fmla="*/ 106 h 576"/>
                  <a:gd name="T90" fmla="*/ 83 w 578"/>
                  <a:gd name="T91" fmla="*/ 88 h 576"/>
                  <a:gd name="T92" fmla="*/ 473 w 578"/>
                  <a:gd name="T93" fmla="*/ 67 h 576"/>
                  <a:gd name="T94" fmla="*/ 113 w 578"/>
                  <a:gd name="T95" fmla="*/ 63 h 576"/>
                  <a:gd name="T96" fmla="*/ 466 w 578"/>
                  <a:gd name="T97" fmla="*/ 63 h 576"/>
                  <a:gd name="T98" fmla="*/ 446 w 578"/>
                  <a:gd name="T99" fmla="*/ 49 h 576"/>
                  <a:gd name="T100" fmla="*/ 152 w 578"/>
                  <a:gd name="T101" fmla="*/ 35 h 576"/>
                  <a:gd name="T102" fmla="*/ 427 w 578"/>
                  <a:gd name="T103" fmla="*/ 35 h 576"/>
                  <a:gd name="T104" fmla="*/ 161 w 578"/>
                  <a:gd name="T105" fmla="*/ 33 h 576"/>
                  <a:gd name="T106" fmla="*/ 181 w 578"/>
                  <a:gd name="T107" fmla="*/ 22 h 576"/>
                  <a:gd name="T108" fmla="*/ 368 w 578"/>
                  <a:gd name="T109" fmla="*/ 12 h 576"/>
                  <a:gd name="T110" fmla="*/ 219 w 578"/>
                  <a:gd name="T111" fmla="*/ 11 h 576"/>
                  <a:gd name="T112" fmla="*/ 360 w 578"/>
                  <a:gd name="T113" fmla="*/ 11 h 576"/>
                  <a:gd name="T114" fmla="*/ 337 w 578"/>
                  <a:gd name="T115" fmla="*/ 6 h 576"/>
                  <a:gd name="T116" fmla="*/ 265 w 578"/>
                  <a:gd name="T117" fmla="*/ 1 h 576"/>
                  <a:gd name="T118" fmla="*/ 314 w 578"/>
                  <a:gd name="T119" fmla="*/ 1 h 576"/>
                  <a:gd name="T120" fmla="*/ 289 w 578"/>
                  <a:gd name="T121" fmla="*/ 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8" h="576">
                    <a:moveTo>
                      <a:pt x="289" y="576"/>
                    </a:moveTo>
                    <a:cubicBezTo>
                      <a:pt x="289" y="576"/>
                      <a:pt x="288" y="575"/>
                      <a:pt x="288" y="575"/>
                    </a:cubicBezTo>
                    <a:cubicBezTo>
                      <a:pt x="288" y="574"/>
                      <a:pt x="288" y="573"/>
                      <a:pt x="289" y="573"/>
                    </a:cubicBezTo>
                    <a:cubicBezTo>
                      <a:pt x="289" y="573"/>
                      <a:pt x="289" y="573"/>
                      <a:pt x="289" y="573"/>
                    </a:cubicBezTo>
                    <a:cubicBezTo>
                      <a:pt x="294" y="573"/>
                      <a:pt x="298" y="573"/>
                      <a:pt x="303" y="573"/>
                    </a:cubicBezTo>
                    <a:cubicBezTo>
                      <a:pt x="304" y="573"/>
                      <a:pt x="304" y="574"/>
                      <a:pt x="304" y="574"/>
                    </a:cubicBezTo>
                    <a:cubicBezTo>
                      <a:pt x="304" y="575"/>
                      <a:pt x="304" y="575"/>
                      <a:pt x="303" y="575"/>
                    </a:cubicBezTo>
                    <a:cubicBezTo>
                      <a:pt x="299" y="576"/>
                      <a:pt x="294" y="576"/>
                      <a:pt x="289" y="576"/>
                    </a:cubicBezTo>
                    <a:close/>
                    <a:moveTo>
                      <a:pt x="279" y="576"/>
                    </a:moveTo>
                    <a:cubicBezTo>
                      <a:pt x="279" y="576"/>
                      <a:pt x="279" y="576"/>
                      <a:pt x="279" y="576"/>
                    </a:cubicBezTo>
                    <a:cubicBezTo>
                      <a:pt x="275" y="575"/>
                      <a:pt x="270" y="575"/>
                      <a:pt x="265" y="575"/>
                    </a:cubicBezTo>
                    <a:cubicBezTo>
                      <a:pt x="264" y="575"/>
                      <a:pt x="264" y="574"/>
                      <a:pt x="264" y="574"/>
                    </a:cubicBezTo>
                    <a:cubicBezTo>
                      <a:pt x="264" y="573"/>
                      <a:pt x="265" y="572"/>
                      <a:pt x="265" y="572"/>
                    </a:cubicBezTo>
                    <a:cubicBezTo>
                      <a:pt x="270" y="573"/>
                      <a:pt x="275" y="573"/>
                      <a:pt x="280" y="573"/>
                    </a:cubicBezTo>
                    <a:cubicBezTo>
                      <a:pt x="280" y="573"/>
                      <a:pt x="281" y="574"/>
                      <a:pt x="281" y="574"/>
                    </a:cubicBezTo>
                    <a:cubicBezTo>
                      <a:pt x="281" y="575"/>
                      <a:pt x="280" y="576"/>
                      <a:pt x="279" y="576"/>
                    </a:cubicBezTo>
                    <a:close/>
                    <a:moveTo>
                      <a:pt x="313" y="575"/>
                    </a:moveTo>
                    <a:cubicBezTo>
                      <a:pt x="312" y="575"/>
                      <a:pt x="312" y="574"/>
                      <a:pt x="311" y="574"/>
                    </a:cubicBezTo>
                    <a:cubicBezTo>
                      <a:pt x="311" y="573"/>
                      <a:pt x="312" y="573"/>
                      <a:pt x="313" y="572"/>
                    </a:cubicBezTo>
                    <a:cubicBezTo>
                      <a:pt x="317" y="572"/>
                      <a:pt x="322" y="572"/>
                      <a:pt x="327" y="571"/>
                    </a:cubicBezTo>
                    <a:cubicBezTo>
                      <a:pt x="327" y="571"/>
                      <a:pt x="328" y="571"/>
                      <a:pt x="328" y="572"/>
                    </a:cubicBezTo>
                    <a:cubicBezTo>
                      <a:pt x="328" y="573"/>
                      <a:pt x="328" y="573"/>
                      <a:pt x="327" y="573"/>
                    </a:cubicBezTo>
                    <a:cubicBezTo>
                      <a:pt x="322" y="574"/>
                      <a:pt x="318" y="574"/>
                      <a:pt x="313" y="575"/>
                    </a:cubicBezTo>
                    <a:cubicBezTo>
                      <a:pt x="313" y="575"/>
                      <a:pt x="313" y="575"/>
                      <a:pt x="313" y="575"/>
                    </a:cubicBezTo>
                    <a:close/>
                    <a:moveTo>
                      <a:pt x="256" y="574"/>
                    </a:moveTo>
                    <a:cubicBezTo>
                      <a:pt x="256" y="574"/>
                      <a:pt x="256" y="574"/>
                      <a:pt x="256" y="574"/>
                    </a:cubicBezTo>
                    <a:cubicBezTo>
                      <a:pt x="251" y="573"/>
                      <a:pt x="246" y="573"/>
                      <a:pt x="241" y="572"/>
                    </a:cubicBezTo>
                    <a:cubicBezTo>
                      <a:pt x="241" y="572"/>
                      <a:pt x="240" y="571"/>
                      <a:pt x="241" y="571"/>
                    </a:cubicBezTo>
                    <a:cubicBezTo>
                      <a:pt x="241" y="570"/>
                      <a:pt x="241" y="569"/>
                      <a:pt x="242" y="570"/>
                    </a:cubicBezTo>
                    <a:cubicBezTo>
                      <a:pt x="247" y="570"/>
                      <a:pt x="251" y="571"/>
                      <a:pt x="256" y="572"/>
                    </a:cubicBezTo>
                    <a:cubicBezTo>
                      <a:pt x="257" y="572"/>
                      <a:pt x="257" y="572"/>
                      <a:pt x="257" y="573"/>
                    </a:cubicBezTo>
                    <a:cubicBezTo>
                      <a:pt x="257" y="573"/>
                      <a:pt x="256" y="574"/>
                      <a:pt x="256" y="574"/>
                    </a:cubicBezTo>
                    <a:close/>
                    <a:moveTo>
                      <a:pt x="336" y="572"/>
                    </a:moveTo>
                    <a:cubicBezTo>
                      <a:pt x="336" y="572"/>
                      <a:pt x="335" y="572"/>
                      <a:pt x="335" y="571"/>
                    </a:cubicBezTo>
                    <a:cubicBezTo>
                      <a:pt x="335" y="570"/>
                      <a:pt x="335" y="570"/>
                      <a:pt x="336" y="570"/>
                    </a:cubicBezTo>
                    <a:cubicBezTo>
                      <a:pt x="341" y="569"/>
                      <a:pt x="345" y="568"/>
                      <a:pt x="350" y="567"/>
                    </a:cubicBezTo>
                    <a:cubicBezTo>
                      <a:pt x="351" y="567"/>
                      <a:pt x="351" y="567"/>
                      <a:pt x="351" y="568"/>
                    </a:cubicBezTo>
                    <a:cubicBezTo>
                      <a:pt x="352" y="569"/>
                      <a:pt x="351" y="569"/>
                      <a:pt x="350" y="569"/>
                    </a:cubicBezTo>
                    <a:cubicBezTo>
                      <a:pt x="346" y="570"/>
                      <a:pt x="341" y="571"/>
                      <a:pt x="336" y="572"/>
                    </a:cubicBezTo>
                    <a:cubicBezTo>
                      <a:pt x="336" y="572"/>
                      <a:pt x="336" y="572"/>
                      <a:pt x="336" y="572"/>
                    </a:cubicBezTo>
                    <a:close/>
                    <a:moveTo>
                      <a:pt x="232" y="570"/>
                    </a:moveTo>
                    <a:cubicBezTo>
                      <a:pt x="232" y="570"/>
                      <a:pt x="232" y="570"/>
                      <a:pt x="232" y="570"/>
                    </a:cubicBezTo>
                    <a:cubicBezTo>
                      <a:pt x="227" y="569"/>
                      <a:pt x="223" y="568"/>
                      <a:pt x="218" y="567"/>
                    </a:cubicBezTo>
                    <a:cubicBezTo>
                      <a:pt x="218" y="567"/>
                      <a:pt x="217" y="566"/>
                      <a:pt x="217" y="566"/>
                    </a:cubicBezTo>
                    <a:cubicBezTo>
                      <a:pt x="217" y="565"/>
                      <a:pt x="218" y="565"/>
                      <a:pt x="219" y="565"/>
                    </a:cubicBezTo>
                    <a:cubicBezTo>
                      <a:pt x="223" y="566"/>
                      <a:pt x="228" y="567"/>
                      <a:pt x="233" y="568"/>
                    </a:cubicBezTo>
                    <a:cubicBezTo>
                      <a:pt x="233" y="568"/>
                      <a:pt x="234" y="569"/>
                      <a:pt x="234" y="569"/>
                    </a:cubicBezTo>
                    <a:cubicBezTo>
                      <a:pt x="233" y="570"/>
                      <a:pt x="233" y="570"/>
                      <a:pt x="232" y="570"/>
                    </a:cubicBezTo>
                    <a:close/>
                    <a:moveTo>
                      <a:pt x="359" y="567"/>
                    </a:moveTo>
                    <a:cubicBezTo>
                      <a:pt x="359" y="567"/>
                      <a:pt x="358" y="567"/>
                      <a:pt x="358" y="566"/>
                    </a:cubicBezTo>
                    <a:cubicBezTo>
                      <a:pt x="358" y="566"/>
                      <a:pt x="359" y="565"/>
                      <a:pt x="359" y="565"/>
                    </a:cubicBezTo>
                    <a:cubicBezTo>
                      <a:pt x="364" y="564"/>
                      <a:pt x="368" y="562"/>
                      <a:pt x="373" y="561"/>
                    </a:cubicBezTo>
                    <a:cubicBezTo>
                      <a:pt x="374" y="561"/>
                      <a:pt x="374" y="561"/>
                      <a:pt x="374" y="562"/>
                    </a:cubicBezTo>
                    <a:cubicBezTo>
                      <a:pt x="375" y="562"/>
                      <a:pt x="374" y="563"/>
                      <a:pt x="374" y="563"/>
                    </a:cubicBezTo>
                    <a:cubicBezTo>
                      <a:pt x="369" y="565"/>
                      <a:pt x="364" y="566"/>
                      <a:pt x="360" y="567"/>
                    </a:cubicBezTo>
                    <a:cubicBezTo>
                      <a:pt x="360" y="567"/>
                      <a:pt x="360" y="567"/>
                      <a:pt x="359" y="567"/>
                    </a:cubicBezTo>
                    <a:close/>
                    <a:moveTo>
                      <a:pt x="209" y="565"/>
                    </a:moveTo>
                    <a:cubicBezTo>
                      <a:pt x="209" y="565"/>
                      <a:pt x="209" y="565"/>
                      <a:pt x="209" y="565"/>
                    </a:cubicBezTo>
                    <a:cubicBezTo>
                      <a:pt x="204" y="563"/>
                      <a:pt x="200" y="562"/>
                      <a:pt x="195" y="560"/>
                    </a:cubicBezTo>
                    <a:cubicBezTo>
                      <a:pt x="195" y="560"/>
                      <a:pt x="194" y="559"/>
                      <a:pt x="195" y="559"/>
                    </a:cubicBezTo>
                    <a:cubicBezTo>
                      <a:pt x="195" y="558"/>
                      <a:pt x="195" y="558"/>
                      <a:pt x="196" y="558"/>
                    </a:cubicBezTo>
                    <a:cubicBezTo>
                      <a:pt x="201" y="560"/>
                      <a:pt x="205" y="561"/>
                      <a:pt x="210" y="562"/>
                    </a:cubicBezTo>
                    <a:cubicBezTo>
                      <a:pt x="210" y="562"/>
                      <a:pt x="211" y="563"/>
                      <a:pt x="210" y="564"/>
                    </a:cubicBezTo>
                    <a:cubicBezTo>
                      <a:pt x="210" y="564"/>
                      <a:pt x="210" y="565"/>
                      <a:pt x="209" y="565"/>
                    </a:cubicBezTo>
                    <a:close/>
                    <a:moveTo>
                      <a:pt x="382" y="560"/>
                    </a:moveTo>
                    <a:cubicBezTo>
                      <a:pt x="382" y="560"/>
                      <a:pt x="381" y="560"/>
                      <a:pt x="381" y="560"/>
                    </a:cubicBezTo>
                    <a:cubicBezTo>
                      <a:pt x="381" y="559"/>
                      <a:pt x="381" y="558"/>
                      <a:pt x="382" y="558"/>
                    </a:cubicBezTo>
                    <a:cubicBezTo>
                      <a:pt x="386" y="557"/>
                      <a:pt x="391" y="555"/>
                      <a:pt x="395" y="553"/>
                    </a:cubicBezTo>
                    <a:cubicBezTo>
                      <a:pt x="396" y="553"/>
                      <a:pt x="397" y="553"/>
                      <a:pt x="397" y="554"/>
                    </a:cubicBezTo>
                    <a:cubicBezTo>
                      <a:pt x="397" y="554"/>
                      <a:pt x="397" y="555"/>
                      <a:pt x="396" y="555"/>
                    </a:cubicBezTo>
                    <a:cubicBezTo>
                      <a:pt x="392" y="557"/>
                      <a:pt x="387" y="559"/>
                      <a:pt x="383" y="560"/>
                    </a:cubicBezTo>
                    <a:cubicBezTo>
                      <a:pt x="383" y="560"/>
                      <a:pt x="382" y="560"/>
                      <a:pt x="382" y="560"/>
                    </a:cubicBezTo>
                    <a:close/>
                    <a:moveTo>
                      <a:pt x="187" y="557"/>
                    </a:moveTo>
                    <a:cubicBezTo>
                      <a:pt x="187" y="557"/>
                      <a:pt x="186" y="557"/>
                      <a:pt x="186" y="557"/>
                    </a:cubicBezTo>
                    <a:cubicBezTo>
                      <a:pt x="182" y="555"/>
                      <a:pt x="177" y="553"/>
                      <a:pt x="173" y="552"/>
                    </a:cubicBezTo>
                    <a:cubicBezTo>
                      <a:pt x="173" y="551"/>
                      <a:pt x="172" y="551"/>
                      <a:pt x="173" y="550"/>
                    </a:cubicBezTo>
                    <a:cubicBezTo>
                      <a:pt x="173" y="549"/>
                      <a:pt x="173" y="549"/>
                      <a:pt x="174" y="549"/>
                    </a:cubicBezTo>
                    <a:cubicBezTo>
                      <a:pt x="178" y="551"/>
                      <a:pt x="183" y="553"/>
                      <a:pt x="187" y="555"/>
                    </a:cubicBezTo>
                    <a:cubicBezTo>
                      <a:pt x="188" y="555"/>
                      <a:pt x="188" y="556"/>
                      <a:pt x="188" y="556"/>
                    </a:cubicBezTo>
                    <a:cubicBezTo>
                      <a:pt x="188" y="557"/>
                      <a:pt x="187" y="557"/>
                      <a:pt x="187" y="557"/>
                    </a:cubicBezTo>
                    <a:close/>
                    <a:moveTo>
                      <a:pt x="404" y="552"/>
                    </a:moveTo>
                    <a:cubicBezTo>
                      <a:pt x="404" y="552"/>
                      <a:pt x="404" y="552"/>
                      <a:pt x="403" y="551"/>
                    </a:cubicBezTo>
                    <a:cubicBezTo>
                      <a:pt x="403" y="551"/>
                      <a:pt x="403" y="550"/>
                      <a:pt x="404" y="550"/>
                    </a:cubicBezTo>
                    <a:cubicBezTo>
                      <a:pt x="408" y="548"/>
                      <a:pt x="413" y="546"/>
                      <a:pt x="417" y="544"/>
                    </a:cubicBezTo>
                    <a:cubicBezTo>
                      <a:pt x="417" y="543"/>
                      <a:pt x="418" y="543"/>
                      <a:pt x="418" y="544"/>
                    </a:cubicBezTo>
                    <a:cubicBezTo>
                      <a:pt x="419" y="545"/>
                      <a:pt x="419" y="545"/>
                      <a:pt x="418" y="546"/>
                    </a:cubicBezTo>
                    <a:cubicBezTo>
                      <a:pt x="414" y="548"/>
                      <a:pt x="409" y="550"/>
                      <a:pt x="405" y="552"/>
                    </a:cubicBezTo>
                    <a:cubicBezTo>
                      <a:pt x="405" y="552"/>
                      <a:pt x="405" y="552"/>
                      <a:pt x="404" y="552"/>
                    </a:cubicBezTo>
                    <a:close/>
                    <a:moveTo>
                      <a:pt x="165" y="548"/>
                    </a:moveTo>
                    <a:cubicBezTo>
                      <a:pt x="165" y="548"/>
                      <a:pt x="165" y="548"/>
                      <a:pt x="164" y="548"/>
                    </a:cubicBezTo>
                    <a:cubicBezTo>
                      <a:pt x="160" y="546"/>
                      <a:pt x="156" y="543"/>
                      <a:pt x="152" y="541"/>
                    </a:cubicBezTo>
                    <a:cubicBezTo>
                      <a:pt x="151" y="541"/>
                      <a:pt x="151" y="540"/>
                      <a:pt x="151" y="540"/>
                    </a:cubicBezTo>
                    <a:cubicBezTo>
                      <a:pt x="152" y="539"/>
                      <a:pt x="152" y="539"/>
                      <a:pt x="153" y="539"/>
                    </a:cubicBezTo>
                    <a:cubicBezTo>
                      <a:pt x="157" y="541"/>
                      <a:pt x="161" y="543"/>
                      <a:pt x="166" y="545"/>
                    </a:cubicBezTo>
                    <a:cubicBezTo>
                      <a:pt x="166" y="546"/>
                      <a:pt x="166" y="546"/>
                      <a:pt x="166" y="547"/>
                    </a:cubicBezTo>
                    <a:cubicBezTo>
                      <a:pt x="166" y="547"/>
                      <a:pt x="165" y="548"/>
                      <a:pt x="165" y="548"/>
                    </a:cubicBezTo>
                    <a:close/>
                    <a:moveTo>
                      <a:pt x="426" y="541"/>
                    </a:moveTo>
                    <a:cubicBezTo>
                      <a:pt x="425" y="541"/>
                      <a:pt x="425" y="541"/>
                      <a:pt x="425" y="541"/>
                    </a:cubicBezTo>
                    <a:cubicBezTo>
                      <a:pt x="424" y="540"/>
                      <a:pt x="425" y="540"/>
                      <a:pt x="425" y="539"/>
                    </a:cubicBezTo>
                    <a:cubicBezTo>
                      <a:pt x="429" y="537"/>
                      <a:pt x="434" y="535"/>
                      <a:pt x="438" y="532"/>
                    </a:cubicBezTo>
                    <a:cubicBezTo>
                      <a:pt x="438" y="532"/>
                      <a:pt x="439" y="532"/>
                      <a:pt x="439" y="533"/>
                    </a:cubicBezTo>
                    <a:cubicBezTo>
                      <a:pt x="440" y="533"/>
                      <a:pt x="439" y="534"/>
                      <a:pt x="439" y="534"/>
                    </a:cubicBezTo>
                    <a:cubicBezTo>
                      <a:pt x="435" y="537"/>
                      <a:pt x="431" y="539"/>
                      <a:pt x="426" y="541"/>
                    </a:cubicBezTo>
                    <a:cubicBezTo>
                      <a:pt x="426" y="541"/>
                      <a:pt x="426" y="541"/>
                      <a:pt x="426" y="541"/>
                    </a:cubicBezTo>
                    <a:close/>
                    <a:moveTo>
                      <a:pt x="144" y="537"/>
                    </a:moveTo>
                    <a:cubicBezTo>
                      <a:pt x="144" y="537"/>
                      <a:pt x="144" y="537"/>
                      <a:pt x="143" y="536"/>
                    </a:cubicBezTo>
                    <a:cubicBezTo>
                      <a:pt x="139" y="534"/>
                      <a:pt x="135" y="532"/>
                      <a:pt x="131" y="529"/>
                    </a:cubicBezTo>
                    <a:cubicBezTo>
                      <a:pt x="131" y="529"/>
                      <a:pt x="131" y="528"/>
                      <a:pt x="131" y="527"/>
                    </a:cubicBezTo>
                    <a:cubicBezTo>
                      <a:pt x="131" y="527"/>
                      <a:pt x="132" y="527"/>
                      <a:pt x="133" y="527"/>
                    </a:cubicBezTo>
                    <a:cubicBezTo>
                      <a:pt x="137" y="530"/>
                      <a:pt x="141" y="532"/>
                      <a:pt x="145" y="534"/>
                    </a:cubicBezTo>
                    <a:cubicBezTo>
                      <a:pt x="145" y="535"/>
                      <a:pt x="145" y="535"/>
                      <a:pt x="145" y="536"/>
                    </a:cubicBezTo>
                    <a:cubicBezTo>
                      <a:pt x="145" y="536"/>
                      <a:pt x="144" y="537"/>
                      <a:pt x="144" y="537"/>
                    </a:cubicBezTo>
                    <a:close/>
                    <a:moveTo>
                      <a:pt x="446" y="529"/>
                    </a:moveTo>
                    <a:cubicBezTo>
                      <a:pt x="446" y="529"/>
                      <a:pt x="446" y="529"/>
                      <a:pt x="445" y="529"/>
                    </a:cubicBezTo>
                    <a:cubicBezTo>
                      <a:pt x="445" y="528"/>
                      <a:pt x="445" y="527"/>
                      <a:pt x="446" y="527"/>
                    </a:cubicBezTo>
                    <a:cubicBezTo>
                      <a:pt x="450" y="525"/>
                      <a:pt x="454" y="522"/>
                      <a:pt x="457" y="519"/>
                    </a:cubicBezTo>
                    <a:cubicBezTo>
                      <a:pt x="458" y="519"/>
                      <a:pt x="459" y="519"/>
                      <a:pt x="459" y="519"/>
                    </a:cubicBezTo>
                    <a:cubicBezTo>
                      <a:pt x="459" y="520"/>
                      <a:pt x="459" y="521"/>
                      <a:pt x="459" y="521"/>
                    </a:cubicBezTo>
                    <a:cubicBezTo>
                      <a:pt x="455" y="524"/>
                      <a:pt x="451" y="527"/>
                      <a:pt x="447" y="529"/>
                    </a:cubicBezTo>
                    <a:cubicBezTo>
                      <a:pt x="447" y="529"/>
                      <a:pt x="447" y="529"/>
                      <a:pt x="446" y="529"/>
                    </a:cubicBezTo>
                    <a:close/>
                    <a:moveTo>
                      <a:pt x="124" y="524"/>
                    </a:moveTo>
                    <a:cubicBezTo>
                      <a:pt x="124" y="524"/>
                      <a:pt x="124" y="524"/>
                      <a:pt x="123" y="524"/>
                    </a:cubicBezTo>
                    <a:cubicBezTo>
                      <a:pt x="119" y="521"/>
                      <a:pt x="116" y="518"/>
                      <a:pt x="112" y="515"/>
                    </a:cubicBezTo>
                    <a:cubicBezTo>
                      <a:pt x="111" y="515"/>
                      <a:pt x="111" y="514"/>
                      <a:pt x="112" y="514"/>
                    </a:cubicBezTo>
                    <a:cubicBezTo>
                      <a:pt x="112" y="513"/>
                      <a:pt x="113" y="513"/>
                      <a:pt x="113" y="513"/>
                    </a:cubicBezTo>
                    <a:cubicBezTo>
                      <a:pt x="117" y="516"/>
                      <a:pt x="121" y="519"/>
                      <a:pt x="125" y="522"/>
                    </a:cubicBezTo>
                    <a:cubicBezTo>
                      <a:pt x="125" y="522"/>
                      <a:pt x="125" y="523"/>
                      <a:pt x="125" y="523"/>
                    </a:cubicBezTo>
                    <a:cubicBezTo>
                      <a:pt x="125" y="524"/>
                      <a:pt x="124" y="524"/>
                      <a:pt x="124" y="524"/>
                    </a:cubicBezTo>
                    <a:close/>
                    <a:moveTo>
                      <a:pt x="466" y="516"/>
                    </a:moveTo>
                    <a:cubicBezTo>
                      <a:pt x="465" y="516"/>
                      <a:pt x="465" y="515"/>
                      <a:pt x="465" y="515"/>
                    </a:cubicBezTo>
                    <a:cubicBezTo>
                      <a:pt x="464" y="515"/>
                      <a:pt x="464" y="514"/>
                      <a:pt x="465" y="513"/>
                    </a:cubicBezTo>
                    <a:cubicBezTo>
                      <a:pt x="469" y="511"/>
                      <a:pt x="472" y="508"/>
                      <a:pt x="476" y="504"/>
                    </a:cubicBezTo>
                    <a:cubicBezTo>
                      <a:pt x="476" y="504"/>
                      <a:pt x="477" y="504"/>
                      <a:pt x="478" y="505"/>
                    </a:cubicBezTo>
                    <a:cubicBezTo>
                      <a:pt x="478" y="505"/>
                      <a:pt x="478" y="506"/>
                      <a:pt x="477" y="506"/>
                    </a:cubicBezTo>
                    <a:cubicBezTo>
                      <a:pt x="474" y="509"/>
                      <a:pt x="470" y="512"/>
                      <a:pt x="466" y="515"/>
                    </a:cubicBezTo>
                    <a:cubicBezTo>
                      <a:pt x="466" y="515"/>
                      <a:pt x="466" y="516"/>
                      <a:pt x="466" y="516"/>
                    </a:cubicBezTo>
                    <a:close/>
                    <a:moveTo>
                      <a:pt x="105" y="510"/>
                    </a:moveTo>
                    <a:cubicBezTo>
                      <a:pt x="105" y="510"/>
                      <a:pt x="105" y="509"/>
                      <a:pt x="104" y="509"/>
                    </a:cubicBezTo>
                    <a:cubicBezTo>
                      <a:pt x="101" y="506"/>
                      <a:pt x="97" y="503"/>
                      <a:pt x="94" y="500"/>
                    </a:cubicBezTo>
                    <a:cubicBezTo>
                      <a:pt x="93" y="499"/>
                      <a:pt x="93" y="499"/>
                      <a:pt x="94" y="498"/>
                    </a:cubicBezTo>
                    <a:cubicBezTo>
                      <a:pt x="94" y="498"/>
                      <a:pt x="95" y="498"/>
                      <a:pt x="95" y="498"/>
                    </a:cubicBezTo>
                    <a:cubicBezTo>
                      <a:pt x="99" y="501"/>
                      <a:pt x="102" y="504"/>
                      <a:pt x="106" y="507"/>
                    </a:cubicBezTo>
                    <a:cubicBezTo>
                      <a:pt x="106" y="508"/>
                      <a:pt x="107" y="509"/>
                      <a:pt x="106" y="509"/>
                    </a:cubicBezTo>
                    <a:cubicBezTo>
                      <a:pt x="106" y="509"/>
                      <a:pt x="106" y="510"/>
                      <a:pt x="105" y="510"/>
                    </a:cubicBezTo>
                    <a:close/>
                    <a:moveTo>
                      <a:pt x="484" y="500"/>
                    </a:moveTo>
                    <a:cubicBezTo>
                      <a:pt x="484" y="500"/>
                      <a:pt x="483" y="500"/>
                      <a:pt x="483" y="500"/>
                    </a:cubicBezTo>
                    <a:cubicBezTo>
                      <a:pt x="483" y="499"/>
                      <a:pt x="483" y="499"/>
                      <a:pt x="483" y="498"/>
                    </a:cubicBezTo>
                    <a:cubicBezTo>
                      <a:pt x="487" y="495"/>
                      <a:pt x="490" y="492"/>
                      <a:pt x="493" y="488"/>
                    </a:cubicBezTo>
                    <a:cubicBezTo>
                      <a:pt x="494" y="488"/>
                      <a:pt x="494" y="488"/>
                      <a:pt x="495" y="488"/>
                    </a:cubicBezTo>
                    <a:cubicBezTo>
                      <a:pt x="495" y="489"/>
                      <a:pt x="495" y="490"/>
                      <a:pt x="495" y="490"/>
                    </a:cubicBezTo>
                    <a:cubicBezTo>
                      <a:pt x="492" y="493"/>
                      <a:pt x="488" y="497"/>
                      <a:pt x="485" y="500"/>
                    </a:cubicBezTo>
                    <a:cubicBezTo>
                      <a:pt x="484" y="500"/>
                      <a:pt x="484" y="500"/>
                      <a:pt x="484" y="500"/>
                    </a:cubicBezTo>
                    <a:close/>
                    <a:moveTo>
                      <a:pt x="88" y="494"/>
                    </a:moveTo>
                    <a:cubicBezTo>
                      <a:pt x="87" y="494"/>
                      <a:pt x="87" y="494"/>
                      <a:pt x="87" y="493"/>
                    </a:cubicBezTo>
                    <a:cubicBezTo>
                      <a:pt x="83" y="490"/>
                      <a:pt x="80" y="487"/>
                      <a:pt x="77" y="483"/>
                    </a:cubicBezTo>
                    <a:cubicBezTo>
                      <a:pt x="76" y="483"/>
                      <a:pt x="76" y="482"/>
                      <a:pt x="77" y="481"/>
                    </a:cubicBezTo>
                    <a:cubicBezTo>
                      <a:pt x="77" y="481"/>
                      <a:pt x="78" y="481"/>
                      <a:pt x="78" y="481"/>
                    </a:cubicBezTo>
                    <a:cubicBezTo>
                      <a:pt x="82" y="485"/>
                      <a:pt x="85" y="488"/>
                      <a:pt x="88" y="492"/>
                    </a:cubicBezTo>
                    <a:cubicBezTo>
                      <a:pt x="89" y="492"/>
                      <a:pt x="89" y="493"/>
                      <a:pt x="88" y="493"/>
                    </a:cubicBezTo>
                    <a:cubicBezTo>
                      <a:pt x="88" y="494"/>
                      <a:pt x="88" y="494"/>
                      <a:pt x="88" y="494"/>
                    </a:cubicBezTo>
                    <a:close/>
                    <a:moveTo>
                      <a:pt x="501" y="484"/>
                    </a:moveTo>
                    <a:cubicBezTo>
                      <a:pt x="500" y="484"/>
                      <a:pt x="500" y="483"/>
                      <a:pt x="500" y="483"/>
                    </a:cubicBezTo>
                    <a:cubicBezTo>
                      <a:pt x="499" y="483"/>
                      <a:pt x="499" y="482"/>
                      <a:pt x="500" y="482"/>
                    </a:cubicBezTo>
                    <a:cubicBezTo>
                      <a:pt x="503" y="478"/>
                      <a:pt x="506" y="475"/>
                      <a:pt x="509" y="471"/>
                    </a:cubicBezTo>
                    <a:cubicBezTo>
                      <a:pt x="510" y="470"/>
                      <a:pt x="510" y="470"/>
                      <a:pt x="511" y="471"/>
                    </a:cubicBezTo>
                    <a:cubicBezTo>
                      <a:pt x="511" y="471"/>
                      <a:pt x="511" y="472"/>
                      <a:pt x="511" y="472"/>
                    </a:cubicBezTo>
                    <a:cubicBezTo>
                      <a:pt x="508" y="476"/>
                      <a:pt x="505" y="480"/>
                      <a:pt x="502" y="483"/>
                    </a:cubicBezTo>
                    <a:cubicBezTo>
                      <a:pt x="501" y="483"/>
                      <a:pt x="501" y="484"/>
                      <a:pt x="501" y="484"/>
                    </a:cubicBezTo>
                    <a:close/>
                    <a:moveTo>
                      <a:pt x="71" y="476"/>
                    </a:moveTo>
                    <a:cubicBezTo>
                      <a:pt x="71" y="476"/>
                      <a:pt x="71" y="476"/>
                      <a:pt x="70" y="476"/>
                    </a:cubicBezTo>
                    <a:cubicBezTo>
                      <a:pt x="67" y="472"/>
                      <a:pt x="64" y="469"/>
                      <a:pt x="61" y="465"/>
                    </a:cubicBezTo>
                    <a:cubicBezTo>
                      <a:pt x="61" y="464"/>
                      <a:pt x="61" y="464"/>
                      <a:pt x="61" y="463"/>
                    </a:cubicBezTo>
                    <a:cubicBezTo>
                      <a:pt x="62" y="463"/>
                      <a:pt x="63" y="463"/>
                      <a:pt x="63" y="463"/>
                    </a:cubicBezTo>
                    <a:cubicBezTo>
                      <a:pt x="66" y="467"/>
                      <a:pt x="69" y="471"/>
                      <a:pt x="72" y="474"/>
                    </a:cubicBezTo>
                    <a:cubicBezTo>
                      <a:pt x="73" y="475"/>
                      <a:pt x="73" y="476"/>
                      <a:pt x="72" y="476"/>
                    </a:cubicBezTo>
                    <a:cubicBezTo>
                      <a:pt x="72" y="476"/>
                      <a:pt x="72" y="476"/>
                      <a:pt x="71" y="476"/>
                    </a:cubicBezTo>
                    <a:close/>
                    <a:moveTo>
                      <a:pt x="516" y="466"/>
                    </a:moveTo>
                    <a:cubicBezTo>
                      <a:pt x="516" y="466"/>
                      <a:pt x="516" y="465"/>
                      <a:pt x="515" y="465"/>
                    </a:cubicBezTo>
                    <a:cubicBezTo>
                      <a:pt x="515" y="465"/>
                      <a:pt x="515" y="464"/>
                      <a:pt x="515" y="464"/>
                    </a:cubicBezTo>
                    <a:cubicBezTo>
                      <a:pt x="518" y="460"/>
                      <a:pt x="521" y="456"/>
                      <a:pt x="524" y="452"/>
                    </a:cubicBezTo>
                    <a:cubicBezTo>
                      <a:pt x="524" y="452"/>
                      <a:pt x="525" y="452"/>
                      <a:pt x="525" y="452"/>
                    </a:cubicBezTo>
                    <a:cubicBezTo>
                      <a:pt x="526" y="452"/>
                      <a:pt x="526" y="453"/>
                      <a:pt x="526" y="454"/>
                    </a:cubicBezTo>
                    <a:cubicBezTo>
                      <a:pt x="523" y="457"/>
                      <a:pt x="520" y="461"/>
                      <a:pt x="517" y="465"/>
                    </a:cubicBezTo>
                    <a:cubicBezTo>
                      <a:pt x="517" y="465"/>
                      <a:pt x="516" y="466"/>
                      <a:pt x="516" y="466"/>
                    </a:cubicBezTo>
                    <a:close/>
                    <a:moveTo>
                      <a:pt x="56" y="458"/>
                    </a:moveTo>
                    <a:cubicBezTo>
                      <a:pt x="56" y="458"/>
                      <a:pt x="56" y="458"/>
                      <a:pt x="56" y="457"/>
                    </a:cubicBezTo>
                    <a:cubicBezTo>
                      <a:pt x="53" y="453"/>
                      <a:pt x="50" y="450"/>
                      <a:pt x="47" y="446"/>
                    </a:cubicBezTo>
                    <a:cubicBezTo>
                      <a:pt x="47" y="445"/>
                      <a:pt x="47" y="444"/>
                      <a:pt x="48" y="444"/>
                    </a:cubicBezTo>
                    <a:cubicBezTo>
                      <a:pt x="48" y="444"/>
                      <a:pt x="49" y="444"/>
                      <a:pt x="49" y="444"/>
                    </a:cubicBezTo>
                    <a:cubicBezTo>
                      <a:pt x="52" y="448"/>
                      <a:pt x="55" y="452"/>
                      <a:pt x="57" y="456"/>
                    </a:cubicBezTo>
                    <a:cubicBezTo>
                      <a:pt x="58" y="456"/>
                      <a:pt x="58" y="457"/>
                      <a:pt x="57" y="458"/>
                    </a:cubicBezTo>
                    <a:cubicBezTo>
                      <a:pt x="57" y="458"/>
                      <a:pt x="57" y="458"/>
                      <a:pt x="56" y="458"/>
                    </a:cubicBezTo>
                    <a:close/>
                    <a:moveTo>
                      <a:pt x="530" y="446"/>
                    </a:moveTo>
                    <a:cubicBezTo>
                      <a:pt x="530" y="446"/>
                      <a:pt x="530" y="446"/>
                      <a:pt x="529" y="446"/>
                    </a:cubicBezTo>
                    <a:cubicBezTo>
                      <a:pt x="529" y="446"/>
                      <a:pt x="529" y="445"/>
                      <a:pt x="529" y="444"/>
                    </a:cubicBezTo>
                    <a:cubicBezTo>
                      <a:pt x="532" y="441"/>
                      <a:pt x="534" y="436"/>
                      <a:pt x="537" y="432"/>
                    </a:cubicBezTo>
                    <a:cubicBezTo>
                      <a:pt x="537" y="432"/>
                      <a:pt x="538" y="432"/>
                      <a:pt x="538" y="432"/>
                    </a:cubicBezTo>
                    <a:cubicBezTo>
                      <a:pt x="539" y="432"/>
                      <a:pt x="539" y="433"/>
                      <a:pt x="539" y="434"/>
                    </a:cubicBezTo>
                    <a:cubicBezTo>
                      <a:pt x="536" y="438"/>
                      <a:pt x="534" y="442"/>
                      <a:pt x="531" y="446"/>
                    </a:cubicBezTo>
                    <a:cubicBezTo>
                      <a:pt x="531" y="446"/>
                      <a:pt x="530" y="446"/>
                      <a:pt x="530" y="446"/>
                    </a:cubicBezTo>
                    <a:close/>
                    <a:moveTo>
                      <a:pt x="43" y="438"/>
                    </a:moveTo>
                    <a:cubicBezTo>
                      <a:pt x="43" y="438"/>
                      <a:pt x="42" y="438"/>
                      <a:pt x="42" y="438"/>
                    </a:cubicBezTo>
                    <a:cubicBezTo>
                      <a:pt x="40" y="433"/>
                      <a:pt x="37" y="429"/>
                      <a:pt x="35" y="425"/>
                    </a:cubicBezTo>
                    <a:cubicBezTo>
                      <a:pt x="35" y="425"/>
                      <a:pt x="35" y="424"/>
                      <a:pt x="35" y="424"/>
                    </a:cubicBezTo>
                    <a:cubicBezTo>
                      <a:pt x="36" y="423"/>
                      <a:pt x="37" y="423"/>
                      <a:pt x="37" y="424"/>
                    </a:cubicBezTo>
                    <a:cubicBezTo>
                      <a:pt x="39" y="428"/>
                      <a:pt x="42" y="432"/>
                      <a:pt x="44" y="436"/>
                    </a:cubicBezTo>
                    <a:cubicBezTo>
                      <a:pt x="45" y="437"/>
                      <a:pt x="44" y="438"/>
                      <a:pt x="44" y="438"/>
                    </a:cubicBezTo>
                    <a:cubicBezTo>
                      <a:pt x="44" y="438"/>
                      <a:pt x="43" y="438"/>
                      <a:pt x="43" y="438"/>
                    </a:cubicBezTo>
                    <a:close/>
                    <a:moveTo>
                      <a:pt x="542" y="426"/>
                    </a:moveTo>
                    <a:cubicBezTo>
                      <a:pt x="542" y="426"/>
                      <a:pt x="542" y="426"/>
                      <a:pt x="542" y="426"/>
                    </a:cubicBezTo>
                    <a:cubicBezTo>
                      <a:pt x="541" y="426"/>
                      <a:pt x="541" y="425"/>
                      <a:pt x="541" y="424"/>
                    </a:cubicBezTo>
                    <a:cubicBezTo>
                      <a:pt x="543" y="420"/>
                      <a:pt x="546" y="416"/>
                      <a:pt x="548" y="412"/>
                    </a:cubicBezTo>
                    <a:cubicBezTo>
                      <a:pt x="548" y="411"/>
                      <a:pt x="549" y="411"/>
                      <a:pt x="549" y="411"/>
                    </a:cubicBezTo>
                    <a:cubicBezTo>
                      <a:pt x="550" y="411"/>
                      <a:pt x="550" y="412"/>
                      <a:pt x="550" y="413"/>
                    </a:cubicBezTo>
                    <a:cubicBezTo>
                      <a:pt x="548" y="417"/>
                      <a:pt x="546" y="421"/>
                      <a:pt x="543" y="425"/>
                    </a:cubicBezTo>
                    <a:cubicBezTo>
                      <a:pt x="543" y="426"/>
                      <a:pt x="543" y="426"/>
                      <a:pt x="542" y="426"/>
                    </a:cubicBezTo>
                    <a:close/>
                    <a:moveTo>
                      <a:pt x="32" y="417"/>
                    </a:moveTo>
                    <a:cubicBezTo>
                      <a:pt x="31" y="417"/>
                      <a:pt x="31" y="417"/>
                      <a:pt x="31" y="417"/>
                    </a:cubicBezTo>
                    <a:cubicBezTo>
                      <a:pt x="28" y="412"/>
                      <a:pt x="26" y="408"/>
                      <a:pt x="24" y="404"/>
                    </a:cubicBezTo>
                    <a:cubicBezTo>
                      <a:pt x="24" y="403"/>
                      <a:pt x="24" y="402"/>
                      <a:pt x="25" y="402"/>
                    </a:cubicBezTo>
                    <a:cubicBezTo>
                      <a:pt x="26" y="402"/>
                      <a:pt x="26" y="402"/>
                      <a:pt x="27" y="403"/>
                    </a:cubicBezTo>
                    <a:cubicBezTo>
                      <a:pt x="29" y="407"/>
                      <a:pt x="31" y="411"/>
                      <a:pt x="33" y="416"/>
                    </a:cubicBezTo>
                    <a:cubicBezTo>
                      <a:pt x="33" y="416"/>
                      <a:pt x="33" y="417"/>
                      <a:pt x="32" y="417"/>
                    </a:cubicBezTo>
                    <a:cubicBezTo>
                      <a:pt x="32" y="417"/>
                      <a:pt x="32" y="417"/>
                      <a:pt x="32" y="417"/>
                    </a:cubicBezTo>
                    <a:close/>
                    <a:moveTo>
                      <a:pt x="553" y="405"/>
                    </a:moveTo>
                    <a:cubicBezTo>
                      <a:pt x="553" y="405"/>
                      <a:pt x="552" y="405"/>
                      <a:pt x="552" y="405"/>
                    </a:cubicBezTo>
                    <a:cubicBezTo>
                      <a:pt x="552" y="404"/>
                      <a:pt x="551" y="404"/>
                      <a:pt x="552" y="403"/>
                    </a:cubicBezTo>
                    <a:cubicBezTo>
                      <a:pt x="554" y="399"/>
                      <a:pt x="555" y="394"/>
                      <a:pt x="557" y="390"/>
                    </a:cubicBezTo>
                    <a:cubicBezTo>
                      <a:pt x="557" y="389"/>
                      <a:pt x="558" y="389"/>
                      <a:pt x="559" y="389"/>
                    </a:cubicBezTo>
                    <a:cubicBezTo>
                      <a:pt x="559" y="390"/>
                      <a:pt x="560" y="390"/>
                      <a:pt x="559" y="391"/>
                    </a:cubicBezTo>
                    <a:cubicBezTo>
                      <a:pt x="558" y="395"/>
                      <a:pt x="556" y="400"/>
                      <a:pt x="554" y="404"/>
                    </a:cubicBezTo>
                    <a:cubicBezTo>
                      <a:pt x="554" y="404"/>
                      <a:pt x="553" y="405"/>
                      <a:pt x="553" y="405"/>
                    </a:cubicBezTo>
                    <a:close/>
                    <a:moveTo>
                      <a:pt x="22" y="396"/>
                    </a:moveTo>
                    <a:cubicBezTo>
                      <a:pt x="21" y="396"/>
                      <a:pt x="21" y="395"/>
                      <a:pt x="21" y="395"/>
                    </a:cubicBezTo>
                    <a:cubicBezTo>
                      <a:pt x="19" y="391"/>
                      <a:pt x="17" y="386"/>
                      <a:pt x="16" y="381"/>
                    </a:cubicBezTo>
                    <a:cubicBezTo>
                      <a:pt x="15" y="381"/>
                      <a:pt x="16" y="380"/>
                      <a:pt x="16" y="380"/>
                    </a:cubicBezTo>
                    <a:cubicBezTo>
                      <a:pt x="17" y="380"/>
                      <a:pt x="18" y="380"/>
                      <a:pt x="18" y="381"/>
                    </a:cubicBezTo>
                    <a:cubicBezTo>
                      <a:pt x="19" y="385"/>
                      <a:pt x="21" y="390"/>
                      <a:pt x="23" y="394"/>
                    </a:cubicBezTo>
                    <a:cubicBezTo>
                      <a:pt x="23" y="395"/>
                      <a:pt x="23" y="395"/>
                      <a:pt x="22" y="396"/>
                    </a:cubicBezTo>
                    <a:cubicBezTo>
                      <a:pt x="22" y="396"/>
                      <a:pt x="22" y="396"/>
                      <a:pt x="22" y="396"/>
                    </a:cubicBezTo>
                    <a:close/>
                    <a:moveTo>
                      <a:pt x="561" y="383"/>
                    </a:moveTo>
                    <a:cubicBezTo>
                      <a:pt x="561" y="383"/>
                      <a:pt x="561" y="383"/>
                      <a:pt x="561" y="383"/>
                    </a:cubicBezTo>
                    <a:cubicBezTo>
                      <a:pt x="560" y="382"/>
                      <a:pt x="560" y="382"/>
                      <a:pt x="560" y="381"/>
                    </a:cubicBezTo>
                    <a:cubicBezTo>
                      <a:pt x="562" y="377"/>
                      <a:pt x="563" y="372"/>
                      <a:pt x="565" y="368"/>
                    </a:cubicBezTo>
                    <a:cubicBezTo>
                      <a:pt x="565" y="367"/>
                      <a:pt x="566" y="367"/>
                      <a:pt x="566" y="367"/>
                    </a:cubicBezTo>
                    <a:cubicBezTo>
                      <a:pt x="567" y="367"/>
                      <a:pt x="567" y="368"/>
                      <a:pt x="567" y="368"/>
                    </a:cubicBezTo>
                    <a:cubicBezTo>
                      <a:pt x="566" y="373"/>
                      <a:pt x="564" y="377"/>
                      <a:pt x="563" y="382"/>
                    </a:cubicBezTo>
                    <a:cubicBezTo>
                      <a:pt x="562" y="382"/>
                      <a:pt x="562" y="383"/>
                      <a:pt x="561" y="383"/>
                    </a:cubicBezTo>
                    <a:close/>
                    <a:moveTo>
                      <a:pt x="14" y="373"/>
                    </a:moveTo>
                    <a:cubicBezTo>
                      <a:pt x="13" y="373"/>
                      <a:pt x="13" y="373"/>
                      <a:pt x="13" y="372"/>
                    </a:cubicBezTo>
                    <a:cubicBezTo>
                      <a:pt x="11" y="368"/>
                      <a:pt x="10" y="363"/>
                      <a:pt x="9" y="359"/>
                    </a:cubicBezTo>
                    <a:cubicBezTo>
                      <a:pt x="9" y="358"/>
                      <a:pt x="9" y="357"/>
                      <a:pt x="10" y="357"/>
                    </a:cubicBezTo>
                    <a:cubicBezTo>
                      <a:pt x="10" y="357"/>
                      <a:pt x="11" y="357"/>
                      <a:pt x="11" y="358"/>
                    </a:cubicBezTo>
                    <a:cubicBezTo>
                      <a:pt x="12" y="363"/>
                      <a:pt x="14" y="367"/>
                      <a:pt x="15" y="372"/>
                    </a:cubicBezTo>
                    <a:cubicBezTo>
                      <a:pt x="15" y="372"/>
                      <a:pt x="15" y="373"/>
                      <a:pt x="14" y="373"/>
                    </a:cubicBezTo>
                    <a:cubicBezTo>
                      <a:pt x="14" y="373"/>
                      <a:pt x="14" y="373"/>
                      <a:pt x="14" y="373"/>
                    </a:cubicBezTo>
                    <a:close/>
                    <a:moveTo>
                      <a:pt x="568" y="360"/>
                    </a:moveTo>
                    <a:cubicBezTo>
                      <a:pt x="568" y="360"/>
                      <a:pt x="568" y="360"/>
                      <a:pt x="568" y="360"/>
                    </a:cubicBezTo>
                    <a:cubicBezTo>
                      <a:pt x="567" y="360"/>
                      <a:pt x="567" y="359"/>
                      <a:pt x="567" y="358"/>
                    </a:cubicBezTo>
                    <a:cubicBezTo>
                      <a:pt x="568" y="354"/>
                      <a:pt x="569" y="349"/>
                      <a:pt x="570" y="345"/>
                    </a:cubicBezTo>
                    <a:cubicBezTo>
                      <a:pt x="570" y="344"/>
                      <a:pt x="571" y="344"/>
                      <a:pt x="572" y="344"/>
                    </a:cubicBezTo>
                    <a:cubicBezTo>
                      <a:pt x="572" y="344"/>
                      <a:pt x="573" y="344"/>
                      <a:pt x="573" y="345"/>
                    </a:cubicBezTo>
                    <a:cubicBezTo>
                      <a:pt x="572" y="350"/>
                      <a:pt x="571" y="354"/>
                      <a:pt x="569" y="359"/>
                    </a:cubicBezTo>
                    <a:cubicBezTo>
                      <a:pt x="569" y="360"/>
                      <a:pt x="569" y="360"/>
                      <a:pt x="568" y="360"/>
                    </a:cubicBezTo>
                    <a:close/>
                    <a:moveTo>
                      <a:pt x="8" y="350"/>
                    </a:moveTo>
                    <a:cubicBezTo>
                      <a:pt x="7" y="350"/>
                      <a:pt x="7" y="350"/>
                      <a:pt x="7" y="349"/>
                    </a:cubicBezTo>
                    <a:cubicBezTo>
                      <a:pt x="6" y="345"/>
                      <a:pt x="5" y="340"/>
                      <a:pt x="4" y="335"/>
                    </a:cubicBezTo>
                    <a:cubicBezTo>
                      <a:pt x="4" y="335"/>
                      <a:pt x="4" y="334"/>
                      <a:pt x="5" y="334"/>
                    </a:cubicBezTo>
                    <a:cubicBezTo>
                      <a:pt x="6" y="334"/>
                      <a:pt x="6" y="334"/>
                      <a:pt x="6" y="335"/>
                    </a:cubicBezTo>
                    <a:cubicBezTo>
                      <a:pt x="7" y="340"/>
                      <a:pt x="8" y="344"/>
                      <a:pt x="9" y="349"/>
                    </a:cubicBezTo>
                    <a:cubicBezTo>
                      <a:pt x="9" y="349"/>
                      <a:pt x="9" y="350"/>
                      <a:pt x="8" y="350"/>
                    </a:cubicBezTo>
                    <a:cubicBezTo>
                      <a:pt x="8" y="350"/>
                      <a:pt x="8" y="350"/>
                      <a:pt x="8" y="350"/>
                    </a:cubicBezTo>
                    <a:close/>
                    <a:moveTo>
                      <a:pt x="573" y="337"/>
                    </a:moveTo>
                    <a:cubicBezTo>
                      <a:pt x="573" y="337"/>
                      <a:pt x="573" y="337"/>
                      <a:pt x="573" y="337"/>
                    </a:cubicBezTo>
                    <a:cubicBezTo>
                      <a:pt x="572" y="337"/>
                      <a:pt x="572" y="336"/>
                      <a:pt x="572" y="335"/>
                    </a:cubicBezTo>
                    <a:cubicBezTo>
                      <a:pt x="573" y="331"/>
                      <a:pt x="574" y="326"/>
                      <a:pt x="574" y="321"/>
                    </a:cubicBezTo>
                    <a:cubicBezTo>
                      <a:pt x="574" y="321"/>
                      <a:pt x="575" y="320"/>
                      <a:pt x="575" y="320"/>
                    </a:cubicBezTo>
                    <a:cubicBezTo>
                      <a:pt x="576" y="320"/>
                      <a:pt x="577" y="321"/>
                      <a:pt x="576" y="322"/>
                    </a:cubicBezTo>
                    <a:cubicBezTo>
                      <a:pt x="576" y="326"/>
                      <a:pt x="575" y="331"/>
                      <a:pt x="574" y="336"/>
                    </a:cubicBezTo>
                    <a:cubicBezTo>
                      <a:pt x="574" y="336"/>
                      <a:pt x="574" y="337"/>
                      <a:pt x="573" y="337"/>
                    </a:cubicBezTo>
                    <a:close/>
                    <a:moveTo>
                      <a:pt x="4" y="327"/>
                    </a:moveTo>
                    <a:cubicBezTo>
                      <a:pt x="3" y="327"/>
                      <a:pt x="3" y="326"/>
                      <a:pt x="3" y="326"/>
                    </a:cubicBezTo>
                    <a:cubicBezTo>
                      <a:pt x="2" y="321"/>
                      <a:pt x="1" y="316"/>
                      <a:pt x="1" y="312"/>
                    </a:cubicBezTo>
                    <a:cubicBezTo>
                      <a:pt x="1" y="311"/>
                      <a:pt x="1" y="310"/>
                      <a:pt x="2" y="310"/>
                    </a:cubicBezTo>
                    <a:cubicBezTo>
                      <a:pt x="3" y="310"/>
                      <a:pt x="3" y="311"/>
                      <a:pt x="3" y="311"/>
                    </a:cubicBezTo>
                    <a:cubicBezTo>
                      <a:pt x="4" y="316"/>
                      <a:pt x="4" y="321"/>
                      <a:pt x="5" y="326"/>
                    </a:cubicBezTo>
                    <a:cubicBezTo>
                      <a:pt x="5" y="326"/>
                      <a:pt x="5" y="327"/>
                      <a:pt x="4" y="327"/>
                    </a:cubicBezTo>
                    <a:cubicBezTo>
                      <a:pt x="4" y="327"/>
                      <a:pt x="4" y="327"/>
                      <a:pt x="4" y="327"/>
                    </a:cubicBezTo>
                    <a:close/>
                    <a:moveTo>
                      <a:pt x="576" y="313"/>
                    </a:moveTo>
                    <a:cubicBezTo>
                      <a:pt x="576" y="313"/>
                      <a:pt x="576" y="313"/>
                      <a:pt x="576" y="313"/>
                    </a:cubicBezTo>
                    <a:cubicBezTo>
                      <a:pt x="575" y="313"/>
                      <a:pt x="575" y="313"/>
                      <a:pt x="575" y="312"/>
                    </a:cubicBezTo>
                    <a:cubicBezTo>
                      <a:pt x="575" y="307"/>
                      <a:pt x="576" y="302"/>
                      <a:pt x="576" y="298"/>
                    </a:cubicBezTo>
                    <a:cubicBezTo>
                      <a:pt x="576" y="297"/>
                      <a:pt x="576" y="297"/>
                      <a:pt x="577" y="297"/>
                    </a:cubicBezTo>
                    <a:cubicBezTo>
                      <a:pt x="578" y="297"/>
                      <a:pt x="578" y="297"/>
                      <a:pt x="578" y="298"/>
                    </a:cubicBezTo>
                    <a:cubicBezTo>
                      <a:pt x="578" y="303"/>
                      <a:pt x="578" y="307"/>
                      <a:pt x="577" y="312"/>
                    </a:cubicBezTo>
                    <a:cubicBezTo>
                      <a:pt x="577" y="313"/>
                      <a:pt x="577" y="313"/>
                      <a:pt x="576" y="313"/>
                    </a:cubicBezTo>
                    <a:close/>
                    <a:moveTo>
                      <a:pt x="2" y="303"/>
                    </a:moveTo>
                    <a:cubicBezTo>
                      <a:pt x="1" y="303"/>
                      <a:pt x="0" y="303"/>
                      <a:pt x="0" y="302"/>
                    </a:cubicBezTo>
                    <a:cubicBezTo>
                      <a:pt x="0" y="297"/>
                      <a:pt x="0" y="293"/>
                      <a:pt x="0" y="288"/>
                    </a:cubicBezTo>
                    <a:cubicBezTo>
                      <a:pt x="0" y="287"/>
                      <a:pt x="1" y="287"/>
                      <a:pt x="1" y="287"/>
                    </a:cubicBezTo>
                    <a:cubicBezTo>
                      <a:pt x="2" y="287"/>
                      <a:pt x="2" y="287"/>
                      <a:pt x="2" y="288"/>
                    </a:cubicBezTo>
                    <a:cubicBezTo>
                      <a:pt x="2" y="288"/>
                      <a:pt x="2" y="288"/>
                      <a:pt x="2" y="288"/>
                    </a:cubicBezTo>
                    <a:cubicBezTo>
                      <a:pt x="2" y="293"/>
                      <a:pt x="3" y="297"/>
                      <a:pt x="3" y="302"/>
                    </a:cubicBezTo>
                    <a:cubicBezTo>
                      <a:pt x="3" y="303"/>
                      <a:pt x="2" y="303"/>
                      <a:pt x="2" y="303"/>
                    </a:cubicBezTo>
                    <a:cubicBezTo>
                      <a:pt x="2" y="303"/>
                      <a:pt x="2" y="303"/>
                      <a:pt x="2" y="303"/>
                    </a:cubicBezTo>
                    <a:close/>
                    <a:moveTo>
                      <a:pt x="577" y="289"/>
                    </a:moveTo>
                    <a:cubicBezTo>
                      <a:pt x="577" y="289"/>
                      <a:pt x="576" y="289"/>
                      <a:pt x="576" y="288"/>
                    </a:cubicBezTo>
                    <a:cubicBezTo>
                      <a:pt x="576" y="288"/>
                      <a:pt x="576" y="288"/>
                      <a:pt x="576" y="288"/>
                    </a:cubicBezTo>
                    <a:cubicBezTo>
                      <a:pt x="576" y="283"/>
                      <a:pt x="576" y="279"/>
                      <a:pt x="576" y="274"/>
                    </a:cubicBezTo>
                    <a:cubicBezTo>
                      <a:pt x="576" y="273"/>
                      <a:pt x="576" y="273"/>
                      <a:pt x="577" y="273"/>
                    </a:cubicBezTo>
                    <a:cubicBezTo>
                      <a:pt x="577" y="273"/>
                      <a:pt x="578" y="273"/>
                      <a:pt x="578" y="274"/>
                    </a:cubicBezTo>
                    <a:cubicBezTo>
                      <a:pt x="578" y="279"/>
                      <a:pt x="578" y="283"/>
                      <a:pt x="578" y="288"/>
                    </a:cubicBezTo>
                    <a:cubicBezTo>
                      <a:pt x="578" y="288"/>
                      <a:pt x="578" y="288"/>
                      <a:pt x="578" y="288"/>
                    </a:cubicBezTo>
                    <a:cubicBezTo>
                      <a:pt x="578" y="289"/>
                      <a:pt x="578" y="289"/>
                      <a:pt x="577" y="289"/>
                    </a:cubicBezTo>
                    <a:close/>
                    <a:moveTo>
                      <a:pt x="1" y="280"/>
                    </a:moveTo>
                    <a:cubicBezTo>
                      <a:pt x="1" y="280"/>
                      <a:pt x="1" y="280"/>
                      <a:pt x="1" y="280"/>
                    </a:cubicBezTo>
                    <a:cubicBezTo>
                      <a:pt x="1" y="280"/>
                      <a:pt x="0" y="279"/>
                      <a:pt x="0" y="278"/>
                    </a:cubicBezTo>
                    <a:cubicBezTo>
                      <a:pt x="0" y="274"/>
                      <a:pt x="1" y="269"/>
                      <a:pt x="1" y="264"/>
                    </a:cubicBezTo>
                    <a:cubicBezTo>
                      <a:pt x="1" y="263"/>
                      <a:pt x="2" y="263"/>
                      <a:pt x="2" y="263"/>
                    </a:cubicBezTo>
                    <a:cubicBezTo>
                      <a:pt x="3" y="263"/>
                      <a:pt x="3" y="264"/>
                      <a:pt x="3" y="264"/>
                    </a:cubicBezTo>
                    <a:cubicBezTo>
                      <a:pt x="3" y="269"/>
                      <a:pt x="3" y="274"/>
                      <a:pt x="3" y="278"/>
                    </a:cubicBezTo>
                    <a:cubicBezTo>
                      <a:pt x="3" y="279"/>
                      <a:pt x="2" y="280"/>
                      <a:pt x="1" y="280"/>
                    </a:cubicBezTo>
                    <a:close/>
                    <a:moveTo>
                      <a:pt x="576" y="266"/>
                    </a:moveTo>
                    <a:cubicBezTo>
                      <a:pt x="576" y="266"/>
                      <a:pt x="575" y="265"/>
                      <a:pt x="575" y="265"/>
                    </a:cubicBezTo>
                    <a:cubicBezTo>
                      <a:pt x="575" y="260"/>
                      <a:pt x="574" y="255"/>
                      <a:pt x="574" y="251"/>
                    </a:cubicBezTo>
                    <a:cubicBezTo>
                      <a:pt x="574" y="250"/>
                      <a:pt x="574" y="249"/>
                      <a:pt x="575" y="249"/>
                    </a:cubicBezTo>
                    <a:cubicBezTo>
                      <a:pt x="575" y="249"/>
                      <a:pt x="576" y="250"/>
                      <a:pt x="576" y="250"/>
                    </a:cubicBezTo>
                    <a:cubicBezTo>
                      <a:pt x="577" y="255"/>
                      <a:pt x="577" y="260"/>
                      <a:pt x="577" y="264"/>
                    </a:cubicBezTo>
                    <a:cubicBezTo>
                      <a:pt x="578" y="265"/>
                      <a:pt x="577" y="266"/>
                      <a:pt x="576" y="266"/>
                    </a:cubicBezTo>
                    <a:cubicBezTo>
                      <a:pt x="576" y="266"/>
                      <a:pt x="576" y="266"/>
                      <a:pt x="576" y="266"/>
                    </a:cubicBezTo>
                    <a:close/>
                    <a:moveTo>
                      <a:pt x="3" y="256"/>
                    </a:moveTo>
                    <a:cubicBezTo>
                      <a:pt x="3" y="256"/>
                      <a:pt x="3" y="256"/>
                      <a:pt x="3" y="256"/>
                    </a:cubicBezTo>
                    <a:cubicBezTo>
                      <a:pt x="2" y="256"/>
                      <a:pt x="2" y="255"/>
                      <a:pt x="2" y="255"/>
                    </a:cubicBezTo>
                    <a:cubicBezTo>
                      <a:pt x="2" y="250"/>
                      <a:pt x="3" y="245"/>
                      <a:pt x="4" y="240"/>
                    </a:cubicBezTo>
                    <a:cubicBezTo>
                      <a:pt x="4" y="240"/>
                      <a:pt x="5" y="239"/>
                      <a:pt x="5" y="239"/>
                    </a:cubicBezTo>
                    <a:cubicBezTo>
                      <a:pt x="6" y="239"/>
                      <a:pt x="6" y="240"/>
                      <a:pt x="6" y="241"/>
                    </a:cubicBezTo>
                    <a:cubicBezTo>
                      <a:pt x="6" y="245"/>
                      <a:pt x="5" y="250"/>
                      <a:pt x="4" y="255"/>
                    </a:cubicBezTo>
                    <a:cubicBezTo>
                      <a:pt x="4" y="255"/>
                      <a:pt x="4" y="256"/>
                      <a:pt x="3" y="256"/>
                    </a:cubicBezTo>
                    <a:close/>
                    <a:moveTo>
                      <a:pt x="573" y="242"/>
                    </a:moveTo>
                    <a:cubicBezTo>
                      <a:pt x="573" y="242"/>
                      <a:pt x="572" y="242"/>
                      <a:pt x="572" y="241"/>
                    </a:cubicBezTo>
                    <a:cubicBezTo>
                      <a:pt x="571" y="237"/>
                      <a:pt x="571" y="232"/>
                      <a:pt x="570" y="227"/>
                    </a:cubicBezTo>
                    <a:cubicBezTo>
                      <a:pt x="569" y="227"/>
                      <a:pt x="570" y="226"/>
                      <a:pt x="570" y="226"/>
                    </a:cubicBezTo>
                    <a:cubicBezTo>
                      <a:pt x="571" y="226"/>
                      <a:pt x="572" y="226"/>
                      <a:pt x="572" y="227"/>
                    </a:cubicBezTo>
                    <a:cubicBezTo>
                      <a:pt x="573" y="231"/>
                      <a:pt x="574" y="236"/>
                      <a:pt x="575" y="241"/>
                    </a:cubicBezTo>
                    <a:cubicBezTo>
                      <a:pt x="575" y="241"/>
                      <a:pt x="574" y="242"/>
                      <a:pt x="574" y="242"/>
                    </a:cubicBezTo>
                    <a:cubicBezTo>
                      <a:pt x="574" y="242"/>
                      <a:pt x="573" y="242"/>
                      <a:pt x="573" y="242"/>
                    </a:cubicBezTo>
                    <a:close/>
                    <a:moveTo>
                      <a:pt x="7" y="232"/>
                    </a:moveTo>
                    <a:cubicBezTo>
                      <a:pt x="7" y="232"/>
                      <a:pt x="7" y="232"/>
                      <a:pt x="7" y="232"/>
                    </a:cubicBezTo>
                    <a:cubicBezTo>
                      <a:pt x="6" y="232"/>
                      <a:pt x="6" y="232"/>
                      <a:pt x="6" y="231"/>
                    </a:cubicBezTo>
                    <a:cubicBezTo>
                      <a:pt x="7" y="226"/>
                      <a:pt x="8" y="222"/>
                      <a:pt x="9" y="217"/>
                    </a:cubicBezTo>
                    <a:cubicBezTo>
                      <a:pt x="9" y="216"/>
                      <a:pt x="10" y="216"/>
                      <a:pt x="10" y="216"/>
                    </a:cubicBezTo>
                    <a:cubicBezTo>
                      <a:pt x="11" y="216"/>
                      <a:pt x="11" y="217"/>
                      <a:pt x="11" y="218"/>
                    </a:cubicBezTo>
                    <a:cubicBezTo>
                      <a:pt x="10" y="222"/>
                      <a:pt x="9" y="227"/>
                      <a:pt x="8" y="231"/>
                    </a:cubicBezTo>
                    <a:cubicBezTo>
                      <a:pt x="8" y="232"/>
                      <a:pt x="7" y="232"/>
                      <a:pt x="7" y="232"/>
                    </a:cubicBezTo>
                    <a:close/>
                    <a:moveTo>
                      <a:pt x="569" y="219"/>
                    </a:moveTo>
                    <a:cubicBezTo>
                      <a:pt x="568" y="219"/>
                      <a:pt x="568" y="219"/>
                      <a:pt x="567" y="218"/>
                    </a:cubicBezTo>
                    <a:cubicBezTo>
                      <a:pt x="566" y="214"/>
                      <a:pt x="565" y="209"/>
                      <a:pt x="564" y="204"/>
                    </a:cubicBezTo>
                    <a:cubicBezTo>
                      <a:pt x="563" y="204"/>
                      <a:pt x="564" y="203"/>
                      <a:pt x="564" y="203"/>
                    </a:cubicBezTo>
                    <a:cubicBezTo>
                      <a:pt x="565" y="203"/>
                      <a:pt x="566" y="203"/>
                      <a:pt x="566" y="204"/>
                    </a:cubicBezTo>
                    <a:cubicBezTo>
                      <a:pt x="567" y="208"/>
                      <a:pt x="569" y="213"/>
                      <a:pt x="570" y="217"/>
                    </a:cubicBezTo>
                    <a:cubicBezTo>
                      <a:pt x="570" y="218"/>
                      <a:pt x="569" y="219"/>
                      <a:pt x="569" y="219"/>
                    </a:cubicBezTo>
                    <a:cubicBezTo>
                      <a:pt x="569" y="219"/>
                      <a:pt x="569" y="219"/>
                      <a:pt x="569" y="219"/>
                    </a:cubicBezTo>
                    <a:close/>
                    <a:moveTo>
                      <a:pt x="13" y="209"/>
                    </a:moveTo>
                    <a:cubicBezTo>
                      <a:pt x="12" y="209"/>
                      <a:pt x="12" y="209"/>
                      <a:pt x="12" y="209"/>
                    </a:cubicBezTo>
                    <a:cubicBezTo>
                      <a:pt x="12" y="209"/>
                      <a:pt x="11" y="208"/>
                      <a:pt x="11" y="208"/>
                    </a:cubicBezTo>
                    <a:cubicBezTo>
                      <a:pt x="13" y="203"/>
                      <a:pt x="14" y="199"/>
                      <a:pt x="16" y="194"/>
                    </a:cubicBezTo>
                    <a:cubicBezTo>
                      <a:pt x="16" y="194"/>
                      <a:pt x="17" y="193"/>
                      <a:pt x="17" y="193"/>
                    </a:cubicBezTo>
                    <a:cubicBezTo>
                      <a:pt x="18" y="194"/>
                      <a:pt x="18" y="194"/>
                      <a:pt x="18" y="195"/>
                    </a:cubicBezTo>
                    <a:cubicBezTo>
                      <a:pt x="16" y="199"/>
                      <a:pt x="15" y="204"/>
                      <a:pt x="14" y="209"/>
                    </a:cubicBezTo>
                    <a:cubicBezTo>
                      <a:pt x="14" y="209"/>
                      <a:pt x="13" y="209"/>
                      <a:pt x="13" y="209"/>
                    </a:cubicBezTo>
                    <a:close/>
                    <a:moveTo>
                      <a:pt x="562" y="196"/>
                    </a:moveTo>
                    <a:cubicBezTo>
                      <a:pt x="561" y="196"/>
                      <a:pt x="561" y="196"/>
                      <a:pt x="561" y="195"/>
                    </a:cubicBezTo>
                    <a:cubicBezTo>
                      <a:pt x="559" y="191"/>
                      <a:pt x="557" y="187"/>
                      <a:pt x="556" y="182"/>
                    </a:cubicBezTo>
                    <a:cubicBezTo>
                      <a:pt x="555" y="181"/>
                      <a:pt x="556" y="181"/>
                      <a:pt x="556" y="181"/>
                    </a:cubicBezTo>
                    <a:cubicBezTo>
                      <a:pt x="557" y="180"/>
                      <a:pt x="558" y="181"/>
                      <a:pt x="558" y="181"/>
                    </a:cubicBezTo>
                    <a:cubicBezTo>
                      <a:pt x="560" y="186"/>
                      <a:pt x="561" y="190"/>
                      <a:pt x="563" y="195"/>
                    </a:cubicBezTo>
                    <a:cubicBezTo>
                      <a:pt x="563" y="195"/>
                      <a:pt x="563" y="196"/>
                      <a:pt x="562" y="196"/>
                    </a:cubicBezTo>
                    <a:cubicBezTo>
                      <a:pt x="562" y="196"/>
                      <a:pt x="562" y="196"/>
                      <a:pt x="562" y="196"/>
                    </a:cubicBezTo>
                    <a:close/>
                    <a:moveTo>
                      <a:pt x="20" y="187"/>
                    </a:moveTo>
                    <a:cubicBezTo>
                      <a:pt x="20" y="187"/>
                      <a:pt x="20" y="187"/>
                      <a:pt x="20" y="187"/>
                    </a:cubicBezTo>
                    <a:cubicBezTo>
                      <a:pt x="19" y="187"/>
                      <a:pt x="19" y="186"/>
                      <a:pt x="19" y="185"/>
                    </a:cubicBezTo>
                    <a:cubicBezTo>
                      <a:pt x="21" y="181"/>
                      <a:pt x="23" y="176"/>
                      <a:pt x="24" y="172"/>
                    </a:cubicBezTo>
                    <a:cubicBezTo>
                      <a:pt x="25" y="171"/>
                      <a:pt x="25" y="171"/>
                      <a:pt x="26" y="171"/>
                    </a:cubicBezTo>
                    <a:cubicBezTo>
                      <a:pt x="27" y="172"/>
                      <a:pt x="27" y="172"/>
                      <a:pt x="27" y="173"/>
                    </a:cubicBezTo>
                    <a:cubicBezTo>
                      <a:pt x="25" y="177"/>
                      <a:pt x="23" y="182"/>
                      <a:pt x="21" y="186"/>
                    </a:cubicBezTo>
                    <a:cubicBezTo>
                      <a:pt x="21" y="187"/>
                      <a:pt x="21" y="187"/>
                      <a:pt x="20" y="187"/>
                    </a:cubicBezTo>
                    <a:close/>
                    <a:moveTo>
                      <a:pt x="553" y="174"/>
                    </a:moveTo>
                    <a:cubicBezTo>
                      <a:pt x="553" y="174"/>
                      <a:pt x="552" y="174"/>
                      <a:pt x="552" y="173"/>
                    </a:cubicBezTo>
                    <a:cubicBezTo>
                      <a:pt x="550" y="169"/>
                      <a:pt x="548" y="165"/>
                      <a:pt x="546" y="161"/>
                    </a:cubicBezTo>
                    <a:cubicBezTo>
                      <a:pt x="546" y="160"/>
                      <a:pt x="546" y="159"/>
                      <a:pt x="546" y="159"/>
                    </a:cubicBezTo>
                    <a:cubicBezTo>
                      <a:pt x="547" y="159"/>
                      <a:pt x="548" y="159"/>
                      <a:pt x="548" y="159"/>
                    </a:cubicBezTo>
                    <a:cubicBezTo>
                      <a:pt x="550" y="164"/>
                      <a:pt x="552" y="168"/>
                      <a:pt x="554" y="172"/>
                    </a:cubicBezTo>
                    <a:cubicBezTo>
                      <a:pt x="554" y="173"/>
                      <a:pt x="554" y="174"/>
                      <a:pt x="553" y="174"/>
                    </a:cubicBezTo>
                    <a:cubicBezTo>
                      <a:pt x="553" y="174"/>
                      <a:pt x="553" y="174"/>
                      <a:pt x="553" y="174"/>
                    </a:cubicBezTo>
                    <a:close/>
                    <a:moveTo>
                      <a:pt x="30" y="165"/>
                    </a:moveTo>
                    <a:cubicBezTo>
                      <a:pt x="29" y="165"/>
                      <a:pt x="29" y="165"/>
                      <a:pt x="29" y="165"/>
                    </a:cubicBezTo>
                    <a:cubicBezTo>
                      <a:pt x="28" y="165"/>
                      <a:pt x="28" y="164"/>
                      <a:pt x="28" y="163"/>
                    </a:cubicBezTo>
                    <a:cubicBezTo>
                      <a:pt x="31" y="159"/>
                      <a:pt x="33" y="155"/>
                      <a:pt x="35" y="151"/>
                    </a:cubicBezTo>
                    <a:cubicBezTo>
                      <a:pt x="35" y="150"/>
                      <a:pt x="36" y="150"/>
                      <a:pt x="37" y="150"/>
                    </a:cubicBezTo>
                    <a:cubicBezTo>
                      <a:pt x="37" y="151"/>
                      <a:pt x="37" y="151"/>
                      <a:pt x="37" y="152"/>
                    </a:cubicBezTo>
                    <a:cubicBezTo>
                      <a:pt x="35" y="156"/>
                      <a:pt x="33" y="160"/>
                      <a:pt x="31" y="164"/>
                    </a:cubicBezTo>
                    <a:cubicBezTo>
                      <a:pt x="30" y="165"/>
                      <a:pt x="30" y="165"/>
                      <a:pt x="30" y="165"/>
                    </a:cubicBezTo>
                    <a:close/>
                    <a:moveTo>
                      <a:pt x="543" y="153"/>
                    </a:moveTo>
                    <a:cubicBezTo>
                      <a:pt x="542" y="153"/>
                      <a:pt x="542" y="153"/>
                      <a:pt x="541" y="152"/>
                    </a:cubicBezTo>
                    <a:cubicBezTo>
                      <a:pt x="539" y="148"/>
                      <a:pt x="537" y="144"/>
                      <a:pt x="534" y="140"/>
                    </a:cubicBezTo>
                    <a:cubicBezTo>
                      <a:pt x="534" y="139"/>
                      <a:pt x="534" y="139"/>
                      <a:pt x="535" y="138"/>
                    </a:cubicBezTo>
                    <a:cubicBezTo>
                      <a:pt x="535" y="138"/>
                      <a:pt x="536" y="138"/>
                      <a:pt x="536" y="139"/>
                    </a:cubicBezTo>
                    <a:cubicBezTo>
                      <a:pt x="539" y="143"/>
                      <a:pt x="541" y="147"/>
                      <a:pt x="544" y="151"/>
                    </a:cubicBezTo>
                    <a:cubicBezTo>
                      <a:pt x="544" y="152"/>
                      <a:pt x="544" y="152"/>
                      <a:pt x="543" y="153"/>
                    </a:cubicBezTo>
                    <a:cubicBezTo>
                      <a:pt x="543" y="153"/>
                      <a:pt x="543" y="153"/>
                      <a:pt x="543" y="153"/>
                    </a:cubicBezTo>
                    <a:close/>
                    <a:moveTo>
                      <a:pt x="41" y="144"/>
                    </a:moveTo>
                    <a:cubicBezTo>
                      <a:pt x="41" y="144"/>
                      <a:pt x="40" y="144"/>
                      <a:pt x="40" y="144"/>
                    </a:cubicBezTo>
                    <a:cubicBezTo>
                      <a:pt x="40" y="144"/>
                      <a:pt x="39" y="143"/>
                      <a:pt x="40" y="142"/>
                    </a:cubicBezTo>
                    <a:cubicBezTo>
                      <a:pt x="42" y="138"/>
                      <a:pt x="45" y="134"/>
                      <a:pt x="47" y="130"/>
                    </a:cubicBezTo>
                    <a:cubicBezTo>
                      <a:pt x="48" y="130"/>
                      <a:pt x="48" y="130"/>
                      <a:pt x="49" y="130"/>
                    </a:cubicBezTo>
                    <a:cubicBezTo>
                      <a:pt x="49" y="130"/>
                      <a:pt x="50" y="131"/>
                      <a:pt x="49" y="132"/>
                    </a:cubicBezTo>
                    <a:cubicBezTo>
                      <a:pt x="47" y="136"/>
                      <a:pt x="44" y="140"/>
                      <a:pt x="42" y="144"/>
                    </a:cubicBezTo>
                    <a:cubicBezTo>
                      <a:pt x="42" y="144"/>
                      <a:pt x="41" y="144"/>
                      <a:pt x="41" y="144"/>
                    </a:cubicBezTo>
                    <a:close/>
                    <a:moveTo>
                      <a:pt x="530" y="132"/>
                    </a:moveTo>
                    <a:cubicBezTo>
                      <a:pt x="530" y="132"/>
                      <a:pt x="530" y="132"/>
                      <a:pt x="529" y="132"/>
                    </a:cubicBezTo>
                    <a:cubicBezTo>
                      <a:pt x="527" y="128"/>
                      <a:pt x="524" y="124"/>
                      <a:pt x="521" y="120"/>
                    </a:cubicBezTo>
                    <a:cubicBezTo>
                      <a:pt x="521" y="120"/>
                      <a:pt x="521" y="119"/>
                      <a:pt x="521" y="119"/>
                    </a:cubicBezTo>
                    <a:cubicBezTo>
                      <a:pt x="522" y="118"/>
                      <a:pt x="523" y="118"/>
                      <a:pt x="523" y="119"/>
                    </a:cubicBezTo>
                    <a:cubicBezTo>
                      <a:pt x="526" y="123"/>
                      <a:pt x="529" y="127"/>
                      <a:pt x="531" y="131"/>
                    </a:cubicBezTo>
                    <a:cubicBezTo>
                      <a:pt x="532" y="131"/>
                      <a:pt x="531" y="132"/>
                      <a:pt x="531" y="132"/>
                    </a:cubicBezTo>
                    <a:cubicBezTo>
                      <a:pt x="531" y="132"/>
                      <a:pt x="530" y="132"/>
                      <a:pt x="530" y="132"/>
                    </a:cubicBezTo>
                    <a:close/>
                    <a:moveTo>
                      <a:pt x="54" y="124"/>
                    </a:moveTo>
                    <a:cubicBezTo>
                      <a:pt x="53" y="124"/>
                      <a:pt x="53" y="124"/>
                      <a:pt x="53" y="124"/>
                    </a:cubicBezTo>
                    <a:cubicBezTo>
                      <a:pt x="52" y="124"/>
                      <a:pt x="52" y="123"/>
                      <a:pt x="53" y="122"/>
                    </a:cubicBezTo>
                    <a:cubicBezTo>
                      <a:pt x="55" y="119"/>
                      <a:pt x="58" y="115"/>
                      <a:pt x="61" y="111"/>
                    </a:cubicBezTo>
                    <a:cubicBezTo>
                      <a:pt x="62" y="110"/>
                      <a:pt x="62" y="110"/>
                      <a:pt x="63" y="111"/>
                    </a:cubicBezTo>
                    <a:cubicBezTo>
                      <a:pt x="63" y="111"/>
                      <a:pt x="63" y="112"/>
                      <a:pt x="63" y="112"/>
                    </a:cubicBezTo>
                    <a:cubicBezTo>
                      <a:pt x="60" y="116"/>
                      <a:pt x="57" y="120"/>
                      <a:pt x="55" y="124"/>
                    </a:cubicBezTo>
                    <a:cubicBezTo>
                      <a:pt x="54" y="124"/>
                      <a:pt x="54" y="124"/>
                      <a:pt x="54" y="124"/>
                    </a:cubicBezTo>
                    <a:close/>
                    <a:moveTo>
                      <a:pt x="516" y="113"/>
                    </a:moveTo>
                    <a:cubicBezTo>
                      <a:pt x="516" y="113"/>
                      <a:pt x="516" y="113"/>
                      <a:pt x="515" y="113"/>
                    </a:cubicBezTo>
                    <a:cubicBezTo>
                      <a:pt x="513" y="109"/>
                      <a:pt x="510" y="105"/>
                      <a:pt x="506" y="102"/>
                    </a:cubicBezTo>
                    <a:cubicBezTo>
                      <a:pt x="506" y="101"/>
                      <a:pt x="506" y="100"/>
                      <a:pt x="507" y="100"/>
                    </a:cubicBezTo>
                    <a:cubicBezTo>
                      <a:pt x="507" y="100"/>
                      <a:pt x="508" y="100"/>
                      <a:pt x="508" y="100"/>
                    </a:cubicBezTo>
                    <a:cubicBezTo>
                      <a:pt x="511" y="104"/>
                      <a:pt x="514" y="107"/>
                      <a:pt x="517" y="111"/>
                    </a:cubicBezTo>
                    <a:cubicBezTo>
                      <a:pt x="518" y="112"/>
                      <a:pt x="518" y="112"/>
                      <a:pt x="517" y="113"/>
                    </a:cubicBezTo>
                    <a:cubicBezTo>
                      <a:pt x="517" y="113"/>
                      <a:pt x="517" y="113"/>
                      <a:pt x="516" y="113"/>
                    </a:cubicBezTo>
                    <a:close/>
                    <a:moveTo>
                      <a:pt x="68" y="106"/>
                    </a:moveTo>
                    <a:cubicBezTo>
                      <a:pt x="68" y="106"/>
                      <a:pt x="68" y="105"/>
                      <a:pt x="67" y="105"/>
                    </a:cubicBezTo>
                    <a:cubicBezTo>
                      <a:pt x="67" y="105"/>
                      <a:pt x="67" y="104"/>
                      <a:pt x="67" y="104"/>
                    </a:cubicBezTo>
                    <a:cubicBezTo>
                      <a:pt x="70" y="100"/>
                      <a:pt x="73" y="96"/>
                      <a:pt x="77" y="93"/>
                    </a:cubicBezTo>
                    <a:cubicBezTo>
                      <a:pt x="77" y="92"/>
                      <a:pt x="78" y="92"/>
                      <a:pt x="78" y="93"/>
                    </a:cubicBezTo>
                    <a:cubicBezTo>
                      <a:pt x="79" y="93"/>
                      <a:pt x="79" y="94"/>
                      <a:pt x="78" y="95"/>
                    </a:cubicBezTo>
                    <a:cubicBezTo>
                      <a:pt x="75" y="98"/>
                      <a:pt x="72" y="102"/>
                      <a:pt x="69" y="105"/>
                    </a:cubicBezTo>
                    <a:cubicBezTo>
                      <a:pt x="69" y="105"/>
                      <a:pt x="68" y="106"/>
                      <a:pt x="68" y="106"/>
                    </a:cubicBezTo>
                    <a:close/>
                    <a:moveTo>
                      <a:pt x="501" y="95"/>
                    </a:moveTo>
                    <a:cubicBezTo>
                      <a:pt x="501" y="95"/>
                      <a:pt x="500" y="95"/>
                      <a:pt x="500" y="95"/>
                    </a:cubicBezTo>
                    <a:cubicBezTo>
                      <a:pt x="497" y="91"/>
                      <a:pt x="494" y="88"/>
                      <a:pt x="490" y="84"/>
                    </a:cubicBezTo>
                    <a:cubicBezTo>
                      <a:pt x="490" y="84"/>
                      <a:pt x="490" y="83"/>
                      <a:pt x="490" y="83"/>
                    </a:cubicBezTo>
                    <a:cubicBezTo>
                      <a:pt x="491" y="82"/>
                      <a:pt x="491" y="82"/>
                      <a:pt x="492" y="83"/>
                    </a:cubicBezTo>
                    <a:cubicBezTo>
                      <a:pt x="495" y="86"/>
                      <a:pt x="499" y="90"/>
                      <a:pt x="502" y="93"/>
                    </a:cubicBezTo>
                    <a:cubicBezTo>
                      <a:pt x="502" y="93"/>
                      <a:pt x="502" y="94"/>
                      <a:pt x="502" y="95"/>
                    </a:cubicBezTo>
                    <a:cubicBezTo>
                      <a:pt x="502" y="95"/>
                      <a:pt x="501" y="95"/>
                      <a:pt x="501" y="95"/>
                    </a:cubicBezTo>
                    <a:close/>
                    <a:moveTo>
                      <a:pt x="84" y="88"/>
                    </a:moveTo>
                    <a:cubicBezTo>
                      <a:pt x="84" y="88"/>
                      <a:pt x="84" y="88"/>
                      <a:pt x="83" y="88"/>
                    </a:cubicBezTo>
                    <a:cubicBezTo>
                      <a:pt x="83" y="87"/>
                      <a:pt x="83" y="86"/>
                      <a:pt x="83" y="86"/>
                    </a:cubicBezTo>
                    <a:cubicBezTo>
                      <a:pt x="87" y="83"/>
                      <a:pt x="90" y="79"/>
                      <a:pt x="94" y="76"/>
                    </a:cubicBezTo>
                    <a:cubicBezTo>
                      <a:pt x="94" y="76"/>
                      <a:pt x="95" y="76"/>
                      <a:pt x="95" y="76"/>
                    </a:cubicBezTo>
                    <a:cubicBezTo>
                      <a:pt x="96" y="77"/>
                      <a:pt x="96" y="77"/>
                      <a:pt x="95" y="78"/>
                    </a:cubicBezTo>
                    <a:cubicBezTo>
                      <a:pt x="92" y="81"/>
                      <a:pt x="88" y="84"/>
                      <a:pt x="85" y="88"/>
                    </a:cubicBezTo>
                    <a:cubicBezTo>
                      <a:pt x="85" y="88"/>
                      <a:pt x="84" y="88"/>
                      <a:pt x="84" y="88"/>
                    </a:cubicBezTo>
                    <a:close/>
                    <a:moveTo>
                      <a:pt x="484" y="78"/>
                    </a:moveTo>
                    <a:cubicBezTo>
                      <a:pt x="484" y="78"/>
                      <a:pt x="484" y="78"/>
                      <a:pt x="483" y="78"/>
                    </a:cubicBezTo>
                    <a:cubicBezTo>
                      <a:pt x="480" y="75"/>
                      <a:pt x="476" y="72"/>
                      <a:pt x="473" y="69"/>
                    </a:cubicBezTo>
                    <a:cubicBezTo>
                      <a:pt x="472" y="68"/>
                      <a:pt x="472" y="67"/>
                      <a:pt x="473" y="67"/>
                    </a:cubicBezTo>
                    <a:cubicBezTo>
                      <a:pt x="473" y="66"/>
                      <a:pt x="474" y="66"/>
                      <a:pt x="474" y="67"/>
                    </a:cubicBezTo>
                    <a:cubicBezTo>
                      <a:pt x="478" y="70"/>
                      <a:pt x="481" y="73"/>
                      <a:pt x="485" y="76"/>
                    </a:cubicBezTo>
                    <a:cubicBezTo>
                      <a:pt x="485" y="77"/>
                      <a:pt x="485" y="77"/>
                      <a:pt x="485" y="78"/>
                    </a:cubicBezTo>
                    <a:cubicBezTo>
                      <a:pt x="485" y="78"/>
                      <a:pt x="484" y="78"/>
                      <a:pt x="484" y="78"/>
                    </a:cubicBezTo>
                    <a:close/>
                    <a:moveTo>
                      <a:pt x="102" y="72"/>
                    </a:moveTo>
                    <a:cubicBezTo>
                      <a:pt x="101" y="72"/>
                      <a:pt x="101" y="72"/>
                      <a:pt x="101" y="71"/>
                    </a:cubicBezTo>
                    <a:cubicBezTo>
                      <a:pt x="100" y="71"/>
                      <a:pt x="100" y="70"/>
                      <a:pt x="101" y="70"/>
                    </a:cubicBezTo>
                    <a:cubicBezTo>
                      <a:pt x="104" y="67"/>
                      <a:pt x="108" y="64"/>
                      <a:pt x="112" y="61"/>
                    </a:cubicBezTo>
                    <a:cubicBezTo>
                      <a:pt x="112" y="60"/>
                      <a:pt x="113" y="60"/>
                      <a:pt x="113" y="61"/>
                    </a:cubicBezTo>
                    <a:cubicBezTo>
                      <a:pt x="114" y="61"/>
                      <a:pt x="114" y="62"/>
                      <a:pt x="113" y="63"/>
                    </a:cubicBezTo>
                    <a:cubicBezTo>
                      <a:pt x="110" y="65"/>
                      <a:pt x="106" y="69"/>
                      <a:pt x="102" y="72"/>
                    </a:cubicBezTo>
                    <a:cubicBezTo>
                      <a:pt x="102" y="72"/>
                      <a:pt x="102" y="72"/>
                      <a:pt x="102" y="72"/>
                    </a:cubicBezTo>
                    <a:close/>
                    <a:moveTo>
                      <a:pt x="466" y="63"/>
                    </a:moveTo>
                    <a:cubicBezTo>
                      <a:pt x="466" y="63"/>
                      <a:pt x="466" y="63"/>
                      <a:pt x="465" y="63"/>
                    </a:cubicBezTo>
                    <a:cubicBezTo>
                      <a:pt x="462" y="60"/>
                      <a:pt x="458" y="57"/>
                      <a:pt x="454" y="54"/>
                    </a:cubicBezTo>
                    <a:cubicBezTo>
                      <a:pt x="453" y="54"/>
                      <a:pt x="453" y="53"/>
                      <a:pt x="454" y="53"/>
                    </a:cubicBezTo>
                    <a:cubicBezTo>
                      <a:pt x="454" y="52"/>
                      <a:pt x="455" y="52"/>
                      <a:pt x="455" y="52"/>
                    </a:cubicBezTo>
                    <a:cubicBezTo>
                      <a:pt x="459" y="55"/>
                      <a:pt x="463" y="58"/>
                      <a:pt x="467" y="61"/>
                    </a:cubicBezTo>
                    <a:cubicBezTo>
                      <a:pt x="467" y="61"/>
                      <a:pt x="467" y="62"/>
                      <a:pt x="467" y="63"/>
                    </a:cubicBezTo>
                    <a:cubicBezTo>
                      <a:pt x="467" y="63"/>
                      <a:pt x="466" y="63"/>
                      <a:pt x="466" y="63"/>
                    </a:cubicBezTo>
                    <a:close/>
                    <a:moveTo>
                      <a:pt x="120" y="57"/>
                    </a:moveTo>
                    <a:cubicBezTo>
                      <a:pt x="120" y="57"/>
                      <a:pt x="119" y="57"/>
                      <a:pt x="119" y="57"/>
                    </a:cubicBezTo>
                    <a:cubicBezTo>
                      <a:pt x="119" y="56"/>
                      <a:pt x="119" y="55"/>
                      <a:pt x="119" y="55"/>
                    </a:cubicBezTo>
                    <a:cubicBezTo>
                      <a:pt x="123" y="52"/>
                      <a:pt x="127" y="49"/>
                      <a:pt x="131" y="47"/>
                    </a:cubicBezTo>
                    <a:cubicBezTo>
                      <a:pt x="132" y="47"/>
                      <a:pt x="133" y="47"/>
                      <a:pt x="133" y="47"/>
                    </a:cubicBezTo>
                    <a:cubicBezTo>
                      <a:pt x="133" y="48"/>
                      <a:pt x="133" y="49"/>
                      <a:pt x="133" y="49"/>
                    </a:cubicBezTo>
                    <a:cubicBezTo>
                      <a:pt x="129" y="51"/>
                      <a:pt x="125" y="54"/>
                      <a:pt x="121" y="57"/>
                    </a:cubicBezTo>
                    <a:cubicBezTo>
                      <a:pt x="121" y="57"/>
                      <a:pt x="120" y="57"/>
                      <a:pt x="120" y="57"/>
                    </a:cubicBezTo>
                    <a:close/>
                    <a:moveTo>
                      <a:pt x="447" y="49"/>
                    </a:moveTo>
                    <a:cubicBezTo>
                      <a:pt x="446" y="49"/>
                      <a:pt x="446" y="49"/>
                      <a:pt x="446" y="49"/>
                    </a:cubicBezTo>
                    <a:cubicBezTo>
                      <a:pt x="442" y="46"/>
                      <a:pt x="438" y="44"/>
                      <a:pt x="434" y="42"/>
                    </a:cubicBezTo>
                    <a:cubicBezTo>
                      <a:pt x="433" y="41"/>
                      <a:pt x="433" y="41"/>
                      <a:pt x="434" y="40"/>
                    </a:cubicBezTo>
                    <a:cubicBezTo>
                      <a:pt x="434" y="39"/>
                      <a:pt x="435" y="39"/>
                      <a:pt x="435" y="40"/>
                    </a:cubicBezTo>
                    <a:cubicBezTo>
                      <a:pt x="439" y="42"/>
                      <a:pt x="443" y="44"/>
                      <a:pt x="447" y="47"/>
                    </a:cubicBezTo>
                    <a:cubicBezTo>
                      <a:pt x="448" y="47"/>
                      <a:pt x="448" y="48"/>
                      <a:pt x="448" y="49"/>
                    </a:cubicBezTo>
                    <a:cubicBezTo>
                      <a:pt x="447" y="49"/>
                      <a:pt x="447" y="49"/>
                      <a:pt x="447" y="49"/>
                    </a:cubicBezTo>
                    <a:close/>
                    <a:moveTo>
                      <a:pt x="140" y="44"/>
                    </a:moveTo>
                    <a:cubicBezTo>
                      <a:pt x="140" y="44"/>
                      <a:pt x="139" y="44"/>
                      <a:pt x="139" y="43"/>
                    </a:cubicBezTo>
                    <a:cubicBezTo>
                      <a:pt x="139" y="43"/>
                      <a:pt x="139" y="42"/>
                      <a:pt x="139" y="42"/>
                    </a:cubicBezTo>
                    <a:cubicBezTo>
                      <a:pt x="143" y="39"/>
                      <a:pt x="148" y="37"/>
                      <a:pt x="152" y="35"/>
                    </a:cubicBezTo>
                    <a:cubicBezTo>
                      <a:pt x="152" y="34"/>
                      <a:pt x="153" y="35"/>
                      <a:pt x="153" y="35"/>
                    </a:cubicBezTo>
                    <a:cubicBezTo>
                      <a:pt x="154" y="36"/>
                      <a:pt x="153" y="36"/>
                      <a:pt x="153" y="37"/>
                    </a:cubicBezTo>
                    <a:cubicBezTo>
                      <a:pt x="149" y="39"/>
                      <a:pt x="145" y="41"/>
                      <a:pt x="141" y="44"/>
                    </a:cubicBezTo>
                    <a:cubicBezTo>
                      <a:pt x="140" y="44"/>
                      <a:pt x="140" y="44"/>
                      <a:pt x="140" y="44"/>
                    </a:cubicBezTo>
                    <a:close/>
                    <a:moveTo>
                      <a:pt x="426" y="37"/>
                    </a:moveTo>
                    <a:cubicBezTo>
                      <a:pt x="426" y="37"/>
                      <a:pt x="426" y="37"/>
                      <a:pt x="426" y="37"/>
                    </a:cubicBezTo>
                    <a:cubicBezTo>
                      <a:pt x="422" y="35"/>
                      <a:pt x="417" y="33"/>
                      <a:pt x="413" y="30"/>
                    </a:cubicBezTo>
                    <a:cubicBezTo>
                      <a:pt x="413" y="30"/>
                      <a:pt x="412" y="30"/>
                      <a:pt x="413" y="29"/>
                    </a:cubicBezTo>
                    <a:cubicBezTo>
                      <a:pt x="413" y="28"/>
                      <a:pt x="414" y="28"/>
                      <a:pt x="414" y="28"/>
                    </a:cubicBezTo>
                    <a:cubicBezTo>
                      <a:pt x="418" y="30"/>
                      <a:pt x="423" y="33"/>
                      <a:pt x="427" y="35"/>
                    </a:cubicBezTo>
                    <a:cubicBezTo>
                      <a:pt x="427" y="35"/>
                      <a:pt x="428" y="36"/>
                      <a:pt x="427" y="36"/>
                    </a:cubicBezTo>
                    <a:cubicBezTo>
                      <a:pt x="427" y="37"/>
                      <a:pt x="427" y="37"/>
                      <a:pt x="426" y="37"/>
                    </a:cubicBezTo>
                    <a:close/>
                    <a:moveTo>
                      <a:pt x="161" y="33"/>
                    </a:moveTo>
                    <a:cubicBezTo>
                      <a:pt x="160" y="33"/>
                      <a:pt x="160" y="32"/>
                      <a:pt x="160" y="32"/>
                    </a:cubicBezTo>
                    <a:cubicBezTo>
                      <a:pt x="159" y="31"/>
                      <a:pt x="160" y="31"/>
                      <a:pt x="160" y="30"/>
                    </a:cubicBezTo>
                    <a:cubicBezTo>
                      <a:pt x="165" y="28"/>
                      <a:pt x="169" y="26"/>
                      <a:pt x="173" y="24"/>
                    </a:cubicBezTo>
                    <a:cubicBezTo>
                      <a:pt x="174" y="24"/>
                      <a:pt x="175" y="24"/>
                      <a:pt x="175" y="25"/>
                    </a:cubicBezTo>
                    <a:cubicBezTo>
                      <a:pt x="175" y="25"/>
                      <a:pt x="175" y="26"/>
                      <a:pt x="174" y="26"/>
                    </a:cubicBezTo>
                    <a:cubicBezTo>
                      <a:pt x="170" y="28"/>
                      <a:pt x="166" y="30"/>
                      <a:pt x="161" y="32"/>
                    </a:cubicBezTo>
                    <a:cubicBezTo>
                      <a:pt x="161" y="33"/>
                      <a:pt x="161" y="33"/>
                      <a:pt x="161" y="33"/>
                    </a:cubicBezTo>
                    <a:close/>
                    <a:moveTo>
                      <a:pt x="405" y="27"/>
                    </a:moveTo>
                    <a:cubicBezTo>
                      <a:pt x="405" y="27"/>
                      <a:pt x="405" y="27"/>
                      <a:pt x="405" y="27"/>
                    </a:cubicBezTo>
                    <a:cubicBezTo>
                      <a:pt x="400" y="25"/>
                      <a:pt x="396" y="23"/>
                      <a:pt x="391" y="21"/>
                    </a:cubicBezTo>
                    <a:cubicBezTo>
                      <a:pt x="391" y="21"/>
                      <a:pt x="391" y="20"/>
                      <a:pt x="391" y="20"/>
                    </a:cubicBezTo>
                    <a:cubicBezTo>
                      <a:pt x="391" y="19"/>
                      <a:pt x="392" y="19"/>
                      <a:pt x="392" y="19"/>
                    </a:cubicBezTo>
                    <a:cubicBezTo>
                      <a:pt x="397" y="21"/>
                      <a:pt x="401" y="22"/>
                      <a:pt x="406" y="24"/>
                    </a:cubicBezTo>
                    <a:cubicBezTo>
                      <a:pt x="406" y="25"/>
                      <a:pt x="406" y="25"/>
                      <a:pt x="406" y="26"/>
                    </a:cubicBezTo>
                    <a:cubicBezTo>
                      <a:pt x="406" y="26"/>
                      <a:pt x="406" y="27"/>
                      <a:pt x="405" y="27"/>
                    </a:cubicBezTo>
                    <a:close/>
                    <a:moveTo>
                      <a:pt x="183" y="23"/>
                    </a:moveTo>
                    <a:cubicBezTo>
                      <a:pt x="182" y="23"/>
                      <a:pt x="182" y="23"/>
                      <a:pt x="181" y="22"/>
                    </a:cubicBezTo>
                    <a:cubicBezTo>
                      <a:pt x="181" y="21"/>
                      <a:pt x="181" y="21"/>
                      <a:pt x="182" y="21"/>
                    </a:cubicBezTo>
                    <a:cubicBezTo>
                      <a:pt x="186" y="19"/>
                      <a:pt x="191" y="17"/>
                      <a:pt x="196" y="16"/>
                    </a:cubicBezTo>
                    <a:cubicBezTo>
                      <a:pt x="196" y="15"/>
                      <a:pt x="197" y="16"/>
                      <a:pt x="197" y="16"/>
                    </a:cubicBezTo>
                    <a:cubicBezTo>
                      <a:pt x="197" y="17"/>
                      <a:pt x="197" y="18"/>
                      <a:pt x="196" y="18"/>
                    </a:cubicBezTo>
                    <a:cubicBezTo>
                      <a:pt x="192" y="19"/>
                      <a:pt x="187" y="21"/>
                      <a:pt x="183" y="23"/>
                    </a:cubicBezTo>
                    <a:cubicBezTo>
                      <a:pt x="183" y="23"/>
                      <a:pt x="183" y="23"/>
                      <a:pt x="183" y="23"/>
                    </a:cubicBezTo>
                    <a:close/>
                    <a:moveTo>
                      <a:pt x="383" y="18"/>
                    </a:moveTo>
                    <a:cubicBezTo>
                      <a:pt x="383" y="18"/>
                      <a:pt x="383" y="18"/>
                      <a:pt x="383" y="18"/>
                    </a:cubicBezTo>
                    <a:cubicBezTo>
                      <a:pt x="378" y="16"/>
                      <a:pt x="374" y="15"/>
                      <a:pt x="369" y="14"/>
                    </a:cubicBezTo>
                    <a:cubicBezTo>
                      <a:pt x="368" y="14"/>
                      <a:pt x="368" y="13"/>
                      <a:pt x="368" y="12"/>
                    </a:cubicBezTo>
                    <a:cubicBezTo>
                      <a:pt x="368" y="12"/>
                      <a:pt x="369" y="11"/>
                      <a:pt x="370" y="11"/>
                    </a:cubicBezTo>
                    <a:cubicBezTo>
                      <a:pt x="374" y="13"/>
                      <a:pt x="379" y="14"/>
                      <a:pt x="383" y="16"/>
                    </a:cubicBezTo>
                    <a:cubicBezTo>
                      <a:pt x="384" y="16"/>
                      <a:pt x="384" y="17"/>
                      <a:pt x="384" y="17"/>
                    </a:cubicBezTo>
                    <a:cubicBezTo>
                      <a:pt x="384" y="18"/>
                      <a:pt x="383" y="18"/>
                      <a:pt x="383" y="18"/>
                    </a:cubicBezTo>
                    <a:close/>
                    <a:moveTo>
                      <a:pt x="205" y="15"/>
                    </a:moveTo>
                    <a:cubicBezTo>
                      <a:pt x="204" y="15"/>
                      <a:pt x="204" y="15"/>
                      <a:pt x="204" y="14"/>
                    </a:cubicBezTo>
                    <a:cubicBezTo>
                      <a:pt x="204" y="13"/>
                      <a:pt x="204" y="13"/>
                      <a:pt x="205" y="13"/>
                    </a:cubicBezTo>
                    <a:cubicBezTo>
                      <a:pt x="209" y="11"/>
                      <a:pt x="214" y="10"/>
                      <a:pt x="218" y="9"/>
                    </a:cubicBezTo>
                    <a:cubicBezTo>
                      <a:pt x="219" y="9"/>
                      <a:pt x="220" y="9"/>
                      <a:pt x="220" y="10"/>
                    </a:cubicBezTo>
                    <a:cubicBezTo>
                      <a:pt x="220" y="10"/>
                      <a:pt x="220" y="11"/>
                      <a:pt x="219" y="11"/>
                    </a:cubicBezTo>
                    <a:cubicBezTo>
                      <a:pt x="214" y="12"/>
                      <a:pt x="210" y="14"/>
                      <a:pt x="205" y="15"/>
                    </a:cubicBezTo>
                    <a:cubicBezTo>
                      <a:pt x="205" y="15"/>
                      <a:pt x="205" y="15"/>
                      <a:pt x="205" y="15"/>
                    </a:cubicBezTo>
                    <a:close/>
                    <a:moveTo>
                      <a:pt x="360" y="11"/>
                    </a:moveTo>
                    <a:cubicBezTo>
                      <a:pt x="360" y="11"/>
                      <a:pt x="360" y="11"/>
                      <a:pt x="360" y="11"/>
                    </a:cubicBezTo>
                    <a:cubicBezTo>
                      <a:pt x="355" y="10"/>
                      <a:pt x="351" y="9"/>
                      <a:pt x="346" y="8"/>
                    </a:cubicBezTo>
                    <a:cubicBezTo>
                      <a:pt x="345" y="8"/>
                      <a:pt x="345" y="7"/>
                      <a:pt x="345" y="7"/>
                    </a:cubicBezTo>
                    <a:cubicBezTo>
                      <a:pt x="345" y="6"/>
                      <a:pt x="346" y="6"/>
                      <a:pt x="347" y="6"/>
                    </a:cubicBezTo>
                    <a:cubicBezTo>
                      <a:pt x="351" y="7"/>
                      <a:pt x="356" y="8"/>
                      <a:pt x="361" y="9"/>
                    </a:cubicBezTo>
                    <a:cubicBezTo>
                      <a:pt x="361" y="9"/>
                      <a:pt x="362" y="10"/>
                      <a:pt x="361" y="10"/>
                    </a:cubicBezTo>
                    <a:cubicBezTo>
                      <a:pt x="361" y="11"/>
                      <a:pt x="361" y="11"/>
                      <a:pt x="360" y="11"/>
                    </a:cubicBezTo>
                    <a:close/>
                    <a:moveTo>
                      <a:pt x="228" y="9"/>
                    </a:moveTo>
                    <a:cubicBezTo>
                      <a:pt x="227" y="9"/>
                      <a:pt x="227" y="9"/>
                      <a:pt x="227" y="8"/>
                    </a:cubicBezTo>
                    <a:cubicBezTo>
                      <a:pt x="227" y="7"/>
                      <a:pt x="227" y="7"/>
                      <a:pt x="228" y="7"/>
                    </a:cubicBezTo>
                    <a:cubicBezTo>
                      <a:pt x="232" y="6"/>
                      <a:pt x="237" y="5"/>
                      <a:pt x="242" y="4"/>
                    </a:cubicBezTo>
                    <a:cubicBezTo>
                      <a:pt x="242" y="4"/>
                      <a:pt x="243" y="4"/>
                      <a:pt x="243" y="5"/>
                    </a:cubicBezTo>
                    <a:cubicBezTo>
                      <a:pt x="243" y="6"/>
                      <a:pt x="243" y="6"/>
                      <a:pt x="242" y="6"/>
                    </a:cubicBezTo>
                    <a:cubicBezTo>
                      <a:pt x="237" y="7"/>
                      <a:pt x="233" y="8"/>
                      <a:pt x="228" y="9"/>
                    </a:cubicBezTo>
                    <a:cubicBezTo>
                      <a:pt x="228" y="9"/>
                      <a:pt x="228" y="9"/>
                      <a:pt x="228" y="9"/>
                    </a:cubicBezTo>
                    <a:close/>
                    <a:moveTo>
                      <a:pt x="337" y="6"/>
                    </a:moveTo>
                    <a:cubicBezTo>
                      <a:pt x="337" y="6"/>
                      <a:pt x="337" y="6"/>
                      <a:pt x="337" y="6"/>
                    </a:cubicBezTo>
                    <a:cubicBezTo>
                      <a:pt x="332" y="6"/>
                      <a:pt x="327" y="5"/>
                      <a:pt x="323" y="4"/>
                    </a:cubicBezTo>
                    <a:cubicBezTo>
                      <a:pt x="322" y="4"/>
                      <a:pt x="322" y="4"/>
                      <a:pt x="322" y="3"/>
                    </a:cubicBezTo>
                    <a:cubicBezTo>
                      <a:pt x="322" y="2"/>
                      <a:pt x="322" y="2"/>
                      <a:pt x="323" y="2"/>
                    </a:cubicBezTo>
                    <a:cubicBezTo>
                      <a:pt x="328" y="3"/>
                      <a:pt x="333" y="3"/>
                      <a:pt x="337" y="4"/>
                    </a:cubicBezTo>
                    <a:cubicBezTo>
                      <a:pt x="338" y="4"/>
                      <a:pt x="338" y="5"/>
                      <a:pt x="338" y="5"/>
                    </a:cubicBezTo>
                    <a:cubicBezTo>
                      <a:pt x="338" y="6"/>
                      <a:pt x="338" y="6"/>
                      <a:pt x="337" y="6"/>
                    </a:cubicBezTo>
                    <a:close/>
                    <a:moveTo>
                      <a:pt x="251" y="5"/>
                    </a:moveTo>
                    <a:cubicBezTo>
                      <a:pt x="251" y="5"/>
                      <a:pt x="250" y="4"/>
                      <a:pt x="250" y="4"/>
                    </a:cubicBezTo>
                    <a:cubicBezTo>
                      <a:pt x="250" y="3"/>
                      <a:pt x="251" y="3"/>
                      <a:pt x="251" y="3"/>
                    </a:cubicBezTo>
                    <a:cubicBezTo>
                      <a:pt x="256" y="2"/>
                      <a:pt x="261" y="1"/>
                      <a:pt x="265" y="1"/>
                    </a:cubicBezTo>
                    <a:cubicBezTo>
                      <a:pt x="266" y="1"/>
                      <a:pt x="267" y="1"/>
                      <a:pt x="267" y="2"/>
                    </a:cubicBezTo>
                    <a:cubicBezTo>
                      <a:pt x="267" y="3"/>
                      <a:pt x="266" y="3"/>
                      <a:pt x="266" y="3"/>
                    </a:cubicBezTo>
                    <a:cubicBezTo>
                      <a:pt x="261" y="4"/>
                      <a:pt x="256" y="4"/>
                      <a:pt x="251" y="5"/>
                    </a:cubicBezTo>
                    <a:cubicBezTo>
                      <a:pt x="251" y="5"/>
                      <a:pt x="251" y="5"/>
                      <a:pt x="251" y="5"/>
                    </a:cubicBezTo>
                    <a:close/>
                    <a:moveTo>
                      <a:pt x="313" y="3"/>
                    </a:moveTo>
                    <a:cubicBezTo>
                      <a:pt x="313" y="3"/>
                      <a:pt x="313" y="3"/>
                      <a:pt x="313" y="3"/>
                    </a:cubicBezTo>
                    <a:cubicBezTo>
                      <a:pt x="309" y="3"/>
                      <a:pt x="304" y="3"/>
                      <a:pt x="299" y="3"/>
                    </a:cubicBezTo>
                    <a:cubicBezTo>
                      <a:pt x="299" y="3"/>
                      <a:pt x="298" y="2"/>
                      <a:pt x="298" y="1"/>
                    </a:cubicBezTo>
                    <a:cubicBezTo>
                      <a:pt x="298" y="1"/>
                      <a:pt x="299" y="0"/>
                      <a:pt x="299" y="0"/>
                    </a:cubicBezTo>
                    <a:cubicBezTo>
                      <a:pt x="304" y="0"/>
                      <a:pt x="309" y="1"/>
                      <a:pt x="314" y="1"/>
                    </a:cubicBezTo>
                    <a:cubicBezTo>
                      <a:pt x="314" y="1"/>
                      <a:pt x="315" y="2"/>
                      <a:pt x="315" y="2"/>
                    </a:cubicBezTo>
                    <a:cubicBezTo>
                      <a:pt x="315" y="3"/>
                      <a:pt x="314" y="3"/>
                      <a:pt x="313" y="3"/>
                    </a:cubicBezTo>
                    <a:close/>
                    <a:moveTo>
                      <a:pt x="275" y="3"/>
                    </a:moveTo>
                    <a:cubicBezTo>
                      <a:pt x="274" y="3"/>
                      <a:pt x="274" y="2"/>
                      <a:pt x="274" y="2"/>
                    </a:cubicBezTo>
                    <a:cubicBezTo>
                      <a:pt x="274" y="1"/>
                      <a:pt x="274" y="0"/>
                      <a:pt x="275" y="0"/>
                    </a:cubicBezTo>
                    <a:cubicBezTo>
                      <a:pt x="280" y="0"/>
                      <a:pt x="284" y="0"/>
                      <a:pt x="289" y="0"/>
                    </a:cubicBezTo>
                    <a:cubicBezTo>
                      <a:pt x="290" y="0"/>
                      <a:pt x="290" y="0"/>
                      <a:pt x="290" y="0"/>
                    </a:cubicBezTo>
                    <a:cubicBezTo>
                      <a:pt x="290" y="0"/>
                      <a:pt x="291" y="1"/>
                      <a:pt x="291" y="1"/>
                    </a:cubicBezTo>
                    <a:cubicBezTo>
                      <a:pt x="291" y="2"/>
                      <a:pt x="290" y="2"/>
                      <a:pt x="290" y="2"/>
                    </a:cubicBezTo>
                    <a:cubicBezTo>
                      <a:pt x="289" y="2"/>
                      <a:pt x="289" y="2"/>
                      <a:pt x="289" y="2"/>
                    </a:cubicBezTo>
                    <a:cubicBezTo>
                      <a:pt x="284" y="2"/>
                      <a:pt x="280" y="3"/>
                      <a:pt x="275" y="3"/>
                    </a:cubicBezTo>
                    <a:cubicBezTo>
                      <a:pt x="275" y="3"/>
                      <a:pt x="275" y="3"/>
                      <a:pt x="275" y="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258"/>
              <p:cNvSpPr>
                <a:spLocks/>
              </p:cNvSpPr>
              <p:nvPr userDrawn="1"/>
            </p:nvSpPr>
            <p:spPr bwMode="auto">
              <a:xfrm>
                <a:off x="3311" y="1200"/>
                <a:ext cx="1034" cy="1138"/>
              </a:xfrm>
              <a:custGeom>
                <a:avLst/>
                <a:gdLst>
                  <a:gd name="T0" fmla="*/ 317 w 612"/>
                  <a:gd name="T1" fmla="*/ 646 h 673"/>
                  <a:gd name="T2" fmla="*/ 20 w 612"/>
                  <a:gd name="T3" fmla="*/ 415 h 673"/>
                  <a:gd name="T4" fmla="*/ 53 w 612"/>
                  <a:gd name="T5" fmla="*/ 182 h 673"/>
                  <a:gd name="T6" fmla="*/ 240 w 612"/>
                  <a:gd name="T7" fmla="*/ 42 h 673"/>
                  <a:gd name="T8" fmla="*/ 612 w 612"/>
                  <a:gd name="T9" fmla="*/ 263 h 673"/>
                  <a:gd name="T10" fmla="*/ 610 w 612"/>
                  <a:gd name="T11" fmla="*/ 266 h 673"/>
                  <a:gd name="T12" fmla="*/ 608 w 612"/>
                  <a:gd name="T13" fmla="*/ 264 h 673"/>
                  <a:gd name="T14" fmla="*/ 241 w 612"/>
                  <a:gd name="T15" fmla="*/ 46 h 673"/>
                  <a:gd name="T16" fmla="*/ 57 w 612"/>
                  <a:gd name="T17" fmla="*/ 185 h 673"/>
                  <a:gd name="T18" fmla="*/ 25 w 612"/>
                  <a:gd name="T19" fmla="*/ 414 h 673"/>
                  <a:gd name="T20" fmla="*/ 391 w 612"/>
                  <a:gd name="T21" fmla="*/ 632 h 673"/>
                  <a:gd name="T22" fmla="*/ 394 w 612"/>
                  <a:gd name="T23" fmla="*/ 633 h 673"/>
                  <a:gd name="T24" fmla="*/ 393 w 612"/>
                  <a:gd name="T25" fmla="*/ 636 h 673"/>
                  <a:gd name="T26" fmla="*/ 317 w 612"/>
                  <a:gd name="T27" fmla="*/ 64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2" h="673">
                    <a:moveTo>
                      <a:pt x="317" y="646"/>
                    </a:moveTo>
                    <a:cubicBezTo>
                      <a:pt x="181" y="646"/>
                      <a:pt x="56" y="553"/>
                      <a:pt x="20" y="415"/>
                    </a:cubicBezTo>
                    <a:cubicBezTo>
                      <a:pt x="0" y="336"/>
                      <a:pt x="12" y="253"/>
                      <a:pt x="53" y="182"/>
                    </a:cubicBezTo>
                    <a:cubicBezTo>
                      <a:pt x="95" y="112"/>
                      <a:pt x="161" y="62"/>
                      <a:pt x="240" y="42"/>
                    </a:cubicBezTo>
                    <a:cubicBezTo>
                      <a:pt x="403" y="0"/>
                      <a:pt x="570" y="99"/>
                      <a:pt x="612" y="263"/>
                    </a:cubicBezTo>
                    <a:cubicBezTo>
                      <a:pt x="612" y="264"/>
                      <a:pt x="612" y="266"/>
                      <a:pt x="610" y="266"/>
                    </a:cubicBezTo>
                    <a:cubicBezTo>
                      <a:pt x="609" y="266"/>
                      <a:pt x="608" y="265"/>
                      <a:pt x="608" y="264"/>
                    </a:cubicBezTo>
                    <a:cubicBezTo>
                      <a:pt x="566" y="103"/>
                      <a:pt x="402" y="5"/>
                      <a:pt x="241" y="46"/>
                    </a:cubicBezTo>
                    <a:cubicBezTo>
                      <a:pt x="163" y="66"/>
                      <a:pt x="98" y="115"/>
                      <a:pt x="57" y="185"/>
                    </a:cubicBezTo>
                    <a:cubicBezTo>
                      <a:pt x="16" y="254"/>
                      <a:pt x="5" y="336"/>
                      <a:pt x="25" y="414"/>
                    </a:cubicBezTo>
                    <a:cubicBezTo>
                      <a:pt x="66" y="575"/>
                      <a:pt x="231" y="673"/>
                      <a:pt x="391" y="632"/>
                    </a:cubicBezTo>
                    <a:cubicBezTo>
                      <a:pt x="393" y="631"/>
                      <a:pt x="394" y="632"/>
                      <a:pt x="394" y="633"/>
                    </a:cubicBezTo>
                    <a:cubicBezTo>
                      <a:pt x="395" y="635"/>
                      <a:pt x="394" y="636"/>
                      <a:pt x="393" y="636"/>
                    </a:cubicBezTo>
                    <a:cubicBezTo>
                      <a:pt x="367" y="643"/>
                      <a:pt x="342" y="646"/>
                      <a:pt x="317" y="646"/>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259"/>
              <p:cNvSpPr>
                <a:spLocks/>
              </p:cNvSpPr>
              <p:nvPr userDrawn="1"/>
            </p:nvSpPr>
            <p:spPr bwMode="auto">
              <a:xfrm>
                <a:off x="3433" y="1363"/>
                <a:ext cx="824" cy="821"/>
              </a:xfrm>
              <a:custGeom>
                <a:avLst/>
                <a:gdLst>
                  <a:gd name="T0" fmla="*/ 244 w 488"/>
                  <a:gd name="T1" fmla="*/ 486 h 486"/>
                  <a:gd name="T2" fmla="*/ 0 w 488"/>
                  <a:gd name="T3" fmla="*/ 243 h 486"/>
                  <a:gd name="T4" fmla="*/ 244 w 488"/>
                  <a:gd name="T5" fmla="*/ 0 h 486"/>
                  <a:gd name="T6" fmla="*/ 247 w 488"/>
                  <a:gd name="T7" fmla="*/ 2 h 486"/>
                  <a:gd name="T8" fmla="*/ 244 w 488"/>
                  <a:gd name="T9" fmla="*/ 5 h 486"/>
                  <a:gd name="T10" fmla="*/ 5 w 488"/>
                  <a:gd name="T11" fmla="*/ 243 h 486"/>
                  <a:gd name="T12" fmla="*/ 244 w 488"/>
                  <a:gd name="T13" fmla="*/ 481 h 486"/>
                  <a:gd name="T14" fmla="*/ 484 w 488"/>
                  <a:gd name="T15" fmla="*/ 243 h 486"/>
                  <a:gd name="T16" fmla="*/ 486 w 488"/>
                  <a:gd name="T17" fmla="*/ 241 h 486"/>
                  <a:gd name="T18" fmla="*/ 488 w 488"/>
                  <a:gd name="T19" fmla="*/ 243 h 486"/>
                  <a:gd name="T20" fmla="*/ 244 w 488"/>
                  <a:gd name="T21"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486">
                    <a:moveTo>
                      <a:pt x="244" y="486"/>
                    </a:moveTo>
                    <a:cubicBezTo>
                      <a:pt x="110" y="486"/>
                      <a:pt x="0" y="377"/>
                      <a:pt x="0" y="243"/>
                    </a:cubicBezTo>
                    <a:cubicBezTo>
                      <a:pt x="0" y="109"/>
                      <a:pt x="110" y="0"/>
                      <a:pt x="244" y="0"/>
                    </a:cubicBezTo>
                    <a:cubicBezTo>
                      <a:pt x="246" y="0"/>
                      <a:pt x="247" y="1"/>
                      <a:pt x="247" y="2"/>
                    </a:cubicBezTo>
                    <a:cubicBezTo>
                      <a:pt x="247" y="4"/>
                      <a:pt x="246" y="5"/>
                      <a:pt x="244" y="5"/>
                    </a:cubicBezTo>
                    <a:cubicBezTo>
                      <a:pt x="112" y="5"/>
                      <a:pt x="5" y="112"/>
                      <a:pt x="5" y="243"/>
                    </a:cubicBezTo>
                    <a:cubicBezTo>
                      <a:pt x="5" y="374"/>
                      <a:pt x="112" y="481"/>
                      <a:pt x="244" y="481"/>
                    </a:cubicBezTo>
                    <a:cubicBezTo>
                      <a:pt x="376" y="481"/>
                      <a:pt x="484" y="374"/>
                      <a:pt x="484" y="243"/>
                    </a:cubicBezTo>
                    <a:cubicBezTo>
                      <a:pt x="484" y="242"/>
                      <a:pt x="485" y="241"/>
                      <a:pt x="486" y="241"/>
                    </a:cubicBezTo>
                    <a:cubicBezTo>
                      <a:pt x="487" y="241"/>
                      <a:pt x="488" y="242"/>
                      <a:pt x="488" y="243"/>
                    </a:cubicBezTo>
                    <a:cubicBezTo>
                      <a:pt x="488" y="377"/>
                      <a:pt x="379" y="486"/>
                      <a:pt x="244" y="486"/>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260"/>
              <p:cNvSpPr>
                <a:spLocks/>
              </p:cNvSpPr>
              <p:nvPr userDrawn="1"/>
            </p:nvSpPr>
            <p:spPr bwMode="auto">
              <a:xfrm>
                <a:off x="4279" y="1843"/>
                <a:ext cx="99" cy="27"/>
              </a:xfrm>
              <a:custGeom>
                <a:avLst/>
                <a:gdLst>
                  <a:gd name="T0" fmla="*/ 59 w 59"/>
                  <a:gd name="T1" fmla="*/ 12 h 16"/>
                  <a:gd name="T2" fmla="*/ 1 w 59"/>
                  <a:gd name="T3" fmla="*/ 0 h 16"/>
                  <a:gd name="T4" fmla="*/ 0 w 59"/>
                  <a:gd name="T5" fmla="*/ 5 h 16"/>
                  <a:gd name="T6" fmla="*/ 58 w 59"/>
                  <a:gd name="T7" fmla="*/ 16 h 16"/>
                  <a:gd name="T8" fmla="*/ 59 w 59"/>
                  <a:gd name="T9" fmla="*/ 12 h 16"/>
                </a:gdLst>
                <a:ahLst/>
                <a:cxnLst>
                  <a:cxn ang="0">
                    <a:pos x="T0" y="T1"/>
                  </a:cxn>
                  <a:cxn ang="0">
                    <a:pos x="T2" y="T3"/>
                  </a:cxn>
                  <a:cxn ang="0">
                    <a:pos x="T4" y="T5"/>
                  </a:cxn>
                  <a:cxn ang="0">
                    <a:pos x="T6" y="T7"/>
                  </a:cxn>
                  <a:cxn ang="0">
                    <a:pos x="T8" y="T9"/>
                  </a:cxn>
                </a:cxnLst>
                <a:rect l="0" t="0" r="r" b="b"/>
                <a:pathLst>
                  <a:path w="59" h="16">
                    <a:moveTo>
                      <a:pt x="59" y="12"/>
                    </a:moveTo>
                    <a:cubicBezTo>
                      <a:pt x="1" y="0"/>
                      <a:pt x="1" y="0"/>
                      <a:pt x="1" y="0"/>
                    </a:cubicBezTo>
                    <a:cubicBezTo>
                      <a:pt x="0" y="5"/>
                      <a:pt x="0" y="5"/>
                      <a:pt x="0" y="5"/>
                    </a:cubicBezTo>
                    <a:cubicBezTo>
                      <a:pt x="58" y="16"/>
                      <a:pt x="58" y="16"/>
                      <a:pt x="58" y="16"/>
                    </a:cubicBezTo>
                    <a:cubicBezTo>
                      <a:pt x="58" y="15"/>
                      <a:pt x="58" y="13"/>
                      <a:pt x="59" y="1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261"/>
              <p:cNvSpPr>
                <a:spLocks/>
              </p:cNvSpPr>
              <p:nvPr userDrawn="1"/>
            </p:nvSpPr>
            <p:spPr bwMode="auto">
              <a:xfrm>
                <a:off x="4432" y="1873"/>
                <a:ext cx="467" cy="100"/>
              </a:xfrm>
              <a:custGeom>
                <a:avLst/>
                <a:gdLst>
                  <a:gd name="T0" fmla="*/ 0 w 276"/>
                  <a:gd name="T1" fmla="*/ 0 h 59"/>
                  <a:gd name="T2" fmla="*/ 0 w 276"/>
                  <a:gd name="T3" fmla="*/ 5 h 59"/>
                  <a:gd name="T4" fmla="*/ 275 w 276"/>
                  <a:gd name="T5" fmla="*/ 59 h 59"/>
                  <a:gd name="T6" fmla="*/ 276 w 276"/>
                  <a:gd name="T7" fmla="*/ 55 h 59"/>
                  <a:gd name="T8" fmla="*/ 0 w 276"/>
                  <a:gd name="T9" fmla="*/ 0 h 59"/>
                </a:gdLst>
                <a:ahLst/>
                <a:cxnLst>
                  <a:cxn ang="0">
                    <a:pos x="T0" y="T1"/>
                  </a:cxn>
                  <a:cxn ang="0">
                    <a:pos x="T2" y="T3"/>
                  </a:cxn>
                  <a:cxn ang="0">
                    <a:pos x="T4" y="T5"/>
                  </a:cxn>
                  <a:cxn ang="0">
                    <a:pos x="T6" y="T7"/>
                  </a:cxn>
                  <a:cxn ang="0">
                    <a:pos x="T8" y="T9"/>
                  </a:cxn>
                </a:cxnLst>
                <a:rect l="0" t="0" r="r" b="b"/>
                <a:pathLst>
                  <a:path w="276" h="59">
                    <a:moveTo>
                      <a:pt x="0" y="0"/>
                    </a:moveTo>
                    <a:cubicBezTo>
                      <a:pt x="0" y="2"/>
                      <a:pt x="0" y="3"/>
                      <a:pt x="0" y="5"/>
                    </a:cubicBezTo>
                    <a:cubicBezTo>
                      <a:pt x="275" y="59"/>
                      <a:pt x="275" y="59"/>
                      <a:pt x="275" y="59"/>
                    </a:cubicBezTo>
                    <a:cubicBezTo>
                      <a:pt x="276" y="55"/>
                      <a:pt x="276" y="55"/>
                      <a:pt x="276" y="55"/>
                    </a:cubicBezTo>
                    <a:lnTo>
                      <a:pt x="0" y="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262"/>
              <p:cNvSpPr>
                <a:spLocks noEditPoints="1"/>
              </p:cNvSpPr>
              <p:nvPr userDrawn="1"/>
            </p:nvSpPr>
            <p:spPr bwMode="auto">
              <a:xfrm>
                <a:off x="3889" y="1770"/>
                <a:ext cx="555" cy="598"/>
              </a:xfrm>
              <a:custGeom>
                <a:avLst/>
                <a:gdLst>
                  <a:gd name="T0" fmla="*/ 3 w 329"/>
                  <a:gd name="T1" fmla="*/ 354 h 354"/>
                  <a:gd name="T2" fmla="*/ 0 w 329"/>
                  <a:gd name="T3" fmla="*/ 317 h 354"/>
                  <a:gd name="T4" fmla="*/ 2 w 329"/>
                  <a:gd name="T5" fmla="*/ 317 h 354"/>
                  <a:gd name="T6" fmla="*/ 208 w 329"/>
                  <a:gd name="T7" fmla="*/ 216 h 354"/>
                  <a:gd name="T8" fmla="*/ 292 w 329"/>
                  <a:gd name="T9" fmla="*/ 2 h 354"/>
                  <a:gd name="T10" fmla="*/ 292 w 329"/>
                  <a:gd name="T11" fmla="*/ 0 h 354"/>
                  <a:gd name="T12" fmla="*/ 329 w 329"/>
                  <a:gd name="T13" fmla="*/ 0 h 354"/>
                  <a:gd name="T14" fmla="*/ 329 w 329"/>
                  <a:gd name="T15" fmla="*/ 2 h 354"/>
                  <a:gd name="T16" fmla="*/ 235 w 329"/>
                  <a:gd name="T17" fmla="*/ 241 h 354"/>
                  <a:gd name="T18" fmla="*/ 5 w 329"/>
                  <a:gd name="T19" fmla="*/ 354 h 354"/>
                  <a:gd name="T20" fmla="*/ 3 w 329"/>
                  <a:gd name="T21" fmla="*/ 354 h 354"/>
                  <a:gd name="T22" fmla="*/ 4 w 329"/>
                  <a:gd name="T23" fmla="*/ 321 h 354"/>
                  <a:gd name="T24" fmla="*/ 6 w 329"/>
                  <a:gd name="T25" fmla="*/ 350 h 354"/>
                  <a:gd name="T26" fmla="*/ 232 w 329"/>
                  <a:gd name="T27" fmla="*/ 239 h 354"/>
                  <a:gd name="T28" fmla="*/ 326 w 329"/>
                  <a:gd name="T29" fmla="*/ 4 h 354"/>
                  <a:gd name="T30" fmla="*/ 296 w 329"/>
                  <a:gd name="T31" fmla="*/ 4 h 354"/>
                  <a:gd name="T32" fmla="*/ 211 w 329"/>
                  <a:gd name="T33" fmla="*/ 219 h 354"/>
                  <a:gd name="T34" fmla="*/ 4 w 329"/>
                  <a:gd name="T35" fmla="*/ 32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354">
                    <a:moveTo>
                      <a:pt x="3" y="354"/>
                    </a:moveTo>
                    <a:cubicBezTo>
                      <a:pt x="0" y="317"/>
                      <a:pt x="0" y="317"/>
                      <a:pt x="0" y="317"/>
                    </a:cubicBezTo>
                    <a:cubicBezTo>
                      <a:pt x="2" y="317"/>
                      <a:pt x="2" y="317"/>
                      <a:pt x="2" y="317"/>
                    </a:cubicBezTo>
                    <a:cubicBezTo>
                      <a:pt x="81" y="311"/>
                      <a:pt x="154" y="275"/>
                      <a:pt x="208" y="216"/>
                    </a:cubicBezTo>
                    <a:cubicBezTo>
                      <a:pt x="262" y="158"/>
                      <a:pt x="292" y="82"/>
                      <a:pt x="292" y="2"/>
                    </a:cubicBezTo>
                    <a:cubicBezTo>
                      <a:pt x="292" y="0"/>
                      <a:pt x="292" y="0"/>
                      <a:pt x="292" y="0"/>
                    </a:cubicBezTo>
                    <a:cubicBezTo>
                      <a:pt x="329" y="0"/>
                      <a:pt x="329" y="0"/>
                      <a:pt x="329" y="0"/>
                    </a:cubicBezTo>
                    <a:cubicBezTo>
                      <a:pt x="329" y="2"/>
                      <a:pt x="329" y="2"/>
                      <a:pt x="329" y="2"/>
                    </a:cubicBezTo>
                    <a:cubicBezTo>
                      <a:pt x="329" y="91"/>
                      <a:pt x="296" y="176"/>
                      <a:pt x="235" y="241"/>
                    </a:cubicBezTo>
                    <a:cubicBezTo>
                      <a:pt x="175" y="307"/>
                      <a:pt x="93" y="346"/>
                      <a:pt x="5" y="354"/>
                    </a:cubicBezTo>
                    <a:lnTo>
                      <a:pt x="3" y="354"/>
                    </a:lnTo>
                    <a:close/>
                    <a:moveTo>
                      <a:pt x="4" y="321"/>
                    </a:moveTo>
                    <a:cubicBezTo>
                      <a:pt x="6" y="350"/>
                      <a:pt x="6" y="350"/>
                      <a:pt x="6" y="350"/>
                    </a:cubicBezTo>
                    <a:cubicBezTo>
                      <a:pt x="93" y="342"/>
                      <a:pt x="173" y="303"/>
                      <a:pt x="232" y="239"/>
                    </a:cubicBezTo>
                    <a:cubicBezTo>
                      <a:pt x="292" y="175"/>
                      <a:pt x="325" y="91"/>
                      <a:pt x="326" y="4"/>
                    </a:cubicBezTo>
                    <a:cubicBezTo>
                      <a:pt x="296" y="4"/>
                      <a:pt x="296" y="4"/>
                      <a:pt x="296" y="4"/>
                    </a:cubicBezTo>
                    <a:cubicBezTo>
                      <a:pt x="295" y="84"/>
                      <a:pt x="265" y="160"/>
                      <a:pt x="211" y="219"/>
                    </a:cubicBezTo>
                    <a:cubicBezTo>
                      <a:pt x="156" y="277"/>
                      <a:pt x="83" y="313"/>
                      <a:pt x="4" y="321"/>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263"/>
              <p:cNvSpPr>
                <a:spLocks/>
              </p:cNvSpPr>
              <p:nvPr userDrawn="1"/>
            </p:nvSpPr>
            <p:spPr bwMode="auto">
              <a:xfrm>
                <a:off x="4215" y="2017"/>
                <a:ext cx="310" cy="294"/>
              </a:xfrm>
              <a:custGeom>
                <a:avLst/>
                <a:gdLst>
                  <a:gd name="T0" fmla="*/ 304 w 310"/>
                  <a:gd name="T1" fmla="*/ 294 h 294"/>
                  <a:gd name="T2" fmla="*/ 0 w 310"/>
                  <a:gd name="T3" fmla="*/ 5 h 294"/>
                  <a:gd name="T4" fmla="*/ 5 w 310"/>
                  <a:gd name="T5" fmla="*/ 0 h 294"/>
                  <a:gd name="T6" fmla="*/ 310 w 310"/>
                  <a:gd name="T7" fmla="*/ 289 h 294"/>
                  <a:gd name="T8" fmla="*/ 304 w 310"/>
                  <a:gd name="T9" fmla="*/ 294 h 294"/>
                </a:gdLst>
                <a:ahLst/>
                <a:cxnLst>
                  <a:cxn ang="0">
                    <a:pos x="T0" y="T1"/>
                  </a:cxn>
                  <a:cxn ang="0">
                    <a:pos x="T2" y="T3"/>
                  </a:cxn>
                  <a:cxn ang="0">
                    <a:pos x="T4" y="T5"/>
                  </a:cxn>
                  <a:cxn ang="0">
                    <a:pos x="T6" y="T7"/>
                  </a:cxn>
                  <a:cxn ang="0">
                    <a:pos x="T8" y="T9"/>
                  </a:cxn>
                </a:cxnLst>
                <a:rect l="0" t="0" r="r" b="b"/>
                <a:pathLst>
                  <a:path w="310" h="294">
                    <a:moveTo>
                      <a:pt x="304" y="294"/>
                    </a:moveTo>
                    <a:lnTo>
                      <a:pt x="0" y="5"/>
                    </a:lnTo>
                    <a:lnTo>
                      <a:pt x="5" y="0"/>
                    </a:lnTo>
                    <a:lnTo>
                      <a:pt x="310" y="289"/>
                    </a:lnTo>
                    <a:lnTo>
                      <a:pt x="304" y="29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264"/>
              <p:cNvSpPr>
                <a:spLocks/>
              </p:cNvSpPr>
              <p:nvPr userDrawn="1"/>
            </p:nvSpPr>
            <p:spPr bwMode="auto">
              <a:xfrm>
                <a:off x="4299" y="1655"/>
                <a:ext cx="876" cy="101"/>
              </a:xfrm>
              <a:custGeom>
                <a:avLst/>
                <a:gdLst>
                  <a:gd name="T0" fmla="*/ 0 w 876"/>
                  <a:gd name="T1" fmla="*/ 101 h 101"/>
                  <a:gd name="T2" fmla="*/ 0 w 876"/>
                  <a:gd name="T3" fmla="*/ 93 h 101"/>
                  <a:gd name="T4" fmla="*/ 876 w 876"/>
                  <a:gd name="T5" fmla="*/ 0 h 101"/>
                  <a:gd name="T6" fmla="*/ 876 w 876"/>
                  <a:gd name="T7" fmla="*/ 7 h 101"/>
                  <a:gd name="T8" fmla="*/ 0 w 876"/>
                  <a:gd name="T9" fmla="*/ 101 h 101"/>
                </a:gdLst>
                <a:ahLst/>
                <a:cxnLst>
                  <a:cxn ang="0">
                    <a:pos x="T0" y="T1"/>
                  </a:cxn>
                  <a:cxn ang="0">
                    <a:pos x="T2" y="T3"/>
                  </a:cxn>
                  <a:cxn ang="0">
                    <a:pos x="T4" y="T5"/>
                  </a:cxn>
                  <a:cxn ang="0">
                    <a:pos x="T6" y="T7"/>
                  </a:cxn>
                  <a:cxn ang="0">
                    <a:pos x="T8" y="T9"/>
                  </a:cxn>
                </a:cxnLst>
                <a:rect l="0" t="0" r="r" b="b"/>
                <a:pathLst>
                  <a:path w="876" h="101">
                    <a:moveTo>
                      <a:pt x="0" y="101"/>
                    </a:moveTo>
                    <a:lnTo>
                      <a:pt x="0" y="93"/>
                    </a:lnTo>
                    <a:lnTo>
                      <a:pt x="876" y="0"/>
                    </a:lnTo>
                    <a:lnTo>
                      <a:pt x="876" y="7"/>
                    </a:lnTo>
                    <a:lnTo>
                      <a:pt x="0" y="10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265"/>
              <p:cNvSpPr>
                <a:spLocks noEditPoints="1"/>
              </p:cNvSpPr>
              <p:nvPr userDrawn="1"/>
            </p:nvSpPr>
            <p:spPr bwMode="auto">
              <a:xfrm>
                <a:off x="4323" y="1501"/>
                <a:ext cx="99" cy="127"/>
              </a:xfrm>
              <a:custGeom>
                <a:avLst/>
                <a:gdLst>
                  <a:gd name="T0" fmla="*/ 23 w 59"/>
                  <a:gd name="T1" fmla="*/ 75 h 75"/>
                  <a:gd name="T2" fmla="*/ 23 w 59"/>
                  <a:gd name="T3" fmla="*/ 73 h 75"/>
                  <a:gd name="T4" fmla="*/ 1 w 59"/>
                  <a:gd name="T5" fmla="*/ 18 h 75"/>
                  <a:gd name="T6" fmla="*/ 0 w 59"/>
                  <a:gd name="T7" fmla="*/ 17 h 75"/>
                  <a:gd name="T8" fmla="*/ 33 w 59"/>
                  <a:gd name="T9" fmla="*/ 0 h 75"/>
                  <a:gd name="T10" fmla="*/ 34 w 59"/>
                  <a:gd name="T11" fmla="*/ 2 h 75"/>
                  <a:gd name="T12" fmla="*/ 58 w 59"/>
                  <a:gd name="T13" fmla="*/ 63 h 75"/>
                  <a:gd name="T14" fmla="*/ 59 w 59"/>
                  <a:gd name="T15" fmla="*/ 65 h 75"/>
                  <a:gd name="T16" fmla="*/ 23 w 59"/>
                  <a:gd name="T17" fmla="*/ 75 h 75"/>
                  <a:gd name="T18" fmla="*/ 5 w 59"/>
                  <a:gd name="T19" fmla="*/ 18 h 75"/>
                  <a:gd name="T20" fmla="*/ 26 w 59"/>
                  <a:gd name="T21" fmla="*/ 70 h 75"/>
                  <a:gd name="T22" fmla="*/ 54 w 59"/>
                  <a:gd name="T23" fmla="*/ 62 h 75"/>
                  <a:gd name="T24" fmla="*/ 32 w 59"/>
                  <a:gd name="T25" fmla="*/ 5 h 75"/>
                  <a:gd name="T26" fmla="*/ 5 w 59"/>
                  <a:gd name="T27"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75">
                    <a:moveTo>
                      <a:pt x="23" y="75"/>
                    </a:moveTo>
                    <a:cubicBezTo>
                      <a:pt x="23" y="73"/>
                      <a:pt x="23" y="73"/>
                      <a:pt x="23" y="73"/>
                    </a:cubicBezTo>
                    <a:cubicBezTo>
                      <a:pt x="17" y="54"/>
                      <a:pt x="10" y="36"/>
                      <a:pt x="1" y="18"/>
                    </a:cubicBezTo>
                    <a:cubicBezTo>
                      <a:pt x="0" y="17"/>
                      <a:pt x="0" y="17"/>
                      <a:pt x="0" y="17"/>
                    </a:cubicBezTo>
                    <a:cubicBezTo>
                      <a:pt x="33" y="0"/>
                      <a:pt x="33" y="0"/>
                      <a:pt x="33" y="0"/>
                    </a:cubicBezTo>
                    <a:cubicBezTo>
                      <a:pt x="34" y="2"/>
                      <a:pt x="34" y="2"/>
                      <a:pt x="34" y="2"/>
                    </a:cubicBezTo>
                    <a:cubicBezTo>
                      <a:pt x="44" y="21"/>
                      <a:pt x="52" y="42"/>
                      <a:pt x="58" y="63"/>
                    </a:cubicBezTo>
                    <a:cubicBezTo>
                      <a:pt x="59" y="65"/>
                      <a:pt x="59" y="65"/>
                      <a:pt x="59" y="65"/>
                    </a:cubicBezTo>
                    <a:lnTo>
                      <a:pt x="23" y="75"/>
                    </a:lnTo>
                    <a:close/>
                    <a:moveTo>
                      <a:pt x="5" y="18"/>
                    </a:moveTo>
                    <a:cubicBezTo>
                      <a:pt x="14" y="35"/>
                      <a:pt x="20" y="53"/>
                      <a:pt x="26" y="70"/>
                    </a:cubicBezTo>
                    <a:cubicBezTo>
                      <a:pt x="54" y="62"/>
                      <a:pt x="54" y="62"/>
                      <a:pt x="54" y="62"/>
                    </a:cubicBezTo>
                    <a:cubicBezTo>
                      <a:pt x="49" y="42"/>
                      <a:pt x="41" y="23"/>
                      <a:pt x="32" y="5"/>
                    </a:cubicBezTo>
                    <a:lnTo>
                      <a:pt x="5" y="1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266"/>
              <p:cNvSpPr>
                <a:spLocks/>
              </p:cNvSpPr>
              <p:nvPr userDrawn="1"/>
            </p:nvSpPr>
            <p:spPr bwMode="auto">
              <a:xfrm>
                <a:off x="4208" y="1019"/>
                <a:ext cx="680" cy="489"/>
              </a:xfrm>
              <a:custGeom>
                <a:avLst/>
                <a:gdLst>
                  <a:gd name="T0" fmla="*/ 3 w 680"/>
                  <a:gd name="T1" fmla="*/ 489 h 489"/>
                  <a:gd name="T2" fmla="*/ 0 w 680"/>
                  <a:gd name="T3" fmla="*/ 482 h 489"/>
                  <a:gd name="T4" fmla="*/ 675 w 680"/>
                  <a:gd name="T5" fmla="*/ 0 h 489"/>
                  <a:gd name="T6" fmla="*/ 680 w 680"/>
                  <a:gd name="T7" fmla="*/ 7 h 489"/>
                  <a:gd name="T8" fmla="*/ 3 w 680"/>
                  <a:gd name="T9" fmla="*/ 489 h 489"/>
                </a:gdLst>
                <a:ahLst/>
                <a:cxnLst>
                  <a:cxn ang="0">
                    <a:pos x="T0" y="T1"/>
                  </a:cxn>
                  <a:cxn ang="0">
                    <a:pos x="T2" y="T3"/>
                  </a:cxn>
                  <a:cxn ang="0">
                    <a:pos x="T4" y="T5"/>
                  </a:cxn>
                  <a:cxn ang="0">
                    <a:pos x="T6" y="T7"/>
                  </a:cxn>
                  <a:cxn ang="0">
                    <a:pos x="T8" y="T9"/>
                  </a:cxn>
                </a:cxnLst>
                <a:rect l="0" t="0" r="r" b="b"/>
                <a:pathLst>
                  <a:path w="680" h="489">
                    <a:moveTo>
                      <a:pt x="3" y="489"/>
                    </a:moveTo>
                    <a:lnTo>
                      <a:pt x="0" y="482"/>
                    </a:lnTo>
                    <a:lnTo>
                      <a:pt x="675" y="0"/>
                    </a:lnTo>
                    <a:lnTo>
                      <a:pt x="680" y="7"/>
                    </a:lnTo>
                    <a:lnTo>
                      <a:pt x="3" y="48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267"/>
              <p:cNvSpPr>
                <a:spLocks noEditPoints="1"/>
              </p:cNvSpPr>
              <p:nvPr userDrawn="1"/>
            </p:nvSpPr>
            <p:spPr bwMode="auto">
              <a:xfrm>
                <a:off x="3245" y="1770"/>
                <a:ext cx="343" cy="527"/>
              </a:xfrm>
              <a:custGeom>
                <a:avLst/>
                <a:gdLst>
                  <a:gd name="T0" fmla="*/ 185 w 203"/>
                  <a:gd name="T1" fmla="*/ 312 h 312"/>
                  <a:gd name="T2" fmla="*/ 183 w 203"/>
                  <a:gd name="T3" fmla="*/ 311 h 312"/>
                  <a:gd name="T4" fmla="*/ 0 w 203"/>
                  <a:gd name="T5" fmla="*/ 2 h 312"/>
                  <a:gd name="T6" fmla="*/ 0 w 203"/>
                  <a:gd name="T7" fmla="*/ 0 h 312"/>
                  <a:gd name="T8" fmla="*/ 37 w 203"/>
                  <a:gd name="T9" fmla="*/ 0 h 312"/>
                  <a:gd name="T10" fmla="*/ 37 w 203"/>
                  <a:gd name="T11" fmla="*/ 2 h 312"/>
                  <a:gd name="T12" fmla="*/ 201 w 203"/>
                  <a:gd name="T13" fmla="*/ 279 h 312"/>
                  <a:gd name="T14" fmla="*/ 203 w 203"/>
                  <a:gd name="T15" fmla="*/ 280 h 312"/>
                  <a:gd name="T16" fmla="*/ 185 w 203"/>
                  <a:gd name="T17" fmla="*/ 312 h 312"/>
                  <a:gd name="T18" fmla="*/ 4 w 203"/>
                  <a:gd name="T19" fmla="*/ 4 h 312"/>
                  <a:gd name="T20" fmla="*/ 183 w 203"/>
                  <a:gd name="T21" fmla="*/ 307 h 312"/>
                  <a:gd name="T22" fmla="*/ 198 w 203"/>
                  <a:gd name="T23" fmla="*/ 281 h 312"/>
                  <a:gd name="T24" fmla="*/ 34 w 203"/>
                  <a:gd name="T25" fmla="*/ 4 h 312"/>
                  <a:gd name="T26" fmla="*/ 4 w 203"/>
                  <a:gd name="T27" fmla="*/ 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312">
                    <a:moveTo>
                      <a:pt x="185" y="312"/>
                    </a:moveTo>
                    <a:cubicBezTo>
                      <a:pt x="183" y="311"/>
                      <a:pt x="183" y="311"/>
                      <a:pt x="183" y="311"/>
                    </a:cubicBezTo>
                    <a:cubicBezTo>
                      <a:pt x="70" y="249"/>
                      <a:pt x="0" y="130"/>
                      <a:pt x="0" y="2"/>
                    </a:cubicBezTo>
                    <a:cubicBezTo>
                      <a:pt x="0" y="0"/>
                      <a:pt x="0" y="0"/>
                      <a:pt x="0" y="0"/>
                    </a:cubicBezTo>
                    <a:cubicBezTo>
                      <a:pt x="37" y="0"/>
                      <a:pt x="37" y="0"/>
                      <a:pt x="37" y="0"/>
                    </a:cubicBezTo>
                    <a:cubicBezTo>
                      <a:pt x="37" y="2"/>
                      <a:pt x="37" y="2"/>
                      <a:pt x="37" y="2"/>
                    </a:cubicBezTo>
                    <a:cubicBezTo>
                      <a:pt x="37" y="117"/>
                      <a:pt x="100" y="223"/>
                      <a:pt x="201" y="279"/>
                    </a:cubicBezTo>
                    <a:cubicBezTo>
                      <a:pt x="203" y="280"/>
                      <a:pt x="203" y="280"/>
                      <a:pt x="203" y="280"/>
                    </a:cubicBezTo>
                    <a:lnTo>
                      <a:pt x="185" y="312"/>
                    </a:lnTo>
                    <a:close/>
                    <a:moveTo>
                      <a:pt x="4" y="4"/>
                    </a:moveTo>
                    <a:cubicBezTo>
                      <a:pt x="4" y="129"/>
                      <a:pt x="73" y="245"/>
                      <a:pt x="183" y="307"/>
                    </a:cubicBezTo>
                    <a:cubicBezTo>
                      <a:pt x="198" y="281"/>
                      <a:pt x="198" y="281"/>
                      <a:pt x="198" y="281"/>
                    </a:cubicBezTo>
                    <a:cubicBezTo>
                      <a:pt x="97" y="224"/>
                      <a:pt x="34" y="118"/>
                      <a:pt x="34" y="4"/>
                    </a:cubicBezTo>
                    <a:lnTo>
                      <a:pt x="4" y="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268"/>
              <p:cNvSpPr>
                <a:spLocks/>
              </p:cNvSpPr>
              <p:nvPr userDrawn="1"/>
            </p:nvSpPr>
            <p:spPr bwMode="auto">
              <a:xfrm>
                <a:off x="3294" y="2115"/>
                <a:ext cx="335" cy="490"/>
              </a:xfrm>
              <a:custGeom>
                <a:avLst/>
                <a:gdLst>
                  <a:gd name="T0" fmla="*/ 7 w 335"/>
                  <a:gd name="T1" fmla="*/ 490 h 490"/>
                  <a:gd name="T2" fmla="*/ 0 w 335"/>
                  <a:gd name="T3" fmla="*/ 485 h 490"/>
                  <a:gd name="T4" fmla="*/ 328 w 335"/>
                  <a:gd name="T5" fmla="*/ 0 h 490"/>
                  <a:gd name="T6" fmla="*/ 335 w 335"/>
                  <a:gd name="T7" fmla="*/ 3 h 490"/>
                  <a:gd name="T8" fmla="*/ 7 w 335"/>
                  <a:gd name="T9" fmla="*/ 490 h 490"/>
                </a:gdLst>
                <a:ahLst/>
                <a:cxnLst>
                  <a:cxn ang="0">
                    <a:pos x="T0" y="T1"/>
                  </a:cxn>
                  <a:cxn ang="0">
                    <a:pos x="T2" y="T3"/>
                  </a:cxn>
                  <a:cxn ang="0">
                    <a:pos x="T4" y="T5"/>
                  </a:cxn>
                  <a:cxn ang="0">
                    <a:pos x="T6" y="T7"/>
                  </a:cxn>
                  <a:cxn ang="0">
                    <a:pos x="T8" y="T9"/>
                  </a:cxn>
                </a:cxnLst>
                <a:rect l="0" t="0" r="r" b="b"/>
                <a:pathLst>
                  <a:path w="335" h="490">
                    <a:moveTo>
                      <a:pt x="7" y="490"/>
                    </a:moveTo>
                    <a:lnTo>
                      <a:pt x="0" y="485"/>
                    </a:lnTo>
                    <a:lnTo>
                      <a:pt x="328" y="0"/>
                    </a:lnTo>
                    <a:lnTo>
                      <a:pt x="335" y="3"/>
                    </a:lnTo>
                    <a:lnTo>
                      <a:pt x="7" y="49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269"/>
              <p:cNvSpPr>
                <a:spLocks/>
              </p:cNvSpPr>
              <p:nvPr userDrawn="1"/>
            </p:nvSpPr>
            <p:spPr bwMode="auto">
              <a:xfrm>
                <a:off x="2950" y="1506"/>
                <a:ext cx="462" cy="149"/>
              </a:xfrm>
              <a:custGeom>
                <a:avLst/>
                <a:gdLst>
                  <a:gd name="T0" fmla="*/ 461 w 462"/>
                  <a:gd name="T1" fmla="*/ 149 h 149"/>
                  <a:gd name="T2" fmla="*/ 0 w 462"/>
                  <a:gd name="T3" fmla="*/ 7 h 149"/>
                  <a:gd name="T4" fmla="*/ 1 w 462"/>
                  <a:gd name="T5" fmla="*/ 0 h 149"/>
                  <a:gd name="T6" fmla="*/ 462 w 462"/>
                  <a:gd name="T7" fmla="*/ 142 h 149"/>
                  <a:gd name="T8" fmla="*/ 461 w 462"/>
                  <a:gd name="T9" fmla="*/ 149 h 149"/>
                </a:gdLst>
                <a:ahLst/>
                <a:cxnLst>
                  <a:cxn ang="0">
                    <a:pos x="T0" y="T1"/>
                  </a:cxn>
                  <a:cxn ang="0">
                    <a:pos x="T2" y="T3"/>
                  </a:cxn>
                  <a:cxn ang="0">
                    <a:pos x="T4" y="T5"/>
                  </a:cxn>
                  <a:cxn ang="0">
                    <a:pos x="T6" y="T7"/>
                  </a:cxn>
                  <a:cxn ang="0">
                    <a:pos x="T8" y="T9"/>
                  </a:cxn>
                </a:cxnLst>
                <a:rect l="0" t="0" r="r" b="b"/>
                <a:pathLst>
                  <a:path w="462" h="149">
                    <a:moveTo>
                      <a:pt x="461" y="149"/>
                    </a:moveTo>
                    <a:lnTo>
                      <a:pt x="0" y="7"/>
                    </a:lnTo>
                    <a:lnTo>
                      <a:pt x="1" y="0"/>
                    </a:lnTo>
                    <a:lnTo>
                      <a:pt x="462" y="142"/>
                    </a:lnTo>
                    <a:lnTo>
                      <a:pt x="461" y="14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270"/>
              <p:cNvSpPr>
                <a:spLocks/>
              </p:cNvSpPr>
              <p:nvPr userDrawn="1"/>
            </p:nvSpPr>
            <p:spPr bwMode="auto">
              <a:xfrm>
                <a:off x="2049" y="1878"/>
                <a:ext cx="1299" cy="178"/>
              </a:xfrm>
              <a:custGeom>
                <a:avLst/>
                <a:gdLst>
                  <a:gd name="T0" fmla="*/ 2 w 1299"/>
                  <a:gd name="T1" fmla="*/ 178 h 178"/>
                  <a:gd name="T2" fmla="*/ 0 w 1299"/>
                  <a:gd name="T3" fmla="*/ 169 h 178"/>
                  <a:gd name="T4" fmla="*/ 1297 w 1299"/>
                  <a:gd name="T5" fmla="*/ 0 h 178"/>
                  <a:gd name="T6" fmla="*/ 1299 w 1299"/>
                  <a:gd name="T7" fmla="*/ 9 h 178"/>
                  <a:gd name="T8" fmla="*/ 2 w 1299"/>
                  <a:gd name="T9" fmla="*/ 178 h 178"/>
                </a:gdLst>
                <a:ahLst/>
                <a:cxnLst>
                  <a:cxn ang="0">
                    <a:pos x="T0" y="T1"/>
                  </a:cxn>
                  <a:cxn ang="0">
                    <a:pos x="T2" y="T3"/>
                  </a:cxn>
                  <a:cxn ang="0">
                    <a:pos x="T4" y="T5"/>
                  </a:cxn>
                  <a:cxn ang="0">
                    <a:pos x="T6" y="T7"/>
                  </a:cxn>
                  <a:cxn ang="0">
                    <a:pos x="T8" y="T9"/>
                  </a:cxn>
                </a:cxnLst>
                <a:rect l="0" t="0" r="r" b="b"/>
                <a:pathLst>
                  <a:path w="1299" h="178">
                    <a:moveTo>
                      <a:pt x="2" y="178"/>
                    </a:moveTo>
                    <a:lnTo>
                      <a:pt x="0" y="169"/>
                    </a:lnTo>
                    <a:lnTo>
                      <a:pt x="1297" y="0"/>
                    </a:lnTo>
                    <a:lnTo>
                      <a:pt x="1299" y="9"/>
                    </a:lnTo>
                    <a:lnTo>
                      <a:pt x="2" y="17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271"/>
              <p:cNvSpPr>
                <a:spLocks/>
              </p:cNvSpPr>
              <p:nvPr userDrawn="1"/>
            </p:nvSpPr>
            <p:spPr bwMode="auto">
              <a:xfrm>
                <a:off x="4253" y="1958"/>
                <a:ext cx="904" cy="400"/>
              </a:xfrm>
              <a:custGeom>
                <a:avLst/>
                <a:gdLst>
                  <a:gd name="T0" fmla="*/ 902 w 904"/>
                  <a:gd name="T1" fmla="*/ 400 h 400"/>
                  <a:gd name="T2" fmla="*/ 0 w 904"/>
                  <a:gd name="T3" fmla="*/ 6 h 400"/>
                  <a:gd name="T4" fmla="*/ 4 w 904"/>
                  <a:gd name="T5" fmla="*/ 0 h 400"/>
                  <a:gd name="T6" fmla="*/ 904 w 904"/>
                  <a:gd name="T7" fmla="*/ 392 h 400"/>
                  <a:gd name="T8" fmla="*/ 902 w 904"/>
                  <a:gd name="T9" fmla="*/ 400 h 400"/>
                </a:gdLst>
                <a:ahLst/>
                <a:cxnLst>
                  <a:cxn ang="0">
                    <a:pos x="T0" y="T1"/>
                  </a:cxn>
                  <a:cxn ang="0">
                    <a:pos x="T2" y="T3"/>
                  </a:cxn>
                  <a:cxn ang="0">
                    <a:pos x="T4" y="T5"/>
                  </a:cxn>
                  <a:cxn ang="0">
                    <a:pos x="T6" y="T7"/>
                  </a:cxn>
                  <a:cxn ang="0">
                    <a:pos x="T8" y="T9"/>
                  </a:cxn>
                </a:cxnLst>
                <a:rect l="0" t="0" r="r" b="b"/>
                <a:pathLst>
                  <a:path w="904" h="400">
                    <a:moveTo>
                      <a:pt x="902" y="400"/>
                    </a:moveTo>
                    <a:lnTo>
                      <a:pt x="0" y="6"/>
                    </a:lnTo>
                    <a:lnTo>
                      <a:pt x="4" y="0"/>
                    </a:lnTo>
                    <a:lnTo>
                      <a:pt x="904" y="392"/>
                    </a:lnTo>
                    <a:lnTo>
                      <a:pt x="902" y="40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272"/>
              <p:cNvSpPr>
                <a:spLocks/>
              </p:cNvSpPr>
              <p:nvPr userDrawn="1"/>
            </p:nvSpPr>
            <p:spPr bwMode="auto">
              <a:xfrm>
                <a:off x="5157" y="2340"/>
                <a:ext cx="907" cy="18"/>
              </a:xfrm>
              <a:custGeom>
                <a:avLst/>
                <a:gdLst>
                  <a:gd name="T0" fmla="*/ 0 w 907"/>
                  <a:gd name="T1" fmla="*/ 18 h 18"/>
                  <a:gd name="T2" fmla="*/ 0 w 907"/>
                  <a:gd name="T3" fmla="*/ 10 h 18"/>
                  <a:gd name="T4" fmla="*/ 907 w 907"/>
                  <a:gd name="T5" fmla="*/ 0 h 18"/>
                  <a:gd name="T6" fmla="*/ 907 w 907"/>
                  <a:gd name="T7" fmla="*/ 8 h 18"/>
                  <a:gd name="T8" fmla="*/ 0 w 907"/>
                  <a:gd name="T9" fmla="*/ 18 h 18"/>
                </a:gdLst>
                <a:ahLst/>
                <a:cxnLst>
                  <a:cxn ang="0">
                    <a:pos x="T0" y="T1"/>
                  </a:cxn>
                  <a:cxn ang="0">
                    <a:pos x="T2" y="T3"/>
                  </a:cxn>
                  <a:cxn ang="0">
                    <a:pos x="T4" y="T5"/>
                  </a:cxn>
                  <a:cxn ang="0">
                    <a:pos x="T6" y="T7"/>
                  </a:cxn>
                  <a:cxn ang="0">
                    <a:pos x="T8" y="T9"/>
                  </a:cxn>
                </a:cxnLst>
                <a:rect l="0" t="0" r="r" b="b"/>
                <a:pathLst>
                  <a:path w="907" h="18">
                    <a:moveTo>
                      <a:pt x="0" y="18"/>
                    </a:moveTo>
                    <a:lnTo>
                      <a:pt x="0" y="10"/>
                    </a:lnTo>
                    <a:lnTo>
                      <a:pt x="907" y="0"/>
                    </a:lnTo>
                    <a:lnTo>
                      <a:pt x="907" y="8"/>
                    </a:lnTo>
                    <a:lnTo>
                      <a:pt x="0" y="1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273"/>
              <p:cNvSpPr>
                <a:spLocks/>
              </p:cNvSpPr>
              <p:nvPr userDrawn="1"/>
            </p:nvSpPr>
            <p:spPr bwMode="auto">
              <a:xfrm>
                <a:off x="5946" y="2088"/>
                <a:ext cx="152" cy="216"/>
              </a:xfrm>
              <a:custGeom>
                <a:avLst/>
                <a:gdLst>
                  <a:gd name="T0" fmla="*/ 145 w 152"/>
                  <a:gd name="T1" fmla="*/ 216 h 216"/>
                  <a:gd name="T2" fmla="*/ 0 w 152"/>
                  <a:gd name="T3" fmla="*/ 5 h 216"/>
                  <a:gd name="T4" fmla="*/ 6 w 152"/>
                  <a:gd name="T5" fmla="*/ 0 h 216"/>
                  <a:gd name="T6" fmla="*/ 152 w 152"/>
                  <a:gd name="T7" fmla="*/ 211 h 216"/>
                  <a:gd name="T8" fmla="*/ 145 w 152"/>
                  <a:gd name="T9" fmla="*/ 216 h 216"/>
                </a:gdLst>
                <a:ahLst/>
                <a:cxnLst>
                  <a:cxn ang="0">
                    <a:pos x="T0" y="T1"/>
                  </a:cxn>
                  <a:cxn ang="0">
                    <a:pos x="T2" y="T3"/>
                  </a:cxn>
                  <a:cxn ang="0">
                    <a:pos x="T4" y="T5"/>
                  </a:cxn>
                  <a:cxn ang="0">
                    <a:pos x="T6" y="T7"/>
                  </a:cxn>
                  <a:cxn ang="0">
                    <a:pos x="T8" y="T9"/>
                  </a:cxn>
                </a:cxnLst>
                <a:rect l="0" t="0" r="r" b="b"/>
                <a:pathLst>
                  <a:path w="152" h="216">
                    <a:moveTo>
                      <a:pt x="145" y="216"/>
                    </a:moveTo>
                    <a:lnTo>
                      <a:pt x="0" y="5"/>
                    </a:lnTo>
                    <a:lnTo>
                      <a:pt x="6" y="0"/>
                    </a:lnTo>
                    <a:lnTo>
                      <a:pt x="152" y="211"/>
                    </a:lnTo>
                    <a:lnTo>
                      <a:pt x="145" y="21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274"/>
              <p:cNvSpPr>
                <a:spLocks/>
              </p:cNvSpPr>
              <p:nvPr userDrawn="1"/>
            </p:nvSpPr>
            <p:spPr bwMode="auto">
              <a:xfrm>
                <a:off x="6143" y="2088"/>
                <a:ext cx="152" cy="216"/>
              </a:xfrm>
              <a:custGeom>
                <a:avLst/>
                <a:gdLst>
                  <a:gd name="T0" fmla="*/ 7 w 152"/>
                  <a:gd name="T1" fmla="*/ 216 h 216"/>
                  <a:gd name="T2" fmla="*/ 0 w 152"/>
                  <a:gd name="T3" fmla="*/ 211 h 216"/>
                  <a:gd name="T4" fmla="*/ 145 w 152"/>
                  <a:gd name="T5" fmla="*/ 0 h 216"/>
                  <a:gd name="T6" fmla="*/ 152 w 152"/>
                  <a:gd name="T7" fmla="*/ 5 h 216"/>
                  <a:gd name="T8" fmla="*/ 7 w 152"/>
                  <a:gd name="T9" fmla="*/ 216 h 216"/>
                </a:gdLst>
                <a:ahLst/>
                <a:cxnLst>
                  <a:cxn ang="0">
                    <a:pos x="T0" y="T1"/>
                  </a:cxn>
                  <a:cxn ang="0">
                    <a:pos x="T2" y="T3"/>
                  </a:cxn>
                  <a:cxn ang="0">
                    <a:pos x="T4" y="T5"/>
                  </a:cxn>
                  <a:cxn ang="0">
                    <a:pos x="T6" y="T7"/>
                  </a:cxn>
                  <a:cxn ang="0">
                    <a:pos x="T8" y="T9"/>
                  </a:cxn>
                </a:cxnLst>
                <a:rect l="0" t="0" r="r" b="b"/>
                <a:pathLst>
                  <a:path w="152" h="216">
                    <a:moveTo>
                      <a:pt x="7" y="216"/>
                    </a:moveTo>
                    <a:lnTo>
                      <a:pt x="0" y="211"/>
                    </a:lnTo>
                    <a:lnTo>
                      <a:pt x="145" y="0"/>
                    </a:lnTo>
                    <a:lnTo>
                      <a:pt x="152" y="5"/>
                    </a:lnTo>
                    <a:lnTo>
                      <a:pt x="7" y="21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275"/>
              <p:cNvSpPr>
                <a:spLocks noChangeArrowheads="1"/>
              </p:cNvSpPr>
              <p:nvPr userDrawn="1"/>
            </p:nvSpPr>
            <p:spPr bwMode="auto">
              <a:xfrm>
                <a:off x="6116" y="2040"/>
                <a:ext cx="9" cy="25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276"/>
              <p:cNvSpPr>
                <a:spLocks/>
              </p:cNvSpPr>
              <p:nvPr userDrawn="1"/>
            </p:nvSpPr>
            <p:spPr bwMode="auto">
              <a:xfrm>
                <a:off x="5154" y="2350"/>
                <a:ext cx="99" cy="316"/>
              </a:xfrm>
              <a:custGeom>
                <a:avLst/>
                <a:gdLst>
                  <a:gd name="T0" fmla="*/ 91 w 99"/>
                  <a:gd name="T1" fmla="*/ 316 h 316"/>
                  <a:gd name="T2" fmla="*/ 0 w 99"/>
                  <a:gd name="T3" fmla="*/ 1 h 316"/>
                  <a:gd name="T4" fmla="*/ 6 w 99"/>
                  <a:gd name="T5" fmla="*/ 0 h 316"/>
                  <a:gd name="T6" fmla="*/ 99 w 99"/>
                  <a:gd name="T7" fmla="*/ 312 h 316"/>
                  <a:gd name="T8" fmla="*/ 91 w 99"/>
                  <a:gd name="T9" fmla="*/ 316 h 316"/>
                </a:gdLst>
                <a:ahLst/>
                <a:cxnLst>
                  <a:cxn ang="0">
                    <a:pos x="T0" y="T1"/>
                  </a:cxn>
                  <a:cxn ang="0">
                    <a:pos x="T2" y="T3"/>
                  </a:cxn>
                  <a:cxn ang="0">
                    <a:pos x="T4" y="T5"/>
                  </a:cxn>
                  <a:cxn ang="0">
                    <a:pos x="T6" y="T7"/>
                  </a:cxn>
                  <a:cxn ang="0">
                    <a:pos x="T8" y="T9"/>
                  </a:cxn>
                </a:cxnLst>
                <a:rect l="0" t="0" r="r" b="b"/>
                <a:pathLst>
                  <a:path w="99" h="316">
                    <a:moveTo>
                      <a:pt x="91" y="316"/>
                    </a:moveTo>
                    <a:lnTo>
                      <a:pt x="0" y="1"/>
                    </a:lnTo>
                    <a:lnTo>
                      <a:pt x="6" y="0"/>
                    </a:lnTo>
                    <a:lnTo>
                      <a:pt x="99" y="312"/>
                    </a:lnTo>
                    <a:lnTo>
                      <a:pt x="91" y="31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277"/>
              <p:cNvSpPr>
                <a:spLocks/>
              </p:cNvSpPr>
              <p:nvPr userDrawn="1"/>
            </p:nvSpPr>
            <p:spPr bwMode="auto">
              <a:xfrm>
                <a:off x="5442" y="1166"/>
                <a:ext cx="411" cy="349"/>
              </a:xfrm>
              <a:custGeom>
                <a:avLst/>
                <a:gdLst>
                  <a:gd name="T0" fmla="*/ 404 w 411"/>
                  <a:gd name="T1" fmla="*/ 349 h 349"/>
                  <a:gd name="T2" fmla="*/ 0 w 411"/>
                  <a:gd name="T3" fmla="*/ 7 h 349"/>
                  <a:gd name="T4" fmla="*/ 5 w 411"/>
                  <a:gd name="T5" fmla="*/ 0 h 349"/>
                  <a:gd name="T6" fmla="*/ 411 w 411"/>
                  <a:gd name="T7" fmla="*/ 342 h 349"/>
                  <a:gd name="T8" fmla="*/ 404 w 411"/>
                  <a:gd name="T9" fmla="*/ 349 h 349"/>
                </a:gdLst>
                <a:ahLst/>
                <a:cxnLst>
                  <a:cxn ang="0">
                    <a:pos x="T0" y="T1"/>
                  </a:cxn>
                  <a:cxn ang="0">
                    <a:pos x="T2" y="T3"/>
                  </a:cxn>
                  <a:cxn ang="0">
                    <a:pos x="T4" y="T5"/>
                  </a:cxn>
                  <a:cxn ang="0">
                    <a:pos x="T6" y="T7"/>
                  </a:cxn>
                  <a:cxn ang="0">
                    <a:pos x="T8" y="T9"/>
                  </a:cxn>
                </a:cxnLst>
                <a:rect l="0" t="0" r="r" b="b"/>
                <a:pathLst>
                  <a:path w="411" h="349">
                    <a:moveTo>
                      <a:pt x="404" y="349"/>
                    </a:moveTo>
                    <a:lnTo>
                      <a:pt x="0" y="7"/>
                    </a:lnTo>
                    <a:lnTo>
                      <a:pt x="5" y="0"/>
                    </a:lnTo>
                    <a:lnTo>
                      <a:pt x="411" y="342"/>
                    </a:lnTo>
                    <a:lnTo>
                      <a:pt x="404" y="34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Rectangle 278"/>
              <p:cNvSpPr>
                <a:spLocks noChangeArrowheads="1"/>
              </p:cNvSpPr>
              <p:nvPr userDrawn="1"/>
            </p:nvSpPr>
            <p:spPr bwMode="auto">
              <a:xfrm>
                <a:off x="5441" y="644"/>
                <a:ext cx="8" cy="52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279"/>
              <p:cNvSpPr>
                <a:spLocks/>
              </p:cNvSpPr>
              <p:nvPr userDrawn="1"/>
            </p:nvSpPr>
            <p:spPr bwMode="auto">
              <a:xfrm>
                <a:off x="5444" y="614"/>
                <a:ext cx="1248" cy="558"/>
              </a:xfrm>
              <a:custGeom>
                <a:avLst/>
                <a:gdLst>
                  <a:gd name="T0" fmla="*/ 2 w 1248"/>
                  <a:gd name="T1" fmla="*/ 558 h 558"/>
                  <a:gd name="T2" fmla="*/ 0 w 1248"/>
                  <a:gd name="T3" fmla="*/ 549 h 558"/>
                  <a:gd name="T4" fmla="*/ 1245 w 1248"/>
                  <a:gd name="T5" fmla="*/ 0 h 558"/>
                  <a:gd name="T6" fmla="*/ 1248 w 1248"/>
                  <a:gd name="T7" fmla="*/ 6 h 558"/>
                  <a:gd name="T8" fmla="*/ 2 w 1248"/>
                  <a:gd name="T9" fmla="*/ 558 h 558"/>
                </a:gdLst>
                <a:ahLst/>
                <a:cxnLst>
                  <a:cxn ang="0">
                    <a:pos x="T0" y="T1"/>
                  </a:cxn>
                  <a:cxn ang="0">
                    <a:pos x="T2" y="T3"/>
                  </a:cxn>
                  <a:cxn ang="0">
                    <a:pos x="T4" y="T5"/>
                  </a:cxn>
                  <a:cxn ang="0">
                    <a:pos x="T6" y="T7"/>
                  </a:cxn>
                  <a:cxn ang="0">
                    <a:pos x="T8" y="T9"/>
                  </a:cxn>
                </a:cxnLst>
                <a:rect l="0" t="0" r="r" b="b"/>
                <a:pathLst>
                  <a:path w="1248" h="558">
                    <a:moveTo>
                      <a:pt x="2" y="558"/>
                    </a:moveTo>
                    <a:lnTo>
                      <a:pt x="0" y="549"/>
                    </a:lnTo>
                    <a:lnTo>
                      <a:pt x="1245" y="0"/>
                    </a:lnTo>
                    <a:lnTo>
                      <a:pt x="1248" y="6"/>
                    </a:lnTo>
                    <a:lnTo>
                      <a:pt x="2" y="55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280"/>
              <p:cNvSpPr>
                <a:spLocks/>
              </p:cNvSpPr>
              <p:nvPr userDrawn="1"/>
            </p:nvSpPr>
            <p:spPr bwMode="auto">
              <a:xfrm>
                <a:off x="5442" y="1161"/>
                <a:ext cx="699" cy="124"/>
              </a:xfrm>
              <a:custGeom>
                <a:avLst/>
                <a:gdLst>
                  <a:gd name="T0" fmla="*/ 698 w 699"/>
                  <a:gd name="T1" fmla="*/ 124 h 124"/>
                  <a:gd name="T2" fmla="*/ 0 w 699"/>
                  <a:gd name="T3" fmla="*/ 9 h 124"/>
                  <a:gd name="T4" fmla="*/ 2 w 699"/>
                  <a:gd name="T5" fmla="*/ 0 h 124"/>
                  <a:gd name="T6" fmla="*/ 699 w 699"/>
                  <a:gd name="T7" fmla="*/ 115 h 124"/>
                  <a:gd name="T8" fmla="*/ 698 w 699"/>
                  <a:gd name="T9" fmla="*/ 124 h 124"/>
                </a:gdLst>
                <a:ahLst/>
                <a:cxnLst>
                  <a:cxn ang="0">
                    <a:pos x="T0" y="T1"/>
                  </a:cxn>
                  <a:cxn ang="0">
                    <a:pos x="T2" y="T3"/>
                  </a:cxn>
                  <a:cxn ang="0">
                    <a:pos x="T4" y="T5"/>
                  </a:cxn>
                  <a:cxn ang="0">
                    <a:pos x="T6" y="T7"/>
                  </a:cxn>
                  <a:cxn ang="0">
                    <a:pos x="T8" y="T9"/>
                  </a:cxn>
                </a:cxnLst>
                <a:rect l="0" t="0" r="r" b="b"/>
                <a:pathLst>
                  <a:path w="699" h="124">
                    <a:moveTo>
                      <a:pt x="698" y="124"/>
                    </a:moveTo>
                    <a:lnTo>
                      <a:pt x="0" y="9"/>
                    </a:lnTo>
                    <a:lnTo>
                      <a:pt x="2" y="0"/>
                    </a:lnTo>
                    <a:lnTo>
                      <a:pt x="699" y="115"/>
                    </a:lnTo>
                    <a:lnTo>
                      <a:pt x="698" y="12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281"/>
              <p:cNvSpPr>
                <a:spLocks/>
              </p:cNvSpPr>
              <p:nvPr userDrawn="1"/>
            </p:nvSpPr>
            <p:spPr bwMode="auto">
              <a:xfrm>
                <a:off x="6461" y="622"/>
                <a:ext cx="238" cy="360"/>
              </a:xfrm>
              <a:custGeom>
                <a:avLst/>
                <a:gdLst>
                  <a:gd name="T0" fmla="*/ 6 w 238"/>
                  <a:gd name="T1" fmla="*/ 360 h 360"/>
                  <a:gd name="T2" fmla="*/ 0 w 238"/>
                  <a:gd name="T3" fmla="*/ 355 h 360"/>
                  <a:gd name="T4" fmla="*/ 231 w 238"/>
                  <a:gd name="T5" fmla="*/ 0 h 360"/>
                  <a:gd name="T6" fmla="*/ 238 w 238"/>
                  <a:gd name="T7" fmla="*/ 4 h 360"/>
                  <a:gd name="T8" fmla="*/ 6 w 238"/>
                  <a:gd name="T9" fmla="*/ 360 h 360"/>
                </a:gdLst>
                <a:ahLst/>
                <a:cxnLst>
                  <a:cxn ang="0">
                    <a:pos x="T0" y="T1"/>
                  </a:cxn>
                  <a:cxn ang="0">
                    <a:pos x="T2" y="T3"/>
                  </a:cxn>
                  <a:cxn ang="0">
                    <a:pos x="T4" y="T5"/>
                  </a:cxn>
                  <a:cxn ang="0">
                    <a:pos x="T6" y="T7"/>
                  </a:cxn>
                  <a:cxn ang="0">
                    <a:pos x="T8" y="T9"/>
                  </a:cxn>
                </a:cxnLst>
                <a:rect l="0" t="0" r="r" b="b"/>
                <a:pathLst>
                  <a:path w="238" h="360">
                    <a:moveTo>
                      <a:pt x="6" y="360"/>
                    </a:moveTo>
                    <a:lnTo>
                      <a:pt x="0" y="355"/>
                    </a:lnTo>
                    <a:lnTo>
                      <a:pt x="231" y="0"/>
                    </a:lnTo>
                    <a:lnTo>
                      <a:pt x="238" y="4"/>
                    </a:lnTo>
                    <a:lnTo>
                      <a:pt x="6" y="36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282"/>
              <p:cNvSpPr>
                <a:spLocks/>
              </p:cNvSpPr>
              <p:nvPr userDrawn="1"/>
            </p:nvSpPr>
            <p:spPr bwMode="auto">
              <a:xfrm>
                <a:off x="6680" y="620"/>
                <a:ext cx="851" cy="568"/>
              </a:xfrm>
              <a:custGeom>
                <a:avLst/>
                <a:gdLst>
                  <a:gd name="T0" fmla="*/ 846 w 851"/>
                  <a:gd name="T1" fmla="*/ 568 h 568"/>
                  <a:gd name="T2" fmla="*/ 0 w 851"/>
                  <a:gd name="T3" fmla="*/ 7 h 568"/>
                  <a:gd name="T4" fmla="*/ 5 w 851"/>
                  <a:gd name="T5" fmla="*/ 0 h 568"/>
                  <a:gd name="T6" fmla="*/ 851 w 851"/>
                  <a:gd name="T7" fmla="*/ 562 h 568"/>
                  <a:gd name="T8" fmla="*/ 846 w 851"/>
                  <a:gd name="T9" fmla="*/ 568 h 568"/>
                </a:gdLst>
                <a:ahLst/>
                <a:cxnLst>
                  <a:cxn ang="0">
                    <a:pos x="T0" y="T1"/>
                  </a:cxn>
                  <a:cxn ang="0">
                    <a:pos x="T2" y="T3"/>
                  </a:cxn>
                  <a:cxn ang="0">
                    <a:pos x="T4" y="T5"/>
                  </a:cxn>
                  <a:cxn ang="0">
                    <a:pos x="T6" y="T7"/>
                  </a:cxn>
                  <a:cxn ang="0">
                    <a:pos x="T8" y="T9"/>
                  </a:cxn>
                </a:cxnLst>
                <a:rect l="0" t="0" r="r" b="b"/>
                <a:pathLst>
                  <a:path w="851" h="568">
                    <a:moveTo>
                      <a:pt x="846" y="568"/>
                    </a:moveTo>
                    <a:lnTo>
                      <a:pt x="0" y="7"/>
                    </a:lnTo>
                    <a:lnTo>
                      <a:pt x="5" y="0"/>
                    </a:lnTo>
                    <a:lnTo>
                      <a:pt x="851" y="562"/>
                    </a:lnTo>
                    <a:lnTo>
                      <a:pt x="846" y="56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283"/>
              <p:cNvSpPr>
                <a:spLocks/>
              </p:cNvSpPr>
              <p:nvPr userDrawn="1"/>
            </p:nvSpPr>
            <p:spPr bwMode="auto">
              <a:xfrm>
                <a:off x="5373" y="1133"/>
                <a:ext cx="117"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7"/>
                      <a:pt x="6" y="0"/>
                    </a:cubicBezTo>
                    <a:cubicBezTo>
                      <a:pt x="9" y="1"/>
                      <a:pt x="9" y="1"/>
                      <a:pt x="9" y="1"/>
                    </a:cubicBezTo>
                    <a:cubicBezTo>
                      <a:pt x="5" y="8"/>
                      <a:pt x="3" y="15"/>
                      <a:pt x="3" y="22"/>
                    </a:cubicBezTo>
                    <a:cubicBezTo>
                      <a:pt x="4" y="32"/>
                      <a:pt x="8" y="42"/>
                      <a:pt x="15" y="49"/>
                    </a:cubicBezTo>
                    <a:cubicBezTo>
                      <a:pt x="23" y="56"/>
                      <a:pt x="32" y="60"/>
                      <a:pt x="43" y="59"/>
                    </a:cubicBezTo>
                    <a:cubicBezTo>
                      <a:pt x="52" y="59"/>
                      <a:pt x="60" y="56"/>
                      <a:pt x="67" y="50"/>
                    </a:cubicBezTo>
                    <a:cubicBezTo>
                      <a:pt x="69" y="52"/>
                      <a:pt x="69" y="52"/>
                      <a:pt x="69" y="52"/>
                    </a:cubicBezTo>
                    <a:cubicBezTo>
                      <a:pt x="62" y="58"/>
                      <a:pt x="52" y="62"/>
                      <a:pt x="43" y="62"/>
                    </a:cubicBezTo>
                    <a:cubicBezTo>
                      <a:pt x="42" y="62"/>
                      <a:pt x="42" y="62"/>
                      <a:pt x="42" y="6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284"/>
              <p:cNvSpPr>
                <a:spLocks/>
              </p:cNvSpPr>
              <p:nvPr userDrawn="1"/>
            </p:nvSpPr>
            <p:spPr bwMode="auto">
              <a:xfrm>
                <a:off x="5403" y="1097"/>
                <a:ext cx="98" cy="36"/>
              </a:xfrm>
              <a:custGeom>
                <a:avLst/>
                <a:gdLst>
                  <a:gd name="T0" fmla="*/ 56 w 58"/>
                  <a:gd name="T1" fmla="*/ 21 h 21"/>
                  <a:gd name="T2" fmla="*/ 23 w 58"/>
                  <a:gd name="T3" fmla="*/ 4 h 21"/>
                  <a:gd name="T4" fmla="*/ 1 w 58"/>
                  <a:gd name="T5" fmla="*/ 11 h 21"/>
                  <a:gd name="T6" fmla="*/ 0 w 58"/>
                  <a:gd name="T7" fmla="*/ 8 h 21"/>
                  <a:gd name="T8" fmla="*/ 22 w 58"/>
                  <a:gd name="T9" fmla="*/ 1 h 21"/>
                  <a:gd name="T10" fmla="*/ 58 w 58"/>
                  <a:gd name="T11" fmla="*/ 19 h 21"/>
                  <a:gd name="T12" fmla="*/ 56 w 58"/>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8" h="21">
                    <a:moveTo>
                      <a:pt x="56" y="21"/>
                    </a:moveTo>
                    <a:cubicBezTo>
                      <a:pt x="48" y="10"/>
                      <a:pt x="36" y="3"/>
                      <a:pt x="23" y="4"/>
                    </a:cubicBezTo>
                    <a:cubicBezTo>
                      <a:pt x="15" y="4"/>
                      <a:pt x="7" y="6"/>
                      <a:pt x="1" y="11"/>
                    </a:cubicBezTo>
                    <a:cubicBezTo>
                      <a:pt x="0" y="8"/>
                      <a:pt x="0" y="8"/>
                      <a:pt x="0" y="8"/>
                    </a:cubicBezTo>
                    <a:cubicBezTo>
                      <a:pt x="6" y="4"/>
                      <a:pt x="14" y="1"/>
                      <a:pt x="22" y="1"/>
                    </a:cubicBezTo>
                    <a:cubicBezTo>
                      <a:pt x="37" y="0"/>
                      <a:pt x="50" y="7"/>
                      <a:pt x="58" y="19"/>
                    </a:cubicBezTo>
                    <a:lnTo>
                      <a:pt x="56" y="2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285"/>
              <p:cNvSpPr>
                <a:spLocks/>
              </p:cNvSpPr>
              <p:nvPr userDrawn="1"/>
            </p:nvSpPr>
            <p:spPr bwMode="auto">
              <a:xfrm>
                <a:off x="5353" y="1073"/>
                <a:ext cx="103" cy="73"/>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6"/>
                      <a:pt x="10" y="21"/>
                      <a:pt x="5" y="4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286"/>
              <p:cNvSpPr>
                <a:spLocks/>
              </p:cNvSpPr>
              <p:nvPr userDrawn="1"/>
            </p:nvSpPr>
            <p:spPr bwMode="auto">
              <a:xfrm>
                <a:off x="5410" y="1087"/>
                <a:ext cx="129" cy="176"/>
              </a:xfrm>
              <a:custGeom>
                <a:avLst/>
                <a:gdLst>
                  <a:gd name="T0" fmla="*/ 20 w 76"/>
                  <a:gd name="T1" fmla="*/ 104 h 104"/>
                  <a:gd name="T2" fmla="*/ 0 w 76"/>
                  <a:gd name="T3" fmla="*/ 100 h 104"/>
                  <a:gd name="T4" fmla="*/ 1 w 76"/>
                  <a:gd name="T5" fmla="*/ 96 h 104"/>
                  <a:gd name="T6" fmla="*/ 21 w 76"/>
                  <a:gd name="T7" fmla="*/ 99 h 104"/>
                  <a:gd name="T8" fmla="*/ 57 w 76"/>
                  <a:gd name="T9" fmla="*/ 83 h 104"/>
                  <a:gd name="T10" fmla="*/ 71 w 76"/>
                  <a:gd name="T11" fmla="*/ 47 h 104"/>
                  <a:gd name="T12" fmla="*/ 47 w 76"/>
                  <a:gd name="T13" fmla="*/ 4 h 104"/>
                  <a:gd name="T14" fmla="*/ 49 w 76"/>
                  <a:gd name="T15" fmla="*/ 0 h 104"/>
                  <a:gd name="T16" fmla="*/ 76 w 76"/>
                  <a:gd name="T17" fmla="*/ 46 h 104"/>
                  <a:gd name="T18" fmla="*/ 61 w 76"/>
                  <a:gd name="T19" fmla="*/ 86 h 104"/>
                  <a:gd name="T20" fmla="*/ 22 w 76"/>
                  <a:gd name="T21" fmla="*/ 104 h 104"/>
                  <a:gd name="T22" fmla="*/ 20 w 76"/>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104">
                    <a:moveTo>
                      <a:pt x="20" y="104"/>
                    </a:moveTo>
                    <a:cubicBezTo>
                      <a:pt x="13" y="104"/>
                      <a:pt x="6" y="103"/>
                      <a:pt x="0" y="100"/>
                    </a:cubicBezTo>
                    <a:cubicBezTo>
                      <a:pt x="1" y="96"/>
                      <a:pt x="1" y="96"/>
                      <a:pt x="1" y="96"/>
                    </a:cubicBezTo>
                    <a:cubicBezTo>
                      <a:pt x="8" y="98"/>
                      <a:pt x="15" y="99"/>
                      <a:pt x="21" y="99"/>
                    </a:cubicBezTo>
                    <a:cubicBezTo>
                      <a:pt x="35" y="99"/>
                      <a:pt x="48" y="93"/>
                      <a:pt x="57" y="83"/>
                    </a:cubicBezTo>
                    <a:cubicBezTo>
                      <a:pt x="67" y="73"/>
                      <a:pt x="71" y="60"/>
                      <a:pt x="71" y="47"/>
                    </a:cubicBezTo>
                    <a:cubicBezTo>
                      <a:pt x="71" y="29"/>
                      <a:pt x="61" y="13"/>
                      <a:pt x="47" y="4"/>
                    </a:cubicBezTo>
                    <a:cubicBezTo>
                      <a:pt x="49" y="0"/>
                      <a:pt x="49" y="0"/>
                      <a:pt x="49" y="0"/>
                    </a:cubicBezTo>
                    <a:cubicBezTo>
                      <a:pt x="65" y="10"/>
                      <a:pt x="75" y="27"/>
                      <a:pt x="76" y="46"/>
                    </a:cubicBezTo>
                    <a:cubicBezTo>
                      <a:pt x="76" y="61"/>
                      <a:pt x="71" y="76"/>
                      <a:pt x="61" y="86"/>
                    </a:cubicBezTo>
                    <a:cubicBezTo>
                      <a:pt x="50" y="97"/>
                      <a:pt x="37" y="103"/>
                      <a:pt x="22" y="104"/>
                    </a:cubicBezTo>
                    <a:cubicBezTo>
                      <a:pt x="21" y="104"/>
                      <a:pt x="20" y="104"/>
                      <a:pt x="20" y="104"/>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287"/>
              <p:cNvSpPr>
                <a:spLocks/>
              </p:cNvSpPr>
              <p:nvPr userDrawn="1"/>
            </p:nvSpPr>
            <p:spPr bwMode="auto">
              <a:xfrm>
                <a:off x="2490" y="2022"/>
                <a:ext cx="1035" cy="622"/>
              </a:xfrm>
              <a:custGeom>
                <a:avLst/>
                <a:gdLst>
                  <a:gd name="T0" fmla="*/ 4 w 1035"/>
                  <a:gd name="T1" fmla="*/ 622 h 622"/>
                  <a:gd name="T2" fmla="*/ 0 w 1035"/>
                  <a:gd name="T3" fmla="*/ 615 h 622"/>
                  <a:gd name="T4" fmla="*/ 1032 w 1035"/>
                  <a:gd name="T5" fmla="*/ 0 h 622"/>
                  <a:gd name="T6" fmla="*/ 1035 w 1035"/>
                  <a:gd name="T7" fmla="*/ 7 h 622"/>
                  <a:gd name="T8" fmla="*/ 4 w 1035"/>
                  <a:gd name="T9" fmla="*/ 622 h 622"/>
                </a:gdLst>
                <a:ahLst/>
                <a:cxnLst>
                  <a:cxn ang="0">
                    <a:pos x="T0" y="T1"/>
                  </a:cxn>
                  <a:cxn ang="0">
                    <a:pos x="T2" y="T3"/>
                  </a:cxn>
                  <a:cxn ang="0">
                    <a:pos x="T4" y="T5"/>
                  </a:cxn>
                  <a:cxn ang="0">
                    <a:pos x="T6" y="T7"/>
                  </a:cxn>
                  <a:cxn ang="0">
                    <a:pos x="T8" y="T9"/>
                  </a:cxn>
                </a:cxnLst>
                <a:rect l="0" t="0" r="r" b="b"/>
                <a:pathLst>
                  <a:path w="1035" h="622">
                    <a:moveTo>
                      <a:pt x="4" y="622"/>
                    </a:moveTo>
                    <a:lnTo>
                      <a:pt x="0" y="615"/>
                    </a:lnTo>
                    <a:lnTo>
                      <a:pt x="1032" y="0"/>
                    </a:lnTo>
                    <a:lnTo>
                      <a:pt x="1035" y="7"/>
                    </a:lnTo>
                    <a:lnTo>
                      <a:pt x="4" y="62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288"/>
              <p:cNvSpPr>
                <a:spLocks/>
              </p:cNvSpPr>
              <p:nvPr userDrawn="1"/>
            </p:nvSpPr>
            <p:spPr bwMode="auto">
              <a:xfrm>
                <a:off x="7048" y="1187"/>
                <a:ext cx="470" cy="260"/>
              </a:xfrm>
              <a:custGeom>
                <a:avLst/>
                <a:gdLst>
                  <a:gd name="T0" fmla="*/ 4 w 470"/>
                  <a:gd name="T1" fmla="*/ 260 h 260"/>
                  <a:gd name="T2" fmla="*/ 0 w 470"/>
                  <a:gd name="T3" fmla="*/ 253 h 260"/>
                  <a:gd name="T4" fmla="*/ 467 w 470"/>
                  <a:gd name="T5" fmla="*/ 0 h 260"/>
                  <a:gd name="T6" fmla="*/ 470 w 470"/>
                  <a:gd name="T7" fmla="*/ 7 h 260"/>
                  <a:gd name="T8" fmla="*/ 4 w 470"/>
                  <a:gd name="T9" fmla="*/ 260 h 260"/>
                </a:gdLst>
                <a:ahLst/>
                <a:cxnLst>
                  <a:cxn ang="0">
                    <a:pos x="T0" y="T1"/>
                  </a:cxn>
                  <a:cxn ang="0">
                    <a:pos x="T2" y="T3"/>
                  </a:cxn>
                  <a:cxn ang="0">
                    <a:pos x="T4" y="T5"/>
                  </a:cxn>
                  <a:cxn ang="0">
                    <a:pos x="T6" y="T7"/>
                  </a:cxn>
                  <a:cxn ang="0">
                    <a:pos x="T8" y="T9"/>
                  </a:cxn>
                </a:cxnLst>
                <a:rect l="0" t="0" r="r" b="b"/>
                <a:pathLst>
                  <a:path w="470" h="260">
                    <a:moveTo>
                      <a:pt x="4" y="260"/>
                    </a:moveTo>
                    <a:lnTo>
                      <a:pt x="0" y="253"/>
                    </a:lnTo>
                    <a:lnTo>
                      <a:pt x="467" y="0"/>
                    </a:lnTo>
                    <a:lnTo>
                      <a:pt x="470" y="7"/>
                    </a:lnTo>
                    <a:lnTo>
                      <a:pt x="4" y="26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289"/>
              <p:cNvSpPr>
                <a:spLocks/>
              </p:cNvSpPr>
              <p:nvPr userDrawn="1"/>
            </p:nvSpPr>
            <p:spPr bwMode="auto">
              <a:xfrm>
                <a:off x="7342" y="1187"/>
                <a:ext cx="179" cy="1408"/>
              </a:xfrm>
              <a:custGeom>
                <a:avLst/>
                <a:gdLst>
                  <a:gd name="T0" fmla="*/ 9 w 179"/>
                  <a:gd name="T1" fmla="*/ 1408 h 1408"/>
                  <a:gd name="T2" fmla="*/ 0 w 179"/>
                  <a:gd name="T3" fmla="*/ 1406 h 1408"/>
                  <a:gd name="T4" fmla="*/ 171 w 179"/>
                  <a:gd name="T5" fmla="*/ 0 h 1408"/>
                  <a:gd name="T6" fmla="*/ 179 w 179"/>
                  <a:gd name="T7" fmla="*/ 0 h 1408"/>
                  <a:gd name="T8" fmla="*/ 9 w 179"/>
                  <a:gd name="T9" fmla="*/ 1408 h 1408"/>
                </a:gdLst>
                <a:ahLst/>
                <a:cxnLst>
                  <a:cxn ang="0">
                    <a:pos x="T0" y="T1"/>
                  </a:cxn>
                  <a:cxn ang="0">
                    <a:pos x="T2" y="T3"/>
                  </a:cxn>
                  <a:cxn ang="0">
                    <a:pos x="T4" y="T5"/>
                  </a:cxn>
                  <a:cxn ang="0">
                    <a:pos x="T6" y="T7"/>
                  </a:cxn>
                  <a:cxn ang="0">
                    <a:pos x="T8" y="T9"/>
                  </a:cxn>
                </a:cxnLst>
                <a:rect l="0" t="0" r="r" b="b"/>
                <a:pathLst>
                  <a:path w="179" h="1408">
                    <a:moveTo>
                      <a:pt x="9" y="1408"/>
                    </a:moveTo>
                    <a:lnTo>
                      <a:pt x="0" y="1406"/>
                    </a:lnTo>
                    <a:lnTo>
                      <a:pt x="171" y="0"/>
                    </a:lnTo>
                    <a:lnTo>
                      <a:pt x="179" y="0"/>
                    </a:lnTo>
                    <a:lnTo>
                      <a:pt x="9" y="140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290"/>
              <p:cNvSpPr>
                <a:spLocks/>
              </p:cNvSpPr>
              <p:nvPr userDrawn="1"/>
            </p:nvSpPr>
            <p:spPr bwMode="auto">
              <a:xfrm>
                <a:off x="7487" y="938"/>
                <a:ext cx="33" cy="249"/>
              </a:xfrm>
              <a:custGeom>
                <a:avLst/>
                <a:gdLst>
                  <a:gd name="T0" fmla="*/ 26 w 33"/>
                  <a:gd name="T1" fmla="*/ 249 h 249"/>
                  <a:gd name="T2" fmla="*/ 0 w 33"/>
                  <a:gd name="T3" fmla="*/ 0 h 249"/>
                  <a:gd name="T4" fmla="*/ 9 w 33"/>
                  <a:gd name="T5" fmla="*/ 0 h 249"/>
                  <a:gd name="T6" fmla="*/ 33 w 33"/>
                  <a:gd name="T7" fmla="*/ 247 h 249"/>
                  <a:gd name="T8" fmla="*/ 26 w 33"/>
                  <a:gd name="T9" fmla="*/ 249 h 249"/>
                </a:gdLst>
                <a:ahLst/>
                <a:cxnLst>
                  <a:cxn ang="0">
                    <a:pos x="T0" y="T1"/>
                  </a:cxn>
                  <a:cxn ang="0">
                    <a:pos x="T2" y="T3"/>
                  </a:cxn>
                  <a:cxn ang="0">
                    <a:pos x="T4" y="T5"/>
                  </a:cxn>
                  <a:cxn ang="0">
                    <a:pos x="T6" y="T7"/>
                  </a:cxn>
                  <a:cxn ang="0">
                    <a:pos x="T8" y="T9"/>
                  </a:cxn>
                </a:cxnLst>
                <a:rect l="0" t="0" r="r" b="b"/>
                <a:pathLst>
                  <a:path w="33" h="249">
                    <a:moveTo>
                      <a:pt x="26" y="249"/>
                    </a:moveTo>
                    <a:lnTo>
                      <a:pt x="0" y="0"/>
                    </a:lnTo>
                    <a:lnTo>
                      <a:pt x="9" y="0"/>
                    </a:lnTo>
                    <a:lnTo>
                      <a:pt x="33" y="247"/>
                    </a:lnTo>
                    <a:lnTo>
                      <a:pt x="26" y="24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291"/>
              <p:cNvSpPr>
                <a:spLocks/>
              </p:cNvSpPr>
              <p:nvPr userDrawn="1"/>
            </p:nvSpPr>
            <p:spPr bwMode="auto">
              <a:xfrm>
                <a:off x="7513" y="1172"/>
                <a:ext cx="147" cy="300"/>
              </a:xfrm>
              <a:custGeom>
                <a:avLst/>
                <a:gdLst>
                  <a:gd name="T0" fmla="*/ 140 w 147"/>
                  <a:gd name="T1" fmla="*/ 300 h 300"/>
                  <a:gd name="T2" fmla="*/ 0 w 147"/>
                  <a:gd name="T3" fmla="*/ 3 h 300"/>
                  <a:gd name="T4" fmla="*/ 7 w 147"/>
                  <a:gd name="T5" fmla="*/ 0 h 300"/>
                  <a:gd name="T6" fmla="*/ 147 w 147"/>
                  <a:gd name="T7" fmla="*/ 297 h 300"/>
                  <a:gd name="T8" fmla="*/ 140 w 147"/>
                  <a:gd name="T9" fmla="*/ 300 h 300"/>
                </a:gdLst>
                <a:ahLst/>
                <a:cxnLst>
                  <a:cxn ang="0">
                    <a:pos x="T0" y="T1"/>
                  </a:cxn>
                  <a:cxn ang="0">
                    <a:pos x="T2" y="T3"/>
                  </a:cxn>
                  <a:cxn ang="0">
                    <a:pos x="T4" y="T5"/>
                  </a:cxn>
                  <a:cxn ang="0">
                    <a:pos x="T6" y="T7"/>
                  </a:cxn>
                  <a:cxn ang="0">
                    <a:pos x="T8" y="T9"/>
                  </a:cxn>
                </a:cxnLst>
                <a:rect l="0" t="0" r="r" b="b"/>
                <a:pathLst>
                  <a:path w="147" h="300">
                    <a:moveTo>
                      <a:pt x="140" y="300"/>
                    </a:moveTo>
                    <a:lnTo>
                      <a:pt x="0" y="3"/>
                    </a:lnTo>
                    <a:lnTo>
                      <a:pt x="7" y="0"/>
                    </a:lnTo>
                    <a:lnTo>
                      <a:pt x="147" y="297"/>
                    </a:lnTo>
                    <a:lnTo>
                      <a:pt x="140" y="30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292"/>
              <p:cNvSpPr>
                <a:spLocks/>
              </p:cNvSpPr>
              <p:nvPr userDrawn="1"/>
            </p:nvSpPr>
            <p:spPr bwMode="auto">
              <a:xfrm>
                <a:off x="6986" y="2160"/>
                <a:ext cx="365" cy="426"/>
              </a:xfrm>
              <a:custGeom>
                <a:avLst/>
                <a:gdLst>
                  <a:gd name="T0" fmla="*/ 360 w 365"/>
                  <a:gd name="T1" fmla="*/ 426 h 426"/>
                  <a:gd name="T2" fmla="*/ 0 w 365"/>
                  <a:gd name="T3" fmla="*/ 6 h 426"/>
                  <a:gd name="T4" fmla="*/ 7 w 365"/>
                  <a:gd name="T5" fmla="*/ 0 h 426"/>
                  <a:gd name="T6" fmla="*/ 365 w 365"/>
                  <a:gd name="T7" fmla="*/ 421 h 426"/>
                  <a:gd name="T8" fmla="*/ 360 w 365"/>
                  <a:gd name="T9" fmla="*/ 426 h 426"/>
                </a:gdLst>
                <a:ahLst/>
                <a:cxnLst>
                  <a:cxn ang="0">
                    <a:pos x="T0" y="T1"/>
                  </a:cxn>
                  <a:cxn ang="0">
                    <a:pos x="T2" y="T3"/>
                  </a:cxn>
                  <a:cxn ang="0">
                    <a:pos x="T4" y="T5"/>
                  </a:cxn>
                  <a:cxn ang="0">
                    <a:pos x="T6" y="T7"/>
                  </a:cxn>
                  <a:cxn ang="0">
                    <a:pos x="T8" y="T9"/>
                  </a:cxn>
                </a:cxnLst>
                <a:rect l="0" t="0" r="r" b="b"/>
                <a:pathLst>
                  <a:path w="365" h="426">
                    <a:moveTo>
                      <a:pt x="360" y="426"/>
                    </a:moveTo>
                    <a:lnTo>
                      <a:pt x="0" y="6"/>
                    </a:lnTo>
                    <a:lnTo>
                      <a:pt x="7" y="0"/>
                    </a:lnTo>
                    <a:lnTo>
                      <a:pt x="365" y="421"/>
                    </a:lnTo>
                    <a:lnTo>
                      <a:pt x="360" y="42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Rectangle 293"/>
              <p:cNvSpPr>
                <a:spLocks noChangeArrowheads="1"/>
              </p:cNvSpPr>
              <p:nvPr userDrawn="1"/>
            </p:nvSpPr>
            <p:spPr bwMode="auto">
              <a:xfrm>
                <a:off x="7104" y="2588"/>
                <a:ext cx="243" cy="9"/>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294"/>
              <p:cNvSpPr>
                <a:spLocks/>
              </p:cNvSpPr>
              <p:nvPr userDrawn="1"/>
            </p:nvSpPr>
            <p:spPr bwMode="auto">
              <a:xfrm>
                <a:off x="7246" y="2586"/>
                <a:ext cx="110" cy="166"/>
              </a:xfrm>
              <a:custGeom>
                <a:avLst/>
                <a:gdLst>
                  <a:gd name="T0" fmla="*/ 7 w 110"/>
                  <a:gd name="T1" fmla="*/ 166 h 166"/>
                  <a:gd name="T2" fmla="*/ 0 w 110"/>
                  <a:gd name="T3" fmla="*/ 161 h 166"/>
                  <a:gd name="T4" fmla="*/ 103 w 110"/>
                  <a:gd name="T5" fmla="*/ 0 h 166"/>
                  <a:gd name="T6" fmla="*/ 110 w 110"/>
                  <a:gd name="T7" fmla="*/ 4 h 166"/>
                  <a:gd name="T8" fmla="*/ 7 w 110"/>
                  <a:gd name="T9" fmla="*/ 166 h 166"/>
                </a:gdLst>
                <a:ahLst/>
                <a:cxnLst>
                  <a:cxn ang="0">
                    <a:pos x="T0" y="T1"/>
                  </a:cxn>
                  <a:cxn ang="0">
                    <a:pos x="T2" y="T3"/>
                  </a:cxn>
                  <a:cxn ang="0">
                    <a:pos x="T4" y="T5"/>
                  </a:cxn>
                  <a:cxn ang="0">
                    <a:pos x="T6" y="T7"/>
                  </a:cxn>
                  <a:cxn ang="0">
                    <a:pos x="T8" y="T9"/>
                  </a:cxn>
                </a:cxnLst>
                <a:rect l="0" t="0" r="r" b="b"/>
                <a:pathLst>
                  <a:path w="110" h="166">
                    <a:moveTo>
                      <a:pt x="7" y="166"/>
                    </a:moveTo>
                    <a:lnTo>
                      <a:pt x="0" y="161"/>
                    </a:lnTo>
                    <a:lnTo>
                      <a:pt x="103" y="0"/>
                    </a:lnTo>
                    <a:lnTo>
                      <a:pt x="110" y="4"/>
                    </a:lnTo>
                    <a:lnTo>
                      <a:pt x="7" y="16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295"/>
              <p:cNvSpPr>
                <a:spLocks/>
              </p:cNvSpPr>
              <p:nvPr userDrawn="1"/>
            </p:nvSpPr>
            <p:spPr bwMode="auto">
              <a:xfrm>
                <a:off x="7342" y="2593"/>
                <a:ext cx="343" cy="276"/>
              </a:xfrm>
              <a:custGeom>
                <a:avLst/>
                <a:gdLst>
                  <a:gd name="T0" fmla="*/ 338 w 343"/>
                  <a:gd name="T1" fmla="*/ 276 h 276"/>
                  <a:gd name="T2" fmla="*/ 0 w 343"/>
                  <a:gd name="T3" fmla="*/ 7 h 276"/>
                  <a:gd name="T4" fmla="*/ 5 w 343"/>
                  <a:gd name="T5" fmla="*/ 0 h 276"/>
                  <a:gd name="T6" fmla="*/ 343 w 343"/>
                  <a:gd name="T7" fmla="*/ 269 h 276"/>
                  <a:gd name="T8" fmla="*/ 338 w 343"/>
                  <a:gd name="T9" fmla="*/ 276 h 276"/>
                </a:gdLst>
                <a:ahLst/>
                <a:cxnLst>
                  <a:cxn ang="0">
                    <a:pos x="T0" y="T1"/>
                  </a:cxn>
                  <a:cxn ang="0">
                    <a:pos x="T2" y="T3"/>
                  </a:cxn>
                  <a:cxn ang="0">
                    <a:pos x="T4" y="T5"/>
                  </a:cxn>
                  <a:cxn ang="0">
                    <a:pos x="T6" y="T7"/>
                  </a:cxn>
                  <a:cxn ang="0">
                    <a:pos x="T8" y="T9"/>
                  </a:cxn>
                </a:cxnLst>
                <a:rect l="0" t="0" r="r" b="b"/>
                <a:pathLst>
                  <a:path w="343" h="276">
                    <a:moveTo>
                      <a:pt x="338" y="276"/>
                    </a:moveTo>
                    <a:lnTo>
                      <a:pt x="0" y="7"/>
                    </a:lnTo>
                    <a:lnTo>
                      <a:pt x="5" y="0"/>
                    </a:lnTo>
                    <a:lnTo>
                      <a:pt x="343" y="269"/>
                    </a:lnTo>
                    <a:lnTo>
                      <a:pt x="338" y="27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296"/>
              <p:cNvSpPr>
                <a:spLocks/>
              </p:cNvSpPr>
              <p:nvPr userDrawn="1"/>
            </p:nvSpPr>
            <p:spPr bwMode="auto">
              <a:xfrm>
                <a:off x="5152" y="2348"/>
                <a:ext cx="849" cy="649"/>
              </a:xfrm>
              <a:custGeom>
                <a:avLst/>
                <a:gdLst>
                  <a:gd name="T0" fmla="*/ 844 w 849"/>
                  <a:gd name="T1" fmla="*/ 649 h 649"/>
                  <a:gd name="T2" fmla="*/ 0 w 849"/>
                  <a:gd name="T3" fmla="*/ 5 h 649"/>
                  <a:gd name="T4" fmla="*/ 5 w 849"/>
                  <a:gd name="T5" fmla="*/ 0 h 649"/>
                  <a:gd name="T6" fmla="*/ 849 w 849"/>
                  <a:gd name="T7" fmla="*/ 642 h 649"/>
                  <a:gd name="T8" fmla="*/ 844 w 849"/>
                  <a:gd name="T9" fmla="*/ 649 h 649"/>
                </a:gdLst>
                <a:ahLst/>
                <a:cxnLst>
                  <a:cxn ang="0">
                    <a:pos x="T0" y="T1"/>
                  </a:cxn>
                  <a:cxn ang="0">
                    <a:pos x="T2" y="T3"/>
                  </a:cxn>
                  <a:cxn ang="0">
                    <a:pos x="T4" y="T5"/>
                  </a:cxn>
                  <a:cxn ang="0">
                    <a:pos x="T6" y="T7"/>
                  </a:cxn>
                  <a:cxn ang="0">
                    <a:pos x="T8" y="T9"/>
                  </a:cxn>
                </a:cxnLst>
                <a:rect l="0" t="0" r="r" b="b"/>
                <a:pathLst>
                  <a:path w="849" h="649">
                    <a:moveTo>
                      <a:pt x="844" y="649"/>
                    </a:moveTo>
                    <a:lnTo>
                      <a:pt x="0" y="5"/>
                    </a:lnTo>
                    <a:lnTo>
                      <a:pt x="5" y="0"/>
                    </a:lnTo>
                    <a:lnTo>
                      <a:pt x="849" y="642"/>
                    </a:lnTo>
                    <a:lnTo>
                      <a:pt x="844" y="64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297"/>
              <p:cNvSpPr>
                <a:spLocks/>
              </p:cNvSpPr>
              <p:nvPr userDrawn="1"/>
            </p:nvSpPr>
            <p:spPr bwMode="auto">
              <a:xfrm>
                <a:off x="5086" y="2284"/>
                <a:ext cx="62" cy="138"/>
              </a:xfrm>
              <a:custGeom>
                <a:avLst/>
                <a:gdLst>
                  <a:gd name="T0" fmla="*/ 37 w 37"/>
                  <a:gd name="T1" fmla="*/ 82 h 82"/>
                  <a:gd name="T2" fmla="*/ 12 w 37"/>
                  <a:gd name="T3" fmla="*/ 69 h 82"/>
                  <a:gd name="T4" fmla="*/ 1 w 37"/>
                  <a:gd name="T5" fmla="*/ 39 h 82"/>
                  <a:gd name="T6" fmla="*/ 14 w 37"/>
                  <a:gd name="T7" fmla="*/ 11 h 82"/>
                  <a:gd name="T8" fmla="*/ 34 w 37"/>
                  <a:gd name="T9" fmla="*/ 0 h 82"/>
                  <a:gd name="T10" fmla="*/ 35 w 37"/>
                  <a:gd name="T11" fmla="*/ 3 h 82"/>
                  <a:gd name="T12" fmla="*/ 16 w 37"/>
                  <a:gd name="T13" fmla="*/ 13 h 82"/>
                  <a:gd name="T14" fmla="*/ 4 w 37"/>
                  <a:gd name="T15" fmla="*/ 39 h 82"/>
                  <a:gd name="T16" fmla="*/ 14 w 37"/>
                  <a:gd name="T17" fmla="*/ 67 h 82"/>
                  <a:gd name="T18" fmla="*/ 37 w 37"/>
                  <a:gd name="T19" fmla="*/ 79 h 82"/>
                  <a:gd name="T20" fmla="*/ 37 w 37"/>
                  <a:gd name="T21"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82">
                    <a:moveTo>
                      <a:pt x="37" y="82"/>
                    </a:moveTo>
                    <a:cubicBezTo>
                      <a:pt x="27" y="80"/>
                      <a:pt x="18" y="76"/>
                      <a:pt x="12" y="69"/>
                    </a:cubicBezTo>
                    <a:cubicBezTo>
                      <a:pt x="4" y="61"/>
                      <a:pt x="0" y="50"/>
                      <a:pt x="1" y="39"/>
                    </a:cubicBezTo>
                    <a:cubicBezTo>
                      <a:pt x="1" y="28"/>
                      <a:pt x="6" y="18"/>
                      <a:pt x="14" y="11"/>
                    </a:cubicBezTo>
                    <a:cubicBezTo>
                      <a:pt x="20" y="5"/>
                      <a:pt x="27" y="2"/>
                      <a:pt x="34" y="0"/>
                    </a:cubicBezTo>
                    <a:cubicBezTo>
                      <a:pt x="35" y="3"/>
                      <a:pt x="35" y="3"/>
                      <a:pt x="35" y="3"/>
                    </a:cubicBezTo>
                    <a:cubicBezTo>
                      <a:pt x="28" y="4"/>
                      <a:pt x="21" y="8"/>
                      <a:pt x="16" y="13"/>
                    </a:cubicBezTo>
                    <a:cubicBezTo>
                      <a:pt x="8" y="20"/>
                      <a:pt x="4" y="29"/>
                      <a:pt x="4" y="39"/>
                    </a:cubicBezTo>
                    <a:cubicBezTo>
                      <a:pt x="3" y="50"/>
                      <a:pt x="7" y="59"/>
                      <a:pt x="14" y="67"/>
                    </a:cubicBezTo>
                    <a:cubicBezTo>
                      <a:pt x="20" y="73"/>
                      <a:pt x="28" y="78"/>
                      <a:pt x="37" y="79"/>
                    </a:cubicBezTo>
                    <a:lnTo>
                      <a:pt x="37" y="8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298"/>
              <p:cNvSpPr>
                <a:spLocks/>
              </p:cNvSpPr>
              <p:nvPr userDrawn="1"/>
            </p:nvSpPr>
            <p:spPr bwMode="auto">
              <a:xfrm>
                <a:off x="5172" y="2284"/>
                <a:ext cx="59" cy="86"/>
              </a:xfrm>
              <a:custGeom>
                <a:avLst/>
                <a:gdLst>
                  <a:gd name="T0" fmla="*/ 31 w 35"/>
                  <a:gd name="T1" fmla="*/ 51 h 51"/>
                  <a:gd name="T2" fmla="*/ 28 w 35"/>
                  <a:gd name="T3" fmla="*/ 51 h 51"/>
                  <a:gd name="T4" fmla="*/ 19 w 35"/>
                  <a:gd name="T5" fmla="*/ 15 h 51"/>
                  <a:gd name="T6" fmla="*/ 0 w 35"/>
                  <a:gd name="T7" fmla="*/ 3 h 51"/>
                  <a:gd name="T8" fmla="*/ 0 w 35"/>
                  <a:gd name="T9" fmla="*/ 0 h 51"/>
                  <a:gd name="T10" fmla="*/ 21 w 35"/>
                  <a:gd name="T11" fmla="*/ 13 h 51"/>
                  <a:gd name="T12" fmla="*/ 31 w 3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35" h="51">
                    <a:moveTo>
                      <a:pt x="31" y="51"/>
                    </a:moveTo>
                    <a:cubicBezTo>
                      <a:pt x="28" y="51"/>
                      <a:pt x="28" y="51"/>
                      <a:pt x="28" y="51"/>
                    </a:cubicBezTo>
                    <a:cubicBezTo>
                      <a:pt x="32" y="38"/>
                      <a:pt x="28" y="24"/>
                      <a:pt x="19" y="15"/>
                    </a:cubicBezTo>
                    <a:cubicBezTo>
                      <a:pt x="14" y="9"/>
                      <a:pt x="7" y="5"/>
                      <a:pt x="0" y="3"/>
                    </a:cubicBezTo>
                    <a:cubicBezTo>
                      <a:pt x="0" y="0"/>
                      <a:pt x="0" y="0"/>
                      <a:pt x="0" y="0"/>
                    </a:cubicBezTo>
                    <a:cubicBezTo>
                      <a:pt x="8" y="2"/>
                      <a:pt x="16" y="6"/>
                      <a:pt x="21" y="13"/>
                    </a:cubicBezTo>
                    <a:cubicBezTo>
                      <a:pt x="31" y="23"/>
                      <a:pt x="35" y="38"/>
                      <a:pt x="31" y="51"/>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299"/>
              <p:cNvSpPr>
                <a:spLocks/>
              </p:cNvSpPr>
              <p:nvPr userDrawn="1"/>
            </p:nvSpPr>
            <p:spPr bwMode="auto">
              <a:xfrm>
                <a:off x="5115" y="2250"/>
                <a:ext cx="120" cy="54"/>
              </a:xfrm>
              <a:custGeom>
                <a:avLst/>
                <a:gdLst>
                  <a:gd name="T0" fmla="*/ 67 w 71"/>
                  <a:gd name="T1" fmla="*/ 32 h 32"/>
                  <a:gd name="T2" fmla="*/ 63 w 71"/>
                  <a:gd name="T3" fmla="*/ 26 h 32"/>
                  <a:gd name="T4" fmla="*/ 3 w 71"/>
                  <a:gd name="T5" fmla="*/ 15 h 32"/>
                  <a:gd name="T6" fmla="*/ 0 w 71"/>
                  <a:gd name="T7" fmla="*/ 11 h 32"/>
                  <a:gd name="T8" fmla="*/ 66 w 71"/>
                  <a:gd name="T9" fmla="*/ 23 h 32"/>
                  <a:gd name="T10" fmla="*/ 71 w 71"/>
                  <a:gd name="T11" fmla="*/ 29 h 32"/>
                  <a:gd name="T12" fmla="*/ 67 w 7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71" h="32">
                    <a:moveTo>
                      <a:pt x="67" y="32"/>
                    </a:moveTo>
                    <a:cubicBezTo>
                      <a:pt x="66" y="30"/>
                      <a:pt x="64" y="28"/>
                      <a:pt x="63" y="26"/>
                    </a:cubicBezTo>
                    <a:cubicBezTo>
                      <a:pt x="47" y="10"/>
                      <a:pt x="23" y="5"/>
                      <a:pt x="3" y="15"/>
                    </a:cubicBezTo>
                    <a:cubicBezTo>
                      <a:pt x="0" y="11"/>
                      <a:pt x="0" y="11"/>
                      <a:pt x="0" y="11"/>
                    </a:cubicBezTo>
                    <a:cubicBezTo>
                      <a:pt x="22" y="0"/>
                      <a:pt x="49" y="5"/>
                      <a:pt x="66" y="23"/>
                    </a:cubicBezTo>
                    <a:cubicBezTo>
                      <a:pt x="68" y="25"/>
                      <a:pt x="70" y="27"/>
                      <a:pt x="71" y="29"/>
                    </a:cubicBezTo>
                    <a:lnTo>
                      <a:pt x="67" y="3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300"/>
              <p:cNvSpPr>
                <a:spLocks/>
              </p:cNvSpPr>
              <p:nvPr userDrawn="1"/>
            </p:nvSpPr>
            <p:spPr bwMode="auto">
              <a:xfrm>
                <a:off x="5069" y="2336"/>
                <a:ext cx="188" cy="113"/>
              </a:xfrm>
              <a:custGeom>
                <a:avLst/>
                <a:gdLst>
                  <a:gd name="T0" fmla="*/ 52 w 111"/>
                  <a:gd name="T1" fmla="*/ 66 h 67"/>
                  <a:gd name="T2" fmla="*/ 11 w 111"/>
                  <a:gd name="T3" fmla="*/ 48 h 67"/>
                  <a:gd name="T4" fmla="*/ 0 w 111"/>
                  <a:gd name="T5" fmla="*/ 29 h 67"/>
                  <a:gd name="T6" fmla="*/ 4 w 111"/>
                  <a:gd name="T7" fmla="*/ 28 h 67"/>
                  <a:gd name="T8" fmla="*/ 15 w 111"/>
                  <a:gd name="T9" fmla="*/ 45 h 67"/>
                  <a:gd name="T10" fmla="*/ 87 w 111"/>
                  <a:gd name="T11" fmla="*/ 47 h 67"/>
                  <a:gd name="T12" fmla="*/ 103 w 111"/>
                  <a:gd name="T13" fmla="*/ 1 h 67"/>
                  <a:gd name="T14" fmla="*/ 107 w 111"/>
                  <a:gd name="T15" fmla="*/ 0 h 67"/>
                  <a:gd name="T16" fmla="*/ 90 w 111"/>
                  <a:gd name="T17" fmla="*/ 51 h 67"/>
                  <a:gd name="T18" fmla="*/ 52 w 111"/>
                  <a:gd name="T19" fmla="*/ 6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67">
                    <a:moveTo>
                      <a:pt x="52" y="66"/>
                    </a:moveTo>
                    <a:cubicBezTo>
                      <a:pt x="37" y="66"/>
                      <a:pt x="22" y="60"/>
                      <a:pt x="11" y="48"/>
                    </a:cubicBezTo>
                    <a:cubicBezTo>
                      <a:pt x="6" y="43"/>
                      <a:pt x="2" y="36"/>
                      <a:pt x="0" y="29"/>
                    </a:cubicBezTo>
                    <a:cubicBezTo>
                      <a:pt x="4" y="28"/>
                      <a:pt x="4" y="28"/>
                      <a:pt x="4" y="28"/>
                    </a:cubicBezTo>
                    <a:cubicBezTo>
                      <a:pt x="7" y="34"/>
                      <a:pt x="10" y="40"/>
                      <a:pt x="15" y="45"/>
                    </a:cubicBezTo>
                    <a:cubicBezTo>
                      <a:pt x="34" y="65"/>
                      <a:pt x="67" y="67"/>
                      <a:pt x="87" y="47"/>
                    </a:cubicBezTo>
                    <a:cubicBezTo>
                      <a:pt x="100" y="36"/>
                      <a:pt x="106" y="18"/>
                      <a:pt x="103" y="1"/>
                    </a:cubicBezTo>
                    <a:cubicBezTo>
                      <a:pt x="107" y="0"/>
                      <a:pt x="107" y="0"/>
                      <a:pt x="107" y="0"/>
                    </a:cubicBezTo>
                    <a:cubicBezTo>
                      <a:pt x="111" y="19"/>
                      <a:pt x="104" y="38"/>
                      <a:pt x="90" y="51"/>
                    </a:cubicBezTo>
                    <a:cubicBezTo>
                      <a:pt x="80" y="61"/>
                      <a:pt x="66" y="66"/>
                      <a:pt x="52" y="66"/>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301"/>
              <p:cNvSpPr>
                <a:spLocks/>
              </p:cNvSpPr>
              <p:nvPr userDrawn="1"/>
            </p:nvSpPr>
            <p:spPr bwMode="auto">
              <a:xfrm>
                <a:off x="5996" y="2713"/>
                <a:ext cx="424" cy="284"/>
              </a:xfrm>
              <a:custGeom>
                <a:avLst/>
                <a:gdLst>
                  <a:gd name="T0" fmla="*/ 4 w 424"/>
                  <a:gd name="T1" fmla="*/ 284 h 284"/>
                  <a:gd name="T2" fmla="*/ 0 w 424"/>
                  <a:gd name="T3" fmla="*/ 277 h 284"/>
                  <a:gd name="T4" fmla="*/ 421 w 424"/>
                  <a:gd name="T5" fmla="*/ 0 h 284"/>
                  <a:gd name="T6" fmla="*/ 424 w 424"/>
                  <a:gd name="T7" fmla="*/ 7 h 284"/>
                  <a:gd name="T8" fmla="*/ 4 w 424"/>
                  <a:gd name="T9" fmla="*/ 284 h 284"/>
                </a:gdLst>
                <a:ahLst/>
                <a:cxnLst>
                  <a:cxn ang="0">
                    <a:pos x="T0" y="T1"/>
                  </a:cxn>
                  <a:cxn ang="0">
                    <a:pos x="T2" y="T3"/>
                  </a:cxn>
                  <a:cxn ang="0">
                    <a:pos x="T4" y="T5"/>
                  </a:cxn>
                  <a:cxn ang="0">
                    <a:pos x="T6" y="T7"/>
                  </a:cxn>
                  <a:cxn ang="0">
                    <a:pos x="T8" y="T9"/>
                  </a:cxn>
                </a:cxnLst>
                <a:rect l="0" t="0" r="r" b="b"/>
                <a:pathLst>
                  <a:path w="424" h="284">
                    <a:moveTo>
                      <a:pt x="4" y="284"/>
                    </a:moveTo>
                    <a:lnTo>
                      <a:pt x="0" y="277"/>
                    </a:lnTo>
                    <a:lnTo>
                      <a:pt x="421" y="0"/>
                    </a:lnTo>
                    <a:lnTo>
                      <a:pt x="424" y="7"/>
                    </a:lnTo>
                    <a:lnTo>
                      <a:pt x="4" y="28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302"/>
              <p:cNvSpPr>
                <a:spLocks/>
              </p:cNvSpPr>
              <p:nvPr userDrawn="1"/>
            </p:nvSpPr>
            <p:spPr bwMode="auto">
              <a:xfrm>
                <a:off x="7351" y="2174"/>
                <a:ext cx="739" cy="417"/>
              </a:xfrm>
              <a:custGeom>
                <a:avLst/>
                <a:gdLst>
                  <a:gd name="T0" fmla="*/ 3 w 739"/>
                  <a:gd name="T1" fmla="*/ 417 h 417"/>
                  <a:gd name="T2" fmla="*/ 0 w 739"/>
                  <a:gd name="T3" fmla="*/ 411 h 417"/>
                  <a:gd name="T4" fmla="*/ 736 w 739"/>
                  <a:gd name="T5" fmla="*/ 0 h 417"/>
                  <a:gd name="T6" fmla="*/ 739 w 739"/>
                  <a:gd name="T7" fmla="*/ 7 h 417"/>
                  <a:gd name="T8" fmla="*/ 3 w 739"/>
                  <a:gd name="T9" fmla="*/ 417 h 417"/>
                </a:gdLst>
                <a:ahLst/>
                <a:cxnLst>
                  <a:cxn ang="0">
                    <a:pos x="T0" y="T1"/>
                  </a:cxn>
                  <a:cxn ang="0">
                    <a:pos x="T2" y="T3"/>
                  </a:cxn>
                  <a:cxn ang="0">
                    <a:pos x="T4" y="T5"/>
                  </a:cxn>
                  <a:cxn ang="0">
                    <a:pos x="T6" y="T7"/>
                  </a:cxn>
                  <a:cxn ang="0">
                    <a:pos x="T8" y="T9"/>
                  </a:cxn>
                </a:cxnLst>
                <a:rect l="0" t="0" r="r" b="b"/>
                <a:pathLst>
                  <a:path w="739" h="417">
                    <a:moveTo>
                      <a:pt x="3" y="417"/>
                    </a:moveTo>
                    <a:lnTo>
                      <a:pt x="0" y="411"/>
                    </a:lnTo>
                    <a:lnTo>
                      <a:pt x="736" y="0"/>
                    </a:lnTo>
                    <a:lnTo>
                      <a:pt x="739" y="7"/>
                    </a:lnTo>
                    <a:lnTo>
                      <a:pt x="3" y="4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303"/>
              <p:cNvSpPr>
                <a:spLocks/>
              </p:cNvSpPr>
              <p:nvPr userDrawn="1"/>
            </p:nvSpPr>
            <p:spPr bwMode="auto">
              <a:xfrm>
                <a:off x="7295" y="2566"/>
                <a:ext cx="125" cy="100"/>
              </a:xfrm>
              <a:custGeom>
                <a:avLst/>
                <a:gdLst>
                  <a:gd name="T0" fmla="*/ 32 w 74"/>
                  <a:gd name="T1" fmla="*/ 57 h 59"/>
                  <a:gd name="T2" fmla="*/ 20 w 74"/>
                  <a:gd name="T3" fmla="*/ 56 h 59"/>
                  <a:gd name="T4" fmla="*/ 0 w 74"/>
                  <a:gd name="T5" fmla="*/ 43 h 59"/>
                  <a:gd name="T6" fmla="*/ 3 w 74"/>
                  <a:gd name="T7" fmla="*/ 41 h 59"/>
                  <a:gd name="T8" fmla="*/ 21 w 74"/>
                  <a:gd name="T9" fmla="*/ 53 h 59"/>
                  <a:gd name="T10" fmla="*/ 69 w 74"/>
                  <a:gd name="T11" fmla="*/ 28 h 59"/>
                  <a:gd name="T12" fmla="*/ 67 w 74"/>
                  <a:gd name="T13" fmla="*/ 2 h 59"/>
                  <a:gd name="T14" fmla="*/ 70 w 74"/>
                  <a:gd name="T15" fmla="*/ 0 h 59"/>
                  <a:gd name="T16" fmla="*/ 71 w 74"/>
                  <a:gd name="T17" fmla="*/ 28 h 59"/>
                  <a:gd name="T18" fmla="*/ 32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2" y="57"/>
                    </a:moveTo>
                    <a:cubicBezTo>
                      <a:pt x="28" y="57"/>
                      <a:pt x="24" y="57"/>
                      <a:pt x="20" y="56"/>
                    </a:cubicBezTo>
                    <a:cubicBezTo>
                      <a:pt x="12" y="53"/>
                      <a:pt x="6" y="49"/>
                      <a:pt x="0" y="43"/>
                    </a:cubicBezTo>
                    <a:cubicBezTo>
                      <a:pt x="3" y="41"/>
                      <a:pt x="3" y="41"/>
                      <a:pt x="3" y="41"/>
                    </a:cubicBezTo>
                    <a:cubicBezTo>
                      <a:pt x="7" y="47"/>
                      <a:pt x="14" y="51"/>
                      <a:pt x="21" y="53"/>
                    </a:cubicBezTo>
                    <a:cubicBezTo>
                      <a:pt x="41" y="59"/>
                      <a:pt x="62" y="48"/>
                      <a:pt x="69" y="28"/>
                    </a:cubicBezTo>
                    <a:cubicBezTo>
                      <a:pt x="71" y="19"/>
                      <a:pt x="71" y="10"/>
                      <a:pt x="67" y="2"/>
                    </a:cubicBezTo>
                    <a:cubicBezTo>
                      <a:pt x="70" y="0"/>
                      <a:pt x="70" y="0"/>
                      <a:pt x="70" y="0"/>
                    </a:cubicBezTo>
                    <a:cubicBezTo>
                      <a:pt x="74" y="9"/>
                      <a:pt x="74" y="19"/>
                      <a:pt x="71" y="28"/>
                    </a:cubicBezTo>
                    <a:cubicBezTo>
                      <a:pt x="66" y="46"/>
                      <a:pt x="49" y="57"/>
                      <a:pt x="32" y="57"/>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304"/>
              <p:cNvSpPr>
                <a:spLocks/>
              </p:cNvSpPr>
              <p:nvPr userDrawn="1"/>
            </p:nvSpPr>
            <p:spPr bwMode="auto">
              <a:xfrm>
                <a:off x="7278" y="2526"/>
                <a:ext cx="54" cy="87"/>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7" y="14"/>
                      <a:pt x="18" y="4"/>
                      <a:pt x="31" y="0"/>
                    </a:cubicBezTo>
                    <a:cubicBezTo>
                      <a:pt x="32" y="3"/>
                      <a:pt x="32" y="3"/>
                      <a:pt x="32" y="3"/>
                    </a:cubicBezTo>
                    <a:cubicBezTo>
                      <a:pt x="19" y="6"/>
                      <a:pt x="9" y="16"/>
                      <a:pt x="5" y="29"/>
                    </a:cubicBezTo>
                    <a:cubicBezTo>
                      <a:pt x="3" y="36"/>
                      <a:pt x="3" y="44"/>
                      <a:pt x="5" y="51"/>
                    </a:cubicBezTo>
                    <a:lnTo>
                      <a:pt x="2" y="5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305"/>
              <p:cNvSpPr>
                <a:spLocks/>
              </p:cNvSpPr>
              <p:nvPr userDrawn="1"/>
            </p:nvSpPr>
            <p:spPr bwMode="auto">
              <a:xfrm>
                <a:off x="7246" y="2551"/>
                <a:ext cx="54" cy="120"/>
              </a:xfrm>
              <a:custGeom>
                <a:avLst/>
                <a:gdLst>
                  <a:gd name="T0" fmla="*/ 30 w 32"/>
                  <a:gd name="T1" fmla="*/ 71 h 71"/>
                  <a:gd name="T2" fmla="*/ 8 w 32"/>
                  <a:gd name="T3" fmla="*/ 8 h 71"/>
                  <a:gd name="T4" fmla="*/ 11 w 32"/>
                  <a:gd name="T5" fmla="*/ 0 h 71"/>
                  <a:gd name="T6" fmla="*/ 15 w 32"/>
                  <a:gd name="T7" fmla="*/ 3 h 71"/>
                  <a:gd name="T8" fmla="*/ 12 w 32"/>
                  <a:gd name="T9" fmla="*/ 10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8"/>
                      <a:pt x="0" y="32"/>
                      <a:pt x="8" y="8"/>
                    </a:cubicBezTo>
                    <a:cubicBezTo>
                      <a:pt x="8" y="6"/>
                      <a:pt x="9" y="3"/>
                      <a:pt x="11" y="0"/>
                    </a:cubicBezTo>
                    <a:cubicBezTo>
                      <a:pt x="15" y="3"/>
                      <a:pt x="15" y="3"/>
                      <a:pt x="15" y="3"/>
                    </a:cubicBezTo>
                    <a:cubicBezTo>
                      <a:pt x="14" y="5"/>
                      <a:pt x="13" y="7"/>
                      <a:pt x="12" y="10"/>
                    </a:cubicBezTo>
                    <a:cubicBezTo>
                      <a:pt x="6" y="31"/>
                      <a:pt x="14" y="55"/>
                      <a:pt x="32" y="67"/>
                    </a:cubicBezTo>
                    <a:lnTo>
                      <a:pt x="30" y="7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306"/>
              <p:cNvSpPr>
                <a:spLocks/>
              </p:cNvSpPr>
              <p:nvPr userDrawn="1"/>
            </p:nvSpPr>
            <p:spPr bwMode="auto">
              <a:xfrm>
                <a:off x="7288" y="2493"/>
                <a:ext cx="159" cy="161"/>
              </a:xfrm>
              <a:custGeom>
                <a:avLst/>
                <a:gdLst>
                  <a:gd name="T0" fmla="*/ 79 w 94"/>
                  <a:gd name="T1" fmla="*/ 95 h 95"/>
                  <a:gd name="T2" fmla="*/ 75 w 94"/>
                  <a:gd name="T3" fmla="*/ 92 h 95"/>
                  <a:gd name="T4" fmla="*/ 85 w 94"/>
                  <a:gd name="T5" fmla="*/ 74 h 95"/>
                  <a:gd name="T6" fmla="*/ 81 w 94"/>
                  <a:gd name="T7" fmla="*/ 35 h 95"/>
                  <a:gd name="T8" fmla="*/ 51 w 94"/>
                  <a:gd name="T9" fmla="*/ 10 h 95"/>
                  <a:gd name="T10" fmla="*/ 3 w 94"/>
                  <a:gd name="T11" fmla="*/ 20 h 95"/>
                  <a:gd name="T12" fmla="*/ 0 w 94"/>
                  <a:gd name="T13" fmla="*/ 16 h 95"/>
                  <a:gd name="T14" fmla="*/ 53 w 94"/>
                  <a:gd name="T15" fmla="*/ 5 h 95"/>
                  <a:gd name="T16" fmla="*/ 86 w 94"/>
                  <a:gd name="T17" fmla="*/ 33 h 95"/>
                  <a:gd name="T18" fmla="*/ 89 w 94"/>
                  <a:gd name="T19" fmla="*/ 75 h 95"/>
                  <a:gd name="T20" fmla="*/ 79 w 94"/>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79" y="95"/>
                    </a:moveTo>
                    <a:cubicBezTo>
                      <a:pt x="75" y="92"/>
                      <a:pt x="75" y="92"/>
                      <a:pt x="75" y="92"/>
                    </a:cubicBezTo>
                    <a:cubicBezTo>
                      <a:pt x="79" y="87"/>
                      <a:pt x="83" y="81"/>
                      <a:pt x="85" y="74"/>
                    </a:cubicBezTo>
                    <a:cubicBezTo>
                      <a:pt x="89" y="61"/>
                      <a:pt x="88" y="47"/>
                      <a:pt x="81" y="35"/>
                    </a:cubicBezTo>
                    <a:cubicBezTo>
                      <a:pt x="75" y="23"/>
                      <a:pt x="64" y="14"/>
                      <a:pt x="51" y="10"/>
                    </a:cubicBezTo>
                    <a:cubicBezTo>
                      <a:pt x="35" y="5"/>
                      <a:pt x="17" y="8"/>
                      <a:pt x="3" y="20"/>
                    </a:cubicBezTo>
                    <a:cubicBezTo>
                      <a:pt x="0" y="16"/>
                      <a:pt x="0" y="16"/>
                      <a:pt x="0" y="16"/>
                    </a:cubicBezTo>
                    <a:cubicBezTo>
                      <a:pt x="15" y="4"/>
                      <a:pt x="34" y="0"/>
                      <a:pt x="53" y="5"/>
                    </a:cubicBezTo>
                    <a:cubicBezTo>
                      <a:pt x="67" y="10"/>
                      <a:pt x="79" y="20"/>
                      <a:pt x="86" y="33"/>
                    </a:cubicBezTo>
                    <a:cubicBezTo>
                      <a:pt x="92" y="46"/>
                      <a:pt x="94" y="61"/>
                      <a:pt x="89" y="75"/>
                    </a:cubicBezTo>
                    <a:cubicBezTo>
                      <a:pt x="87" y="83"/>
                      <a:pt x="84" y="89"/>
                      <a:pt x="79" y="95"/>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307"/>
              <p:cNvSpPr>
                <a:spLocks/>
              </p:cNvSpPr>
              <p:nvPr userDrawn="1"/>
            </p:nvSpPr>
            <p:spPr bwMode="auto">
              <a:xfrm>
                <a:off x="7455" y="1177"/>
                <a:ext cx="134" cy="82"/>
              </a:xfrm>
              <a:custGeom>
                <a:avLst/>
                <a:gdLst>
                  <a:gd name="T0" fmla="*/ 36 w 79"/>
                  <a:gd name="T1" fmla="*/ 49 h 49"/>
                  <a:gd name="T2" fmla="*/ 16 w 79"/>
                  <a:gd name="T3" fmla="*/ 43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2 w 79"/>
                  <a:gd name="T19" fmla="*/ 27 h 49"/>
                  <a:gd name="T20" fmla="*/ 48 w 79"/>
                  <a:gd name="T21" fmla="*/ 47 h 49"/>
                  <a:gd name="T22" fmla="*/ 36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6" y="49"/>
                    </a:moveTo>
                    <a:cubicBezTo>
                      <a:pt x="29" y="49"/>
                      <a:pt x="22" y="47"/>
                      <a:pt x="16" y="43"/>
                    </a:cubicBezTo>
                    <a:cubicBezTo>
                      <a:pt x="9" y="40"/>
                      <a:pt x="4" y="34"/>
                      <a:pt x="0" y="27"/>
                    </a:cubicBezTo>
                    <a:cubicBezTo>
                      <a:pt x="3" y="26"/>
                      <a:pt x="3" y="26"/>
                      <a:pt x="3" y="26"/>
                    </a:cubicBezTo>
                    <a:cubicBezTo>
                      <a:pt x="6" y="32"/>
                      <a:pt x="11" y="37"/>
                      <a:pt x="18" y="41"/>
                    </a:cubicBezTo>
                    <a:cubicBezTo>
                      <a:pt x="27" y="46"/>
                      <a:pt x="37" y="47"/>
                      <a:pt x="47" y="44"/>
                    </a:cubicBezTo>
                    <a:cubicBezTo>
                      <a:pt x="57" y="41"/>
                      <a:pt x="65" y="35"/>
                      <a:pt x="70" y="26"/>
                    </a:cubicBezTo>
                    <a:cubicBezTo>
                      <a:pt x="74" y="18"/>
                      <a:pt x="76" y="9"/>
                      <a:pt x="74" y="0"/>
                    </a:cubicBezTo>
                    <a:cubicBezTo>
                      <a:pt x="77" y="0"/>
                      <a:pt x="77" y="0"/>
                      <a:pt x="77" y="0"/>
                    </a:cubicBezTo>
                    <a:cubicBezTo>
                      <a:pt x="79" y="9"/>
                      <a:pt x="77" y="19"/>
                      <a:pt x="72" y="27"/>
                    </a:cubicBezTo>
                    <a:cubicBezTo>
                      <a:pt x="67" y="37"/>
                      <a:pt x="58" y="44"/>
                      <a:pt x="48" y="47"/>
                    </a:cubicBezTo>
                    <a:cubicBezTo>
                      <a:pt x="44" y="48"/>
                      <a:pt x="40" y="49"/>
                      <a:pt x="36" y="4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308"/>
              <p:cNvSpPr>
                <a:spLocks/>
              </p:cNvSpPr>
              <p:nvPr userDrawn="1"/>
            </p:nvSpPr>
            <p:spPr bwMode="auto">
              <a:xfrm>
                <a:off x="7445" y="1119"/>
                <a:ext cx="68" cy="76"/>
              </a:xfrm>
              <a:custGeom>
                <a:avLst/>
                <a:gdLst>
                  <a:gd name="T0" fmla="*/ 1 w 40"/>
                  <a:gd name="T1" fmla="*/ 45 h 45"/>
                  <a:gd name="T2" fmla="*/ 6 w 40"/>
                  <a:gd name="T3" fmla="*/ 21 h 45"/>
                  <a:gd name="T4" fmla="*/ 40 w 40"/>
                  <a:gd name="T5" fmla="*/ 0 h 45"/>
                  <a:gd name="T6" fmla="*/ 40 w 40"/>
                  <a:gd name="T7" fmla="*/ 3 h 45"/>
                  <a:gd name="T8" fmla="*/ 9 w 40"/>
                  <a:gd name="T9" fmla="*/ 23 h 45"/>
                  <a:gd name="T10" fmla="*/ 4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3" y="9"/>
                      <a:pt x="26" y="1"/>
                      <a:pt x="40" y="0"/>
                    </a:cubicBezTo>
                    <a:cubicBezTo>
                      <a:pt x="40" y="3"/>
                      <a:pt x="40" y="3"/>
                      <a:pt x="40" y="3"/>
                    </a:cubicBezTo>
                    <a:cubicBezTo>
                      <a:pt x="27" y="4"/>
                      <a:pt x="15" y="11"/>
                      <a:pt x="9" y="23"/>
                    </a:cubicBezTo>
                    <a:cubicBezTo>
                      <a:pt x="5" y="29"/>
                      <a:pt x="3" y="37"/>
                      <a:pt x="4" y="45"/>
                    </a:cubicBezTo>
                    <a:lnTo>
                      <a:pt x="1" y="4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09"/>
              <p:cNvSpPr>
                <a:spLocks/>
              </p:cNvSpPr>
              <p:nvPr userDrawn="1"/>
            </p:nvSpPr>
            <p:spPr bwMode="auto">
              <a:xfrm>
                <a:off x="7415" y="1131"/>
                <a:ext cx="40" cy="123"/>
              </a:xfrm>
              <a:custGeom>
                <a:avLst/>
                <a:gdLst>
                  <a:gd name="T0" fmla="*/ 20 w 24"/>
                  <a:gd name="T1" fmla="*/ 73 h 73"/>
                  <a:gd name="T2" fmla="*/ 11 w 24"/>
                  <a:gd name="T3" fmla="*/ 7 h 73"/>
                  <a:gd name="T4" fmla="*/ 16 w 24"/>
                  <a:gd name="T5" fmla="*/ 0 h 73"/>
                  <a:gd name="T6" fmla="*/ 20 w 24"/>
                  <a:gd name="T7" fmla="*/ 3 h 73"/>
                  <a:gd name="T8" fmla="*/ 16 w 24"/>
                  <a:gd name="T9" fmla="*/ 9 h 73"/>
                  <a:gd name="T10" fmla="*/ 24 w 24"/>
                  <a:gd name="T11" fmla="*/ 70 h 73"/>
                  <a:gd name="T12" fmla="*/ 20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0" y="73"/>
                    </a:moveTo>
                    <a:cubicBezTo>
                      <a:pt x="3" y="56"/>
                      <a:pt x="0" y="28"/>
                      <a:pt x="11" y="7"/>
                    </a:cubicBezTo>
                    <a:cubicBezTo>
                      <a:pt x="13" y="5"/>
                      <a:pt x="14" y="2"/>
                      <a:pt x="16" y="0"/>
                    </a:cubicBezTo>
                    <a:cubicBezTo>
                      <a:pt x="20" y="3"/>
                      <a:pt x="20" y="3"/>
                      <a:pt x="20" y="3"/>
                    </a:cubicBezTo>
                    <a:cubicBezTo>
                      <a:pt x="18" y="5"/>
                      <a:pt x="17" y="7"/>
                      <a:pt x="16" y="9"/>
                    </a:cubicBezTo>
                    <a:cubicBezTo>
                      <a:pt x="5" y="29"/>
                      <a:pt x="8" y="54"/>
                      <a:pt x="24" y="70"/>
                    </a:cubicBezTo>
                    <a:lnTo>
                      <a:pt x="20" y="7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310"/>
              <p:cNvSpPr>
                <a:spLocks/>
              </p:cNvSpPr>
              <p:nvPr userDrawn="1"/>
            </p:nvSpPr>
            <p:spPr bwMode="auto">
              <a:xfrm>
                <a:off x="7472" y="1090"/>
                <a:ext cx="152" cy="173"/>
              </a:xfrm>
              <a:custGeom>
                <a:avLst/>
                <a:gdLst>
                  <a:gd name="T0" fmla="*/ 61 w 90"/>
                  <a:gd name="T1" fmla="*/ 102 h 102"/>
                  <a:gd name="T2" fmla="*/ 58 w 90"/>
                  <a:gd name="T3" fmla="*/ 98 h 102"/>
                  <a:gd name="T4" fmla="*/ 71 w 90"/>
                  <a:gd name="T5" fmla="*/ 83 h 102"/>
                  <a:gd name="T6" fmla="*/ 51 w 90"/>
                  <a:gd name="T7" fmla="*/ 13 h 102"/>
                  <a:gd name="T8" fmla="*/ 2 w 90"/>
                  <a:gd name="T9" fmla="*/ 13 h 102"/>
                  <a:gd name="T10" fmla="*/ 0 w 90"/>
                  <a:gd name="T11" fmla="*/ 9 h 102"/>
                  <a:gd name="T12" fmla="*/ 53 w 90"/>
                  <a:gd name="T13" fmla="*/ 9 h 102"/>
                  <a:gd name="T14" fmla="*/ 75 w 90"/>
                  <a:gd name="T15" fmla="*/ 85 h 102"/>
                  <a:gd name="T16" fmla="*/ 61 w 90"/>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02">
                    <a:moveTo>
                      <a:pt x="61" y="102"/>
                    </a:moveTo>
                    <a:cubicBezTo>
                      <a:pt x="58" y="98"/>
                      <a:pt x="58" y="98"/>
                      <a:pt x="58" y="98"/>
                    </a:cubicBezTo>
                    <a:cubicBezTo>
                      <a:pt x="63" y="94"/>
                      <a:pt x="68" y="89"/>
                      <a:pt x="71" y="83"/>
                    </a:cubicBezTo>
                    <a:cubicBezTo>
                      <a:pt x="85" y="58"/>
                      <a:pt x="76" y="27"/>
                      <a:pt x="51" y="13"/>
                    </a:cubicBezTo>
                    <a:cubicBezTo>
                      <a:pt x="36" y="5"/>
                      <a:pt x="18" y="5"/>
                      <a:pt x="2" y="13"/>
                    </a:cubicBezTo>
                    <a:cubicBezTo>
                      <a:pt x="0" y="9"/>
                      <a:pt x="0" y="9"/>
                      <a:pt x="0" y="9"/>
                    </a:cubicBezTo>
                    <a:cubicBezTo>
                      <a:pt x="17" y="0"/>
                      <a:pt x="37" y="0"/>
                      <a:pt x="53" y="9"/>
                    </a:cubicBezTo>
                    <a:cubicBezTo>
                      <a:pt x="80" y="24"/>
                      <a:pt x="90" y="58"/>
                      <a:pt x="75" y="85"/>
                    </a:cubicBezTo>
                    <a:cubicBezTo>
                      <a:pt x="72" y="92"/>
                      <a:pt x="67" y="97"/>
                      <a:pt x="61" y="10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311"/>
              <p:cNvSpPr>
                <a:spLocks/>
              </p:cNvSpPr>
              <p:nvPr userDrawn="1"/>
            </p:nvSpPr>
            <p:spPr bwMode="auto">
              <a:xfrm>
                <a:off x="3044" y="871"/>
                <a:ext cx="549" cy="590"/>
              </a:xfrm>
              <a:custGeom>
                <a:avLst/>
                <a:gdLst>
                  <a:gd name="T0" fmla="*/ 542 w 549"/>
                  <a:gd name="T1" fmla="*/ 590 h 590"/>
                  <a:gd name="T2" fmla="*/ 0 w 549"/>
                  <a:gd name="T3" fmla="*/ 5 h 590"/>
                  <a:gd name="T4" fmla="*/ 7 w 549"/>
                  <a:gd name="T5" fmla="*/ 0 h 590"/>
                  <a:gd name="T6" fmla="*/ 549 w 549"/>
                  <a:gd name="T7" fmla="*/ 585 h 590"/>
                  <a:gd name="T8" fmla="*/ 542 w 549"/>
                  <a:gd name="T9" fmla="*/ 590 h 590"/>
                </a:gdLst>
                <a:ahLst/>
                <a:cxnLst>
                  <a:cxn ang="0">
                    <a:pos x="T0" y="T1"/>
                  </a:cxn>
                  <a:cxn ang="0">
                    <a:pos x="T2" y="T3"/>
                  </a:cxn>
                  <a:cxn ang="0">
                    <a:pos x="T4" y="T5"/>
                  </a:cxn>
                  <a:cxn ang="0">
                    <a:pos x="T6" y="T7"/>
                  </a:cxn>
                  <a:cxn ang="0">
                    <a:pos x="T8" y="T9"/>
                  </a:cxn>
                </a:cxnLst>
                <a:rect l="0" t="0" r="r" b="b"/>
                <a:pathLst>
                  <a:path w="549" h="590">
                    <a:moveTo>
                      <a:pt x="542" y="590"/>
                    </a:moveTo>
                    <a:lnTo>
                      <a:pt x="0" y="5"/>
                    </a:lnTo>
                    <a:lnTo>
                      <a:pt x="7" y="0"/>
                    </a:lnTo>
                    <a:lnTo>
                      <a:pt x="549" y="585"/>
                    </a:lnTo>
                    <a:lnTo>
                      <a:pt x="542" y="59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312"/>
              <p:cNvSpPr>
                <a:spLocks/>
              </p:cNvSpPr>
              <p:nvPr userDrawn="1"/>
            </p:nvSpPr>
            <p:spPr bwMode="auto">
              <a:xfrm>
                <a:off x="2544" y="1053"/>
                <a:ext cx="912" cy="507"/>
              </a:xfrm>
              <a:custGeom>
                <a:avLst/>
                <a:gdLst>
                  <a:gd name="T0" fmla="*/ 907 w 912"/>
                  <a:gd name="T1" fmla="*/ 507 h 507"/>
                  <a:gd name="T2" fmla="*/ 0 w 912"/>
                  <a:gd name="T3" fmla="*/ 9 h 507"/>
                  <a:gd name="T4" fmla="*/ 4 w 912"/>
                  <a:gd name="T5" fmla="*/ 0 h 507"/>
                  <a:gd name="T6" fmla="*/ 912 w 912"/>
                  <a:gd name="T7" fmla="*/ 501 h 507"/>
                  <a:gd name="T8" fmla="*/ 907 w 912"/>
                  <a:gd name="T9" fmla="*/ 507 h 507"/>
                </a:gdLst>
                <a:ahLst/>
                <a:cxnLst>
                  <a:cxn ang="0">
                    <a:pos x="T0" y="T1"/>
                  </a:cxn>
                  <a:cxn ang="0">
                    <a:pos x="T2" y="T3"/>
                  </a:cxn>
                  <a:cxn ang="0">
                    <a:pos x="T4" y="T5"/>
                  </a:cxn>
                  <a:cxn ang="0">
                    <a:pos x="T6" y="T7"/>
                  </a:cxn>
                  <a:cxn ang="0">
                    <a:pos x="T8" y="T9"/>
                  </a:cxn>
                </a:cxnLst>
                <a:rect l="0" t="0" r="r" b="b"/>
                <a:pathLst>
                  <a:path w="912" h="507">
                    <a:moveTo>
                      <a:pt x="907" y="507"/>
                    </a:moveTo>
                    <a:lnTo>
                      <a:pt x="0" y="9"/>
                    </a:lnTo>
                    <a:lnTo>
                      <a:pt x="4" y="0"/>
                    </a:lnTo>
                    <a:lnTo>
                      <a:pt x="912" y="501"/>
                    </a:lnTo>
                    <a:lnTo>
                      <a:pt x="907" y="50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313"/>
              <p:cNvSpPr>
                <a:spLocks/>
              </p:cNvSpPr>
              <p:nvPr userDrawn="1"/>
            </p:nvSpPr>
            <p:spPr bwMode="auto">
              <a:xfrm>
                <a:off x="2087" y="1016"/>
                <a:ext cx="459" cy="42"/>
              </a:xfrm>
              <a:custGeom>
                <a:avLst/>
                <a:gdLst>
                  <a:gd name="T0" fmla="*/ 459 w 459"/>
                  <a:gd name="T1" fmla="*/ 42 h 42"/>
                  <a:gd name="T2" fmla="*/ 0 w 459"/>
                  <a:gd name="T3" fmla="*/ 8 h 42"/>
                  <a:gd name="T4" fmla="*/ 1 w 459"/>
                  <a:gd name="T5" fmla="*/ 0 h 42"/>
                  <a:gd name="T6" fmla="*/ 459 w 459"/>
                  <a:gd name="T7" fmla="*/ 34 h 42"/>
                  <a:gd name="T8" fmla="*/ 459 w 459"/>
                  <a:gd name="T9" fmla="*/ 42 h 42"/>
                </a:gdLst>
                <a:ahLst/>
                <a:cxnLst>
                  <a:cxn ang="0">
                    <a:pos x="T0" y="T1"/>
                  </a:cxn>
                  <a:cxn ang="0">
                    <a:pos x="T2" y="T3"/>
                  </a:cxn>
                  <a:cxn ang="0">
                    <a:pos x="T4" y="T5"/>
                  </a:cxn>
                  <a:cxn ang="0">
                    <a:pos x="T6" y="T7"/>
                  </a:cxn>
                  <a:cxn ang="0">
                    <a:pos x="T8" y="T9"/>
                  </a:cxn>
                </a:cxnLst>
                <a:rect l="0" t="0" r="r" b="b"/>
                <a:pathLst>
                  <a:path w="459" h="42">
                    <a:moveTo>
                      <a:pt x="459" y="42"/>
                    </a:moveTo>
                    <a:lnTo>
                      <a:pt x="0" y="8"/>
                    </a:lnTo>
                    <a:lnTo>
                      <a:pt x="1" y="0"/>
                    </a:lnTo>
                    <a:lnTo>
                      <a:pt x="459" y="34"/>
                    </a:lnTo>
                    <a:lnTo>
                      <a:pt x="459" y="4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314"/>
              <p:cNvSpPr>
                <a:spLocks/>
              </p:cNvSpPr>
              <p:nvPr userDrawn="1"/>
            </p:nvSpPr>
            <p:spPr bwMode="auto">
              <a:xfrm>
                <a:off x="567" y="2635"/>
                <a:ext cx="1922" cy="286"/>
              </a:xfrm>
              <a:custGeom>
                <a:avLst/>
                <a:gdLst>
                  <a:gd name="T0" fmla="*/ 0 w 1922"/>
                  <a:gd name="T1" fmla="*/ 286 h 286"/>
                  <a:gd name="T2" fmla="*/ 0 w 1922"/>
                  <a:gd name="T3" fmla="*/ 278 h 286"/>
                  <a:gd name="T4" fmla="*/ 1920 w 1922"/>
                  <a:gd name="T5" fmla="*/ 0 h 286"/>
                  <a:gd name="T6" fmla="*/ 1922 w 1922"/>
                  <a:gd name="T7" fmla="*/ 9 h 286"/>
                  <a:gd name="T8" fmla="*/ 0 w 1922"/>
                  <a:gd name="T9" fmla="*/ 286 h 286"/>
                </a:gdLst>
                <a:ahLst/>
                <a:cxnLst>
                  <a:cxn ang="0">
                    <a:pos x="T0" y="T1"/>
                  </a:cxn>
                  <a:cxn ang="0">
                    <a:pos x="T2" y="T3"/>
                  </a:cxn>
                  <a:cxn ang="0">
                    <a:pos x="T4" y="T5"/>
                  </a:cxn>
                  <a:cxn ang="0">
                    <a:pos x="T6" y="T7"/>
                  </a:cxn>
                  <a:cxn ang="0">
                    <a:pos x="T8" y="T9"/>
                  </a:cxn>
                </a:cxnLst>
                <a:rect l="0" t="0" r="r" b="b"/>
                <a:pathLst>
                  <a:path w="1922" h="286">
                    <a:moveTo>
                      <a:pt x="0" y="286"/>
                    </a:moveTo>
                    <a:lnTo>
                      <a:pt x="0" y="278"/>
                    </a:lnTo>
                    <a:lnTo>
                      <a:pt x="1920" y="0"/>
                    </a:lnTo>
                    <a:lnTo>
                      <a:pt x="1922" y="9"/>
                    </a:lnTo>
                    <a:lnTo>
                      <a:pt x="0" y="28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315"/>
              <p:cNvSpPr>
                <a:spLocks/>
              </p:cNvSpPr>
              <p:nvPr userDrawn="1"/>
            </p:nvSpPr>
            <p:spPr bwMode="auto">
              <a:xfrm>
                <a:off x="2489" y="2453"/>
                <a:ext cx="13" cy="182"/>
              </a:xfrm>
              <a:custGeom>
                <a:avLst/>
                <a:gdLst>
                  <a:gd name="T0" fmla="*/ 6 w 13"/>
                  <a:gd name="T1" fmla="*/ 182 h 182"/>
                  <a:gd name="T2" fmla="*/ 0 w 13"/>
                  <a:gd name="T3" fmla="*/ 182 h 182"/>
                  <a:gd name="T4" fmla="*/ 5 w 13"/>
                  <a:gd name="T5" fmla="*/ 0 h 182"/>
                  <a:gd name="T6" fmla="*/ 13 w 13"/>
                  <a:gd name="T7" fmla="*/ 0 h 182"/>
                  <a:gd name="T8" fmla="*/ 6 w 13"/>
                  <a:gd name="T9" fmla="*/ 182 h 182"/>
                </a:gdLst>
                <a:ahLst/>
                <a:cxnLst>
                  <a:cxn ang="0">
                    <a:pos x="T0" y="T1"/>
                  </a:cxn>
                  <a:cxn ang="0">
                    <a:pos x="T2" y="T3"/>
                  </a:cxn>
                  <a:cxn ang="0">
                    <a:pos x="T4" y="T5"/>
                  </a:cxn>
                  <a:cxn ang="0">
                    <a:pos x="T6" y="T7"/>
                  </a:cxn>
                  <a:cxn ang="0">
                    <a:pos x="T8" y="T9"/>
                  </a:cxn>
                </a:cxnLst>
                <a:rect l="0" t="0" r="r" b="b"/>
                <a:pathLst>
                  <a:path w="13" h="182">
                    <a:moveTo>
                      <a:pt x="6" y="182"/>
                    </a:moveTo>
                    <a:lnTo>
                      <a:pt x="0" y="182"/>
                    </a:lnTo>
                    <a:lnTo>
                      <a:pt x="5" y="0"/>
                    </a:lnTo>
                    <a:lnTo>
                      <a:pt x="13" y="0"/>
                    </a:lnTo>
                    <a:lnTo>
                      <a:pt x="6" y="18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316"/>
              <p:cNvSpPr>
                <a:spLocks/>
              </p:cNvSpPr>
              <p:nvPr userDrawn="1"/>
            </p:nvSpPr>
            <p:spPr bwMode="auto">
              <a:xfrm>
                <a:off x="2284" y="2458"/>
                <a:ext cx="215" cy="184"/>
              </a:xfrm>
              <a:custGeom>
                <a:avLst/>
                <a:gdLst>
                  <a:gd name="T0" fmla="*/ 210 w 215"/>
                  <a:gd name="T1" fmla="*/ 184 h 184"/>
                  <a:gd name="T2" fmla="*/ 0 w 215"/>
                  <a:gd name="T3" fmla="*/ 7 h 184"/>
                  <a:gd name="T4" fmla="*/ 7 w 215"/>
                  <a:gd name="T5" fmla="*/ 0 h 184"/>
                  <a:gd name="T6" fmla="*/ 215 w 215"/>
                  <a:gd name="T7" fmla="*/ 179 h 184"/>
                  <a:gd name="T8" fmla="*/ 210 w 215"/>
                  <a:gd name="T9" fmla="*/ 184 h 184"/>
                </a:gdLst>
                <a:ahLst/>
                <a:cxnLst>
                  <a:cxn ang="0">
                    <a:pos x="T0" y="T1"/>
                  </a:cxn>
                  <a:cxn ang="0">
                    <a:pos x="T2" y="T3"/>
                  </a:cxn>
                  <a:cxn ang="0">
                    <a:pos x="T4" y="T5"/>
                  </a:cxn>
                  <a:cxn ang="0">
                    <a:pos x="T6" y="T7"/>
                  </a:cxn>
                  <a:cxn ang="0">
                    <a:pos x="T8" y="T9"/>
                  </a:cxn>
                </a:cxnLst>
                <a:rect l="0" t="0" r="r" b="b"/>
                <a:pathLst>
                  <a:path w="215" h="184">
                    <a:moveTo>
                      <a:pt x="210" y="184"/>
                    </a:moveTo>
                    <a:lnTo>
                      <a:pt x="0" y="7"/>
                    </a:lnTo>
                    <a:lnTo>
                      <a:pt x="7" y="0"/>
                    </a:lnTo>
                    <a:lnTo>
                      <a:pt x="215" y="179"/>
                    </a:lnTo>
                    <a:lnTo>
                      <a:pt x="210" y="18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317"/>
              <p:cNvSpPr>
                <a:spLocks/>
              </p:cNvSpPr>
              <p:nvPr userDrawn="1"/>
            </p:nvSpPr>
            <p:spPr bwMode="auto">
              <a:xfrm>
                <a:off x="2421" y="2644"/>
                <a:ext cx="137" cy="71"/>
              </a:xfrm>
              <a:custGeom>
                <a:avLst/>
                <a:gdLst>
                  <a:gd name="T0" fmla="*/ 42 w 81"/>
                  <a:gd name="T1" fmla="*/ 40 h 42"/>
                  <a:gd name="T2" fmla="*/ 7 w 81"/>
                  <a:gd name="T3" fmla="*/ 22 h 42"/>
                  <a:gd name="T4" fmla="*/ 0 w 81"/>
                  <a:gd name="T5" fmla="*/ 0 h 42"/>
                  <a:gd name="T6" fmla="*/ 3 w 81"/>
                  <a:gd name="T7" fmla="*/ 0 h 42"/>
                  <a:gd name="T8" fmla="*/ 10 w 81"/>
                  <a:gd name="T9" fmla="*/ 20 h 42"/>
                  <a:gd name="T10" fmla="*/ 63 w 81"/>
                  <a:gd name="T11" fmla="*/ 30 h 42"/>
                  <a:gd name="T12" fmla="*/ 78 w 81"/>
                  <a:gd name="T13" fmla="*/ 9 h 42"/>
                  <a:gd name="T14" fmla="*/ 81 w 81"/>
                  <a:gd name="T15" fmla="*/ 10 h 42"/>
                  <a:gd name="T16" fmla="*/ 65 w 81"/>
                  <a:gd name="T17" fmla="*/ 33 h 42"/>
                  <a:gd name="T18" fmla="*/ 42 w 81"/>
                  <a:gd name="T19"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42">
                    <a:moveTo>
                      <a:pt x="42" y="40"/>
                    </a:moveTo>
                    <a:cubicBezTo>
                      <a:pt x="28" y="40"/>
                      <a:pt x="15" y="33"/>
                      <a:pt x="7" y="22"/>
                    </a:cubicBezTo>
                    <a:cubicBezTo>
                      <a:pt x="3" y="15"/>
                      <a:pt x="0" y="8"/>
                      <a:pt x="0" y="0"/>
                    </a:cubicBezTo>
                    <a:cubicBezTo>
                      <a:pt x="3" y="0"/>
                      <a:pt x="3" y="0"/>
                      <a:pt x="3" y="0"/>
                    </a:cubicBezTo>
                    <a:cubicBezTo>
                      <a:pt x="3" y="7"/>
                      <a:pt x="6" y="14"/>
                      <a:pt x="10" y="20"/>
                    </a:cubicBezTo>
                    <a:cubicBezTo>
                      <a:pt x="22" y="38"/>
                      <a:pt x="45" y="42"/>
                      <a:pt x="63" y="30"/>
                    </a:cubicBezTo>
                    <a:cubicBezTo>
                      <a:pt x="70" y="25"/>
                      <a:pt x="76" y="18"/>
                      <a:pt x="78" y="9"/>
                    </a:cubicBezTo>
                    <a:cubicBezTo>
                      <a:pt x="81" y="10"/>
                      <a:pt x="81" y="10"/>
                      <a:pt x="81" y="10"/>
                    </a:cubicBezTo>
                    <a:cubicBezTo>
                      <a:pt x="78" y="19"/>
                      <a:pt x="73" y="27"/>
                      <a:pt x="65" y="33"/>
                    </a:cubicBezTo>
                    <a:cubicBezTo>
                      <a:pt x="58" y="38"/>
                      <a:pt x="50" y="40"/>
                      <a:pt x="42" y="4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318"/>
              <p:cNvSpPr>
                <a:spLocks/>
              </p:cNvSpPr>
              <p:nvPr userDrawn="1"/>
            </p:nvSpPr>
            <p:spPr bwMode="auto">
              <a:xfrm>
                <a:off x="2426" y="2568"/>
                <a:ext cx="93" cy="49"/>
              </a:xfrm>
              <a:custGeom>
                <a:avLst/>
                <a:gdLst>
                  <a:gd name="T0" fmla="*/ 3 w 55"/>
                  <a:gd name="T1" fmla="*/ 29 h 29"/>
                  <a:gd name="T2" fmla="*/ 0 w 55"/>
                  <a:gd name="T3" fmla="*/ 28 h 29"/>
                  <a:gd name="T4" fmla="*/ 15 w 55"/>
                  <a:gd name="T5" fmla="*/ 9 h 29"/>
                  <a:gd name="T6" fmla="*/ 55 w 55"/>
                  <a:gd name="T7" fmla="*/ 6 h 29"/>
                  <a:gd name="T8" fmla="*/ 54 w 55"/>
                  <a:gd name="T9" fmla="*/ 8 h 29"/>
                  <a:gd name="T10" fmla="*/ 17 w 55"/>
                  <a:gd name="T11" fmla="*/ 12 h 29"/>
                  <a:gd name="T12" fmla="*/ 3 w 55"/>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55" h="29">
                    <a:moveTo>
                      <a:pt x="3" y="29"/>
                    </a:moveTo>
                    <a:cubicBezTo>
                      <a:pt x="0" y="28"/>
                      <a:pt x="0" y="28"/>
                      <a:pt x="0" y="28"/>
                    </a:cubicBezTo>
                    <a:cubicBezTo>
                      <a:pt x="3" y="21"/>
                      <a:pt x="8" y="14"/>
                      <a:pt x="15" y="9"/>
                    </a:cubicBezTo>
                    <a:cubicBezTo>
                      <a:pt x="27" y="1"/>
                      <a:pt x="42" y="0"/>
                      <a:pt x="55" y="6"/>
                    </a:cubicBezTo>
                    <a:cubicBezTo>
                      <a:pt x="54" y="8"/>
                      <a:pt x="54" y="8"/>
                      <a:pt x="54" y="8"/>
                    </a:cubicBezTo>
                    <a:cubicBezTo>
                      <a:pt x="42" y="3"/>
                      <a:pt x="28" y="4"/>
                      <a:pt x="17" y="12"/>
                    </a:cubicBezTo>
                    <a:cubicBezTo>
                      <a:pt x="11" y="16"/>
                      <a:pt x="6" y="22"/>
                      <a:pt x="3" y="2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319"/>
              <p:cNvSpPr>
                <a:spLocks/>
              </p:cNvSpPr>
              <p:nvPr userDrawn="1"/>
            </p:nvSpPr>
            <p:spPr bwMode="auto">
              <a:xfrm>
                <a:off x="2389" y="2556"/>
                <a:ext cx="66" cy="113"/>
              </a:xfrm>
              <a:custGeom>
                <a:avLst/>
                <a:gdLst>
                  <a:gd name="T0" fmla="*/ 7 w 39"/>
                  <a:gd name="T1" fmla="*/ 67 h 67"/>
                  <a:gd name="T2" fmla="*/ 29 w 39"/>
                  <a:gd name="T3" fmla="*/ 4 h 67"/>
                  <a:gd name="T4" fmla="*/ 37 w 39"/>
                  <a:gd name="T5" fmla="*/ 0 h 67"/>
                  <a:gd name="T6" fmla="*/ 39 w 39"/>
                  <a:gd name="T7" fmla="*/ 4 h 67"/>
                  <a:gd name="T8" fmla="*/ 32 w 39"/>
                  <a:gd name="T9" fmla="*/ 8 h 67"/>
                  <a:gd name="T10" fmla="*/ 12 w 39"/>
                  <a:gd name="T11" fmla="*/ 66 h 67"/>
                  <a:gd name="T12" fmla="*/ 7 w 39"/>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9" h="67">
                    <a:moveTo>
                      <a:pt x="7" y="67"/>
                    </a:moveTo>
                    <a:cubicBezTo>
                      <a:pt x="0" y="44"/>
                      <a:pt x="9" y="18"/>
                      <a:pt x="29" y="4"/>
                    </a:cubicBezTo>
                    <a:cubicBezTo>
                      <a:pt x="32" y="2"/>
                      <a:pt x="34" y="1"/>
                      <a:pt x="37" y="0"/>
                    </a:cubicBezTo>
                    <a:cubicBezTo>
                      <a:pt x="39" y="4"/>
                      <a:pt x="39" y="4"/>
                      <a:pt x="39" y="4"/>
                    </a:cubicBezTo>
                    <a:cubicBezTo>
                      <a:pt x="36" y="5"/>
                      <a:pt x="34" y="7"/>
                      <a:pt x="32" y="8"/>
                    </a:cubicBezTo>
                    <a:cubicBezTo>
                      <a:pt x="14" y="21"/>
                      <a:pt x="5" y="44"/>
                      <a:pt x="12" y="66"/>
                    </a:cubicBezTo>
                    <a:lnTo>
                      <a:pt x="7" y="6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320"/>
              <p:cNvSpPr>
                <a:spLocks/>
              </p:cNvSpPr>
              <p:nvPr userDrawn="1"/>
            </p:nvSpPr>
            <p:spPr bwMode="auto">
              <a:xfrm>
                <a:off x="2490" y="2546"/>
                <a:ext cx="108" cy="187"/>
              </a:xfrm>
              <a:custGeom>
                <a:avLst/>
                <a:gdLst>
                  <a:gd name="T0" fmla="*/ 12 w 64"/>
                  <a:gd name="T1" fmla="*/ 111 h 111"/>
                  <a:gd name="T2" fmla="*/ 11 w 64"/>
                  <a:gd name="T3" fmla="*/ 107 h 111"/>
                  <a:gd name="T4" fmla="*/ 29 w 64"/>
                  <a:gd name="T5" fmla="*/ 99 h 111"/>
                  <a:gd name="T6" fmla="*/ 43 w 64"/>
                  <a:gd name="T7" fmla="*/ 28 h 111"/>
                  <a:gd name="T8" fmla="*/ 0 w 64"/>
                  <a:gd name="T9" fmla="*/ 5 h 111"/>
                  <a:gd name="T10" fmla="*/ 0 w 64"/>
                  <a:gd name="T11" fmla="*/ 0 h 111"/>
                  <a:gd name="T12" fmla="*/ 47 w 64"/>
                  <a:gd name="T13" fmla="*/ 25 h 111"/>
                  <a:gd name="T14" fmla="*/ 32 w 64"/>
                  <a:gd name="T15" fmla="*/ 103 h 111"/>
                  <a:gd name="T16" fmla="*/ 12 w 64"/>
                  <a:gd name="T17"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111">
                    <a:moveTo>
                      <a:pt x="12" y="111"/>
                    </a:moveTo>
                    <a:cubicBezTo>
                      <a:pt x="11" y="107"/>
                      <a:pt x="11" y="107"/>
                      <a:pt x="11" y="107"/>
                    </a:cubicBezTo>
                    <a:cubicBezTo>
                      <a:pt x="17" y="105"/>
                      <a:pt x="24" y="103"/>
                      <a:pt x="29" y="99"/>
                    </a:cubicBezTo>
                    <a:cubicBezTo>
                      <a:pt x="53" y="83"/>
                      <a:pt x="59" y="51"/>
                      <a:pt x="43" y="28"/>
                    </a:cubicBezTo>
                    <a:cubicBezTo>
                      <a:pt x="33" y="13"/>
                      <a:pt x="17" y="5"/>
                      <a:pt x="0" y="5"/>
                    </a:cubicBezTo>
                    <a:cubicBezTo>
                      <a:pt x="0" y="0"/>
                      <a:pt x="0" y="0"/>
                      <a:pt x="0" y="0"/>
                    </a:cubicBezTo>
                    <a:cubicBezTo>
                      <a:pt x="19" y="0"/>
                      <a:pt x="36" y="9"/>
                      <a:pt x="47" y="25"/>
                    </a:cubicBezTo>
                    <a:cubicBezTo>
                      <a:pt x="64" y="51"/>
                      <a:pt x="58" y="85"/>
                      <a:pt x="32" y="103"/>
                    </a:cubicBezTo>
                    <a:cubicBezTo>
                      <a:pt x="26" y="107"/>
                      <a:pt x="19" y="110"/>
                      <a:pt x="12" y="111"/>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321"/>
              <p:cNvSpPr>
                <a:spLocks/>
              </p:cNvSpPr>
              <p:nvPr userDrawn="1"/>
            </p:nvSpPr>
            <p:spPr bwMode="auto">
              <a:xfrm>
                <a:off x="2299" y="1055"/>
                <a:ext cx="245" cy="213"/>
              </a:xfrm>
              <a:custGeom>
                <a:avLst/>
                <a:gdLst>
                  <a:gd name="T0" fmla="*/ 5 w 245"/>
                  <a:gd name="T1" fmla="*/ 213 h 213"/>
                  <a:gd name="T2" fmla="*/ 0 w 245"/>
                  <a:gd name="T3" fmla="*/ 206 h 213"/>
                  <a:gd name="T4" fmla="*/ 240 w 245"/>
                  <a:gd name="T5" fmla="*/ 0 h 213"/>
                  <a:gd name="T6" fmla="*/ 245 w 245"/>
                  <a:gd name="T7" fmla="*/ 5 h 213"/>
                  <a:gd name="T8" fmla="*/ 5 w 245"/>
                  <a:gd name="T9" fmla="*/ 213 h 213"/>
                </a:gdLst>
                <a:ahLst/>
                <a:cxnLst>
                  <a:cxn ang="0">
                    <a:pos x="T0" y="T1"/>
                  </a:cxn>
                  <a:cxn ang="0">
                    <a:pos x="T2" y="T3"/>
                  </a:cxn>
                  <a:cxn ang="0">
                    <a:pos x="T4" y="T5"/>
                  </a:cxn>
                  <a:cxn ang="0">
                    <a:pos x="T6" y="T7"/>
                  </a:cxn>
                  <a:cxn ang="0">
                    <a:pos x="T8" y="T9"/>
                  </a:cxn>
                </a:cxnLst>
                <a:rect l="0" t="0" r="r" b="b"/>
                <a:pathLst>
                  <a:path w="245" h="213">
                    <a:moveTo>
                      <a:pt x="5" y="213"/>
                    </a:moveTo>
                    <a:lnTo>
                      <a:pt x="0" y="206"/>
                    </a:lnTo>
                    <a:lnTo>
                      <a:pt x="240" y="0"/>
                    </a:lnTo>
                    <a:lnTo>
                      <a:pt x="245" y="5"/>
                    </a:lnTo>
                    <a:lnTo>
                      <a:pt x="5" y="21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322"/>
              <p:cNvSpPr>
                <a:spLocks/>
              </p:cNvSpPr>
              <p:nvPr userDrawn="1"/>
            </p:nvSpPr>
            <p:spPr bwMode="auto">
              <a:xfrm>
                <a:off x="2460" y="894"/>
                <a:ext cx="88" cy="163"/>
              </a:xfrm>
              <a:custGeom>
                <a:avLst/>
                <a:gdLst>
                  <a:gd name="T0" fmla="*/ 81 w 88"/>
                  <a:gd name="T1" fmla="*/ 163 h 163"/>
                  <a:gd name="T2" fmla="*/ 0 w 88"/>
                  <a:gd name="T3" fmla="*/ 5 h 163"/>
                  <a:gd name="T4" fmla="*/ 7 w 88"/>
                  <a:gd name="T5" fmla="*/ 0 h 163"/>
                  <a:gd name="T6" fmla="*/ 88 w 88"/>
                  <a:gd name="T7" fmla="*/ 159 h 163"/>
                  <a:gd name="T8" fmla="*/ 81 w 88"/>
                  <a:gd name="T9" fmla="*/ 163 h 163"/>
                </a:gdLst>
                <a:ahLst/>
                <a:cxnLst>
                  <a:cxn ang="0">
                    <a:pos x="T0" y="T1"/>
                  </a:cxn>
                  <a:cxn ang="0">
                    <a:pos x="T2" y="T3"/>
                  </a:cxn>
                  <a:cxn ang="0">
                    <a:pos x="T4" y="T5"/>
                  </a:cxn>
                  <a:cxn ang="0">
                    <a:pos x="T6" y="T7"/>
                  </a:cxn>
                  <a:cxn ang="0">
                    <a:pos x="T8" y="T9"/>
                  </a:cxn>
                </a:cxnLst>
                <a:rect l="0" t="0" r="r" b="b"/>
                <a:pathLst>
                  <a:path w="88" h="163">
                    <a:moveTo>
                      <a:pt x="81" y="163"/>
                    </a:moveTo>
                    <a:lnTo>
                      <a:pt x="0" y="5"/>
                    </a:lnTo>
                    <a:lnTo>
                      <a:pt x="7" y="0"/>
                    </a:lnTo>
                    <a:lnTo>
                      <a:pt x="88" y="159"/>
                    </a:lnTo>
                    <a:lnTo>
                      <a:pt x="81" y="16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323"/>
              <p:cNvSpPr>
                <a:spLocks/>
              </p:cNvSpPr>
              <p:nvPr userDrawn="1"/>
            </p:nvSpPr>
            <p:spPr bwMode="auto">
              <a:xfrm>
                <a:off x="2502" y="1026"/>
                <a:ext cx="115" cy="107"/>
              </a:xfrm>
              <a:custGeom>
                <a:avLst/>
                <a:gdLst>
                  <a:gd name="T0" fmla="*/ 26 w 68"/>
                  <a:gd name="T1" fmla="*/ 63 h 63"/>
                  <a:gd name="T2" fmla="*/ 21 w 68"/>
                  <a:gd name="T3" fmla="*/ 63 h 63"/>
                  <a:gd name="T4" fmla="*/ 0 w 68"/>
                  <a:gd name="T5" fmla="*/ 54 h 63"/>
                  <a:gd name="T6" fmla="*/ 2 w 68"/>
                  <a:gd name="T7" fmla="*/ 52 h 63"/>
                  <a:gd name="T8" fmla="*/ 21 w 68"/>
                  <a:gd name="T9" fmla="*/ 60 h 63"/>
                  <a:gd name="T10" fmla="*/ 50 w 68"/>
                  <a:gd name="T11" fmla="*/ 52 h 63"/>
                  <a:gd name="T12" fmla="*/ 64 w 68"/>
                  <a:gd name="T13" fmla="*/ 27 h 63"/>
                  <a:gd name="T14" fmla="*/ 59 w 68"/>
                  <a:gd name="T15" fmla="*/ 1 h 63"/>
                  <a:gd name="T16" fmla="*/ 61 w 68"/>
                  <a:gd name="T17" fmla="*/ 0 h 63"/>
                  <a:gd name="T18" fmla="*/ 67 w 68"/>
                  <a:gd name="T19" fmla="*/ 27 h 63"/>
                  <a:gd name="T20" fmla="*/ 52 w 68"/>
                  <a:gd name="T21" fmla="*/ 55 h 63"/>
                  <a:gd name="T22" fmla="*/ 26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26" y="63"/>
                    </a:moveTo>
                    <a:cubicBezTo>
                      <a:pt x="25" y="63"/>
                      <a:pt x="23" y="63"/>
                      <a:pt x="21" y="63"/>
                    </a:cubicBezTo>
                    <a:cubicBezTo>
                      <a:pt x="13" y="62"/>
                      <a:pt x="6" y="59"/>
                      <a:pt x="0" y="54"/>
                    </a:cubicBezTo>
                    <a:cubicBezTo>
                      <a:pt x="2" y="52"/>
                      <a:pt x="2" y="52"/>
                      <a:pt x="2" y="52"/>
                    </a:cubicBezTo>
                    <a:cubicBezTo>
                      <a:pt x="7" y="56"/>
                      <a:pt x="14" y="59"/>
                      <a:pt x="21" y="60"/>
                    </a:cubicBezTo>
                    <a:cubicBezTo>
                      <a:pt x="32" y="61"/>
                      <a:pt x="42" y="59"/>
                      <a:pt x="50" y="52"/>
                    </a:cubicBezTo>
                    <a:cubicBezTo>
                      <a:pt x="58" y="46"/>
                      <a:pt x="63" y="37"/>
                      <a:pt x="64" y="27"/>
                    </a:cubicBezTo>
                    <a:cubicBezTo>
                      <a:pt x="65" y="18"/>
                      <a:pt x="63" y="9"/>
                      <a:pt x="59" y="1"/>
                    </a:cubicBezTo>
                    <a:cubicBezTo>
                      <a:pt x="61" y="0"/>
                      <a:pt x="61" y="0"/>
                      <a:pt x="61" y="0"/>
                    </a:cubicBezTo>
                    <a:cubicBezTo>
                      <a:pt x="66" y="8"/>
                      <a:pt x="68" y="18"/>
                      <a:pt x="67" y="27"/>
                    </a:cubicBezTo>
                    <a:cubicBezTo>
                      <a:pt x="66" y="38"/>
                      <a:pt x="60" y="48"/>
                      <a:pt x="52" y="55"/>
                    </a:cubicBezTo>
                    <a:cubicBezTo>
                      <a:pt x="44" y="60"/>
                      <a:pt x="35" y="63"/>
                      <a:pt x="26" y="6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324"/>
              <p:cNvSpPr>
                <a:spLocks/>
              </p:cNvSpPr>
              <p:nvPr userDrawn="1"/>
            </p:nvSpPr>
            <p:spPr bwMode="auto">
              <a:xfrm>
                <a:off x="2475" y="1001"/>
                <a:ext cx="44" cy="94"/>
              </a:xfrm>
              <a:custGeom>
                <a:avLst/>
                <a:gdLst>
                  <a:gd name="T0" fmla="*/ 5 w 26"/>
                  <a:gd name="T1" fmla="*/ 56 h 56"/>
                  <a:gd name="T2" fmla="*/ 1 w 26"/>
                  <a:gd name="T3" fmla="*/ 32 h 56"/>
                  <a:gd name="T4" fmla="*/ 25 w 26"/>
                  <a:gd name="T5" fmla="*/ 0 h 56"/>
                  <a:gd name="T6" fmla="*/ 26 w 26"/>
                  <a:gd name="T7" fmla="*/ 2 h 56"/>
                  <a:gd name="T8" fmla="*/ 4 w 26"/>
                  <a:gd name="T9" fmla="*/ 32 h 56"/>
                  <a:gd name="T10" fmla="*/ 8 w 26"/>
                  <a:gd name="T11" fmla="*/ 54 h 56"/>
                  <a:gd name="T12" fmla="*/ 5 w 26"/>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6" h="56">
                    <a:moveTo>
                      <a:pt x="5" y="56"/>
                    </a:moveTo>
                    <a:cubicBezTo>
                      <a:pt x="2" y="48"/>
                      <a:pt x="0" y="40"/>
                      <a:pt x="1" y="32"/>
                    </a:cubicBezTo>
                    <a:cubicBezTo>
                      <a:pt x="3" y="18"/>
                      <a:pt x="12" y="6"/>
                      <a:pt x="25" y="0"/>
                    </a:cubicBezTo>
                    <a:cubicBezTo>
                      <a:pt x="26" y="2"/>
                      <a:pt x="26" y="2"/>
                      <a:pt x="26" y="2"/>
                    </a:cubicBezTo>
                    <a:cubicBezTo>
                      <a:pt x="14" y="8"/>
                      <a:pt x="6" y="19"/>
                      <a:pt x="4" y="32"/>
                    </a:cubicBezTo>
                    <a:cubicBezTo>
                      <a:pt x="3" y="40"/>
                      <a:pt x="5" y="47"/>
                      <a:pt x="8" y="54"/>
                    </a:cubicBezTo>
                    <a:lnTo>
                      <a:pt x="5" y="5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325"/>
              <p:cNvSpPr>
                <a:spLocks/>
              </p:cNvSpPr>
              <p:nvPr userDrawn="1"/>
            </p:nvSpPr>
            <p:spPr bwMode="auto">
              <a:xfrm>
                <a:off x="2448" y="1036"/>
                <a:ext cx="64" cy="114"/>
              </a:xfrm>
              <a:custGeom>
                <a:avLst/>
                <a:gdLst>
                  <a:gd name="T0" fmla="*/ 36 w 38"/>
                  <a:gd name="T1" fmla="*/ 67 h 67"/>
                  <a:gd name="T2" fmla="*/ 3 w 38"/>
                  <a:gd name="T3" fmla="*/ 9 h 67"/>
                  <a:gd name="T4" fmla="*/ 5 w 38"/>
                  <a:gd name="T5" fmla="*/ 0 h 67"/>
                  <a:gd name="T6" fmla="*/ 9 w 38"/>
                  <a:gd name="T7" fmla="*/ 2 h 67"/>
                  <a:gd name="T8" fmla="*/ 8 w 38"/>
                  <a:gd name="T9" fmla="*/ 9 h 67"/>
                  <a:gd name="T10" fmla="*/ 38 w 38"/>
                  <a:gd name="T11" fmla="*/ 62 h 67"/>
                  <a:gd name="T12" fmla="*/ 36 w 38"/>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8" h="67">
                    <a:moveTo>
                      <a:pt x="36" y="67"/>
                    </a:moveTo>
                    <a:cubicBezTo>
                      <a:pt x="13" y="57"/>
                      <a:pt x="0" y="33"/>
                      <a:pt x="3" y="9"/>
                    </a:cubicBezTo>
                    <a:cubicBezTo>
                      <a:pt x="3" y="6"/>
                      <a:pt x="4" y="3"/>
                      <a:pt x="5" y="0"/>
                    </a:cubicBezTo>
                    <a:cubicBezTo>
                      <a:pt x="9" y="2"/>
                      <a:pt x="9" y="2"/>
                      <a:pt x="9" y="2"/>
                    </a:cubicBezTo>
                    <a:cubicBezTo>
                      <a:pt x="9" y="4"/>
                      <a:pt x="8" y="7"/>
                      <a:pt x="8" y="9"/>
                    </a:cubicBezTo>
                    <a:cubicBezTo>
                      <a:pt x="5" y="31"/>
                      <a:pt x="17" y="53"/>
                      <a:pt x="38" y="62"/>
                    </a:cubicBezTo>
                    <a:lnTo>
                      <a:pt x="36" y="6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326"/>
              <p:cNvSpPr>
                <a:spLocks/>
              </p:cNvSpPr>
              <p:nvPr userDrawn="1"/>
            </p:nvSpPr>
            <p:spPr bwMode="auto">
              <a:xfrm>
                <a:off x="2475" y="965"/>
                <a:ext cx="172" cy="146"/>
              </a:xfrm>
              <a:custGeom>
                <a:avLst/>
                <a:gdLst>
                  <a:gd name="T0" fmla="*/ 91 w 102"/>
                  <a:gd name="T1" fmla="*/ 86 h 86"/>
                  <a:gd name="T2" fmla="*/ 87 w 102"/>
                  <a:gd name="T3" fmla="*/ 83 h 86"/>
                  <a:gd name="T4" fmla="*/ 93 w 102"/>
                  <a:gd name="T5" fmla="*/ 64 h 86"/>
                  <a:gd name="T6" fmla="*/ 49 w 102"/>
                  <a:gd name="T7" fmla="*/ 7 h 86"/>
                  <a:gd name="T8" fmla="*/ 3 w 102"/>
                  <a:gd name="T9" fmla="*/ 25 h 86"/>
                  <a:gd name="T10" fmla="*/ 0 w 102"/>
                  <a:gd name="T11" fmla="*/ 22 h 86"/>
                  <a:gd name="T12" fmla="*/ 49 w 102"/>
                  <a:gd name="T13" fmla="*/ 2 h 86"/>
                  <a:gd name="T14" fmla="*/ 98 w 102"/>
                  <a:gd name="T15" fmla="*/ 65 h 86"/>
                  <a:gd name="T16" fmla="*/ 91 w 102"/>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86">
                    <a:moveTo>
                      <a:pt x="91" y="86"/>
                    </a:moveTo>
                    <a:cubicBezTo>
                      <a:pt x="87" y="83"/>
                      <a:pt x="87" y="83"/>
                      <a:pt x="87" y="83"/>
                    </a:cubicBezTo>
                    <a:cubicBezTo>
                      <a:pt x="90" y="77"/>
                      <a:pt x="92" y="71"/>
                      <a:pt x="93" y="64"/>
                    </a:cubicBezTo>
                    <a:cubicBezTo>
                      <a:pt x="97" y="36"/>
                      <a:pt x="77" y="11"/>
                      <a:pt x="49" y="7"/>
                    </a:cubicBezTo>
                    <a:cubicBezTo>
                      <a:pt x="32" y="5"/>
                      <a:pt x="15" y="11"/>
                      <a:pt x="3" y="25"/>
                    </a:cubicBezTo>
                    <a:cubicBezTo>
                      <a:pt x="0" y="22"/>
                      <a:pt x="0" y="22"/>
                      <a:pt x="0" y="22"/>
                    </a:cubicBezTo>
                    <a:cubicBezTo>
                      <a:pt x="12" y="7"/>
                      <a:pt x="31" y="0"/>
                      <a:pt x="49" y="2"/>
                    </a:cubicBezTo>
                    <a:cubicBezTo>
                      <a:pt x="80" y="6"/>
                      <a:pt x="102" y="34"/>
                      <a:pt x="98" y="65"/>
                    </a:cubicBezTo>
                    <a:cubicBezTo>
                      <a:pt x="97" y="72"/>
                      <a:pt x="95" y="79"/>
                      <a:pt x="91" y="86"/>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327"/>
              <p:cNvSpPr>
                <a:spLocks/>
              </p:cNvSpPr>
              <p:nvPr userDrawn="1"/>
            </p:nvSpPr>
            <p:spPr bwMode="auto">
              <a:xfrm>
                <a:off x="2649" y="1696"/>
                <a:ext cx="787" cy="60"/>
              </a:xfrm>
              <a:custGeom>
                <a:avLst/>
                <a:gdLst>
                  <a:gd name="T0" fmla="*/ 787 w 787"/>
                  <a:gd name="T1" fmla="*/ 60 h 60"/>
                  <a:gd name="T2" fmla="*/ 0 w 787"/>
                  <a:gd name="T3" fmla="*/ 8 h 60"/>
                  <a:gd name="T4" fmla="*/ 2 w 787"/>
                  <a:gd name="T5" fmla="*/ 0 h 60"/>
                  <a:gd name="T6" fmla="*/ 787 w 787"/>
                  <a:gd name="T7" fmla="*/ 52 h 60"/>
                  <a:gd name="T8" fmla="*/ 787 w 787"/>
                  <a:gd name="T9" fmla="*/ 60 h 60"/>
                </a:gdLst>
                <a:ahLst/>
                <a:cxnLst>
                  <a:cxn ang="0">
                    <a:pos x="T0" y="T1"/>
                  </a:cxn>
                  <a:cxn ang="0">
                    <a:pos x="T2" y="T3"/>
                  </a:cxn>
                  <a:cxn ang="0">
                    <a:pos x="T4" y="T5"/>
                  </a:cxn>
                  <a:cxn ang="0">
                    <a:pos x="T6" y="T7"/>
                  </a:cxn>
                  <a:cxn ang="0">
                    <a:pos x="T8" y="T9"/>
                  </a:cxn>
                </a:cxnLst>
                <a:rect l="0" t="0" r="r" b="b"/>
                <a:pathLst>
                  <a:path w="787" h="60">
                    <a:moveTo>
                      <a:pt x="787" y="60"/>
                    </a:moveTo>
                    <a:lnTo>
                      <a:pt x="0" y="8"/>
                    </a:lnTo>
                    <a:lnTo>
                      <a:pt x="2" y="0"/>
                    </a:lnTo>
                    <a:lnTo>
                      <a:pt x="787" y="52"/>
                    </a:lnTo>
                    <a:lnTo>
                      <a:pt x="787" y="6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328"/>
              <p:cNvSpPr>
                <a:spLocks/>
              </p:cNvSpPr>
              <p:nvPr userDrawn="1"/>
            </p:nvSpPr>
            <p:spPr bwMode="auto">
              <a:xfrm>
                <a:off x="-97" y="1961"/>
                <a:ext cx="137" cy="42"/>
              </a:xfrm>
              <a:custGeom>
                <a:avLst/>
                <a:gdLst>
                  <a:gd name="T0" fmla="*/ 81 w 81"/>
                  <a:gd name="T1" fmla="*/ 9 h 25"/>
                  <a:gd name="T2" fmla="*/ 81 w 81"/>
                  <a:gd name="T3" fmla="*/ 25 h 25"/>
                  <a:gd name="T4" fmla="*/ 0 w 81"/>
                  <a:gd name="T5" fmla="*/ 25 h 25"/>
                  <a:gd name="T6" fmla="*/ 0 w 81"/>
                  <a:gd name="T7" fmla="*/ 9 h 25"/>
                  <a:gd name="T8" fmla="*/ 81 w 81"/>
                  <a:gd name="T9" fmla="*/ 9 h 25"/>
                </a:gdLst>
                <a:ahLst/>
                <a:cxnLst>
                  <a:cxn ang="0">
                    <a:pos x="T0" y="T1"/>
                  </a:cxn>
                  <a:cxn ang="0">
                    <a:pos x="T2" y="T3"/>
                  </a:cxn>
                  <a:cxn ang="0">
                    <a:pos x="T4" y="T5"/>
                  </a:cxn>
                  <a:cxn ang="0">
                    <a:pos x="T6" y="T7"/>
                  </a:cxn>
                  <a:cxn ang="0">
                    <a:pos x="T8" y="T9"/>
                  </a:cxn>
                </a:cxnLst>
                <a:rect l="0" t="0" r="r" b="b"/>
                <a:pathLst>
                  <a:path w="81" h="25">
                    <a:moveTo>
                      <a:pt x="81" y="9"/>
                    </a:moveTo>
                    <a:cubicBezTo>
                      <a:pt x="81" y="25"/>
                      <a:pt x="81" y="25"/>
                      <a:pt x="81" y="25"/>
                    </a:cubicBezTo>
                    <a:cubicBezTo>
                      <a:pt x="0" y="25"/>
                      <a:pt x="0" y="25"/>
                      <a:pt x="0" y="25"/>
                    </a:cubicBezTo>
                    <a:cubicBezTo>
                      <a:pt x="0" y="9"/>
                      <a:pt x="0" y="9"/>
                      <a:pt x="0" y="9"/>
                    </a:cubicBezTo>
                    <a:cubicBezTo>
                      <a:pt x="30" y="0"/>
                      <a:pt x="54" y="0"/>
                      <a:pt x="81"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Rectangle 329"/>
              <p:cNvSpPr>
                <a:spLocks noChangeArrowheads="1"/>
              </p:cNvSpPr>
              <p:nvPr userDrawn="1"/>
            </p:nvSpPr>
            <p:spPr bwMode="auto">
              <a:xfrm>
                <a:off x="-97" y="2015"/>
                <a:ext cx="137" cy="30"/>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330"/>
              <p:cNvSpPr>
                <a:spLocks/>
              </p:cNvSpPr>
              <p:nvPr userDrawn="1"/>
            </p:nvSpPr>
            <p:spPr bwMode="auto">
              <a:xfrm>
                <a:off x="-97" y="2057"/>
                <a:ext cx="137" cy="43"/>
              </a:xfrm>
              <a:custGeom>
                <a:avLst/>
                <a:gdLst>
                  <a:gd name="T0" fmla="*/ 81 w 81"/>
                  <a:gd name="T1" fmla="*/ 17 h 25"/>
                  <a:gd name="T2" fmla="*/ 0 w 81"/>
                  <a:gd name="T3" fmla="*/ 17 h 25"/>
                  <a:gd name="T4" fmla="*/ 0 w 81"/>
                  <a:gd name="T5" fmla="*/ 0 h 25"/>
                  <a:gd name="T6" fmla="*/ 81 w 81"/>
                  <a:gd name="T7" fmla="*/ 0 h 25"/>
                  <a:gd name="T8" fmla="*/ 81 w 81"/>
                  <a:gd name="T9" fmla="*/ 17 h 25"/>
                </a:gdLst>
                <a:ahLst/>
                <a:cxnLst>
                  <a:cxn ang="0">
                    <a:pos x="T0" y="T1"/>
                  </a:cxn>
                  <a:cxn ang="0">
                    <a:pos x="T2" y="T3"/>
                  </a:cxn>
                  <a:cxn ang="0">
                    <a:pos x="T4" y="T5"/>
                  </a:cxn>
                  <a:cxn ang="0">
                    <a:pos x="T6" y="T7"/>
                  </a:cxn>
                  <a:cxn ang="0">
                    <a:pos x="T8" y="T9"/>
                  </a:cxn>
                </a:cxnLst>
                <a:rect l="0" t="0" r="r" b="b"/>
                <a:pathLst>
                  <a:path w="81" h="25">
                    <a:moveTo>
                      <a:pt x="81" y="17"/>
                    </a:moveTo>
                    <a:cubicBezTo>
                      <a:pt x="51" y="25"/>
                      <a:pt x="27" y="25"/>
                      <a:pt x="0" y="17"/>
                    </a:cubicBezTo>
                    <a:cubicBezTo>
                      <a:pt x="0" y="0"/>
                      <a:pt x="0" y="0"/>
                      <a:pt x="0" y="0"/>
                    </a:cubicBezTo>
                    <a:cubicBezTo>
                      <a:pt x="81" y="0"/>
                      <a:pt x="81" y="0"/>
                      <a:pt x="81" y="0"/>
                    </a:cubicBezTo>
                    <a:lnTo>
                      <a:pt x="81" y="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331"/>
              <p:cNvSpPr>
                <a:spLocks/>
              </p:cNvSpPr>
              <p:nvPr userDrawn="1"/>
            </p:nvSpPr>
            <p:spPr bwMode="auto">
              <a:xfrm>
                <a:off x="-433" y="2029"/>
                <a:ext cx="353" cy="66"/>
              </a:xfrm>
              <a:custGeom>
                <a:avLst/>
                <a:gdLst>
                  <a:gd name="T0" fmla="*/ 0 w 353"/>
                  <a:gd name="T1" fmla="*/ 66 h 66"/>
                  <a:gd name="T2" fmla="*/ 0 w 353"/>
                  <a:gd name="T3" fmla="*/ 57 h 66"/>
                  <a:gd name="T4" fmla="*/ 351 w 353"/>
                  <a:gd name="T5" fmla="*/ 0 h 66"/>
                  <a:gd name="T6" fmla="*/ 353 w 353"/>
                  <a:gd name="T7" fmla="*/ 6 h 66"/>
                  <a:gd name="T8" fmla="*/ 0 w 353"/>
                  <a:gd name="T9" fmla="*/ 66 h 66"/>
                </a:gdLst>
                <a:ahLst/>
                <a:cxnLst>
                  <a:cxn ang="0">
                    <a:pos x="T0" y="T1"/>
                  </a:cxn>
                  <a:cxn ang="0">
                    <a:pos x="T2" y="T3"/>
                  </a:cxn>
                  <a:cxn ang="0">
                    <a:pos x="T4" y="T5"/>
                  </a:cxn>
                  <a:cxn ang="0">
                    <a:pos x="T6" y="T7"/>
                  </a:cxn>
                  <a:cxn ang="0">
                    <a:pos x="T8" y="T9"/>
                  </a:cxn>
                </a:cxnLst>
                <a:rect l="0" t="0" r="r" b="b"/>
                <a:pathLst>
                  <a:path w="353" h="66">
                    <a:moveTo>
                      <a:pt x="0" y="66"/>
                    </a:moveTo>
                    <a:lnTo>
                      <a:pt x="0" y="57"/>
                    </a:lnTo>
                    <a:lnTo>
                      <a:pt x="351" y="0"/>
                    </a:lnTo>
                    <a:lnTo>
                      <a:pt x="353" y="6"/>
                    </a:lnTo>
                    <a:lnTo>
                      <a:pt x="0" y="6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332"/>
              <p:cNvSpPr>
                <a:spLocks/>
              </p:cNvSpPr>
              <p:nvPr userDrawn="1"/>
            </p:nvSpPr>
            <p:spPr bwMode="auto">
              <a:xfrm>
                <a:off x="-200" y="1775"/>
                <a:ext cx="152" cy="216"/>
              </a:xfrm>
              <a:custGeom>
                <a:avLst/>
                <a:gdLst>
                  <a:gd name="T0" fmla="*/ 145 w 152"/>
                  <a:gd name="T1" fmla="*/ 216 h 216"/>
                  <a:gd name="T2" fmla="*/ 0 w 152"/>
                  <a:gd name="T3" fmla="*/ 5 h 216"/>
                  <a:gd name="T4" fmla="*/ 7 w 152"/>
                  <a:gd name="T5" fmla="*/ 0 h 216"/>
                  <a:gd name="T6" fmla="*/ 152 w 152"/>
                  <a:gd name="T7" fmla="*/ 211 h 216"/>
                  <a:gd name="T8" fmla="*/ 145 w 152"/>
                  <a:gd name="T9" fmla="*/ 216 h 216"/>
                </a:gdLst>
                <a:ahLst/>
                <a:cxnLst>
                  <a:cxn ang="0">
                    <a:pos x="T0" y="T1"/>
                  </a:cxn>
                  <a:cxn ang="0">
                    <a:pos x="T2" y="T3"/>
                  </a:cxn>
                  <a:cxn ang="0">
                    <a:pos x="T4" y="T5"/>
                  </a:cxn>
                  <a:cxn ang="0">
                    <a:pos x="T6" y="T7"/>
                  </a:cxn>
                  <a:cxn ang="0">
                    <a:pos x="T8" y="T9"/>
                  </a:cxn>
                </a:cxnLst>
                <a:rect l="0" t="0" r="r" b="b"/>
                <a:pathLst>
                  <a:path w="152" h="216">
                    <a:moveTo>
                      <a:pt x="145" y="216"/>
                    </a:moveTo>
                    <a:lnTo>
                      <a:pt x="0" y="5"/>
                    </a:lnTo>
                    <a:lnTo>
                      <a:pt x="7" y="0"/>
                    </a:lnTo>
                    <a:lnTo>
                      <a:pt x="152" y="211"/>
                    </a:lnTo>
                    <a:lnTo>
                      <a:pt x="145" y="21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333"/>
              <p:cNvSpPr>
                <a:spLocks/>
              </p:cNvSpPr>
              <p:nvPr userDrawn="1"/>
            </p:nvSpPr>
            <p:spPr bwMode="auto">
              <a:xfrm>
                <a:off x="-1" y="1839"/>
                <a:ext cx="193" cy="152"/>
              </a:xfrm>
              <a:custGeom>
                <a:avLst/>
                <a:gdLst>
                  <a:gd name="T0" fmla="*/ 5 w 193"/>
                  <a:gd name="T1" fmla="*/ 152 h 152"/>
                  <a:gd name="T2" fmla="*/ 0 w 193"/>
                  <a:gd name="T3" fmla="*/ 147 h 152"/>
                  <a:gd name="T4" fmla="*/ 188 w 193"/>
                  <a:gd name="T5" fmla="*/ 0 h 152"/>
                  <a:gd name="T6" fmla="*/ 193 w 193"/>
                  <a:gd name="T7" fmla="*/ 5 h 152"/>
                  <a:gd name="T8" fmla="*/ 5 w 193"/>
                  <a:gd name="T9" fmla="*/ 152 h 152"/>
                </a:gdLst>
                <a:ahLst/>
                <a:cxnLst>
                  <a:cxn ang="0">
                    <a:pos x="T0" y="T1"/>
                  </a:cxn>
                  <a:cxn ang="0">
                    <a:pos x="T2" y="T3"/>
                  </a:cxn>
                  <a:cxn ang="0">
                    <a:pos x="T4" y="T5"/>
                  </a:cxn>
                  <a:cxn ang="0">
                    <a:pos x="T6" y="T7"/>
                  </a:cxn>
                  <a:cxn ang="0">
                    <a:pos x="T8" y="T9"/>
                  </a:cxn>
                </a:cxnLst>
                <a:rect l="0" t="0" r="r" b="b"/>
                <a:pathLst>
                  <a:path w="193" h="152">
                    <a:moveTo>
                      <a:pt x="5" y="152"/>
                    </a:moveTo>
                    <a:lnTo>
                      <a:pt x="0" y="147"/>
                    </a:lnTo>
                    <a:lnTo>
                      <a:pt x="188" y="0"/>
                    </a:lnTo>
                    <a:lnTo>
                      <a:pt x="193" y="5"/>
                    </a:lnTo>
                    <a:lnTo>
                      <a:pt x="5" y="15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Rectangle 334"/>
              <p:cNvSpPr>
                <a:spLocks noChangeArrowheads="1"/>
              </p:cNvSpPr>
              <p:nvPr userDrawn="1"/>
            </p:nvSpPr>
            <p:spPr bwMode="auto">
              <a:xfrm>
                <a:off x="-29" y="1728"/>
                <a:ext cx="8" cy="25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335"/>
              <p:cNvSpPr>
                <a:spLocks/>
              </p:cNvSpPr>
              <p:nvPr userDrawn="1"/>
            </p:nvSpPr>
            <p:spPr bwMode="auto">
              <a:xfrm>
                <a:off x="-24" y="80"/>
                <a:ext cx="528" cy="184"/>
              </a:xfrm>
              <a:custGeom>
                <a:avLst/>
                <a:gdLst>
                  <a:gd name="T0" fmla="*/ 3 w 528"/>
                  <a:gd name="T1" fmla="*/ 184 h 184"/>
                  <a:gd name="T2" fmla="*/ 0 w 528"/>
                  <a:gd name="T3" fmla="*/ 177 h 184"/>
                  <a:gd name="T4" fmla="*/ 525 w 528"/>
                  <a:gd name="T5" fmla="*/ 0 h 184"/>
                  <a:gd name="T6" fmla="*/ 528 w 528"/>
                  <a:gd name="T7" fmla="*/ 6 h 184"/>
                  <a:gd name="T8" fmla="*/ 3 w 528"/>
                  <a:gd name="T9" fmla="*/ 184 h 184"/>
                </a:gdLst>
                <a:ahLst/>
                <a:cxnLst>
                  <a:cxn ang="0">
                    <a:pos x="T0" y="T1"/>
                  </a:cxn>
                  <a:cxn ang="0">
                    <a:pos x="T2" y="T3"/>
                  </a:cxn>
                  <a:cxn ang="0">
                    <a:pos x="T4" y="T5"/>
                  </a:cxn>
                  <a:cxn ang="0">
                    <a:pos x="T6" y="T7"/>
                  </a:cxn>
                  <a:cxn ang="0">
                    <a:pos x="T8" y="T9"/>
                  </a:cxn>
                </a:cxnLst>
                <a:rect l="0" t="0" r="r" b="b"/>
                <a:pathLst>
                  <a:path w="528" h="184">
                    <a:moveTo>
                      <a:pt x="3" y="184"/>
                    </a:moveTo>
                    <a:lnTo>
                      <a:pt x="0" y="177"/>
                    </a:lnTo>
                    <a:lnTo>
                      <a:pt x="525" y="0"/>
                    </a:lnTo>
                    <a:lnTo>
                      <a:pt x="528" y="6"/>
                    </a:lnTo>
                    <a:lnTo>
                      <a:pt x="3" y="18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Freeform 336"/>
              <p:cNvSpPr>
                <a:spLocks/>
              </p:cNvSpPr>
              <p:nvPr userDrawn="1"/>
            </p:nvSpPr>
            <p:spPr bwMode="auto">
              <a:xfrm>
                <a:off x="-720" y="624"/>
                <a:ext cx="365" cy="182"/>
              </a:xfrm>
              <a:custGeom>
                <a:avLst/>
                <a:gdLst>
                  <a:gd name="T0" fmla="*/ 361 w 365"/>
                  <a:gd name="T1" fmla="*/ 182 h 182"/>
                  <a:gd name="T2" fmla="*/ 0 w 365"/>
                  <a:gd name="T3" fmla="*/ 7 h 182"/>
                  <a:gd name="T4" fmla="*/ 3 w 365"/>
                  <a:gd name="T5" fmla="*/ 0 h 182"/>
                  <a:gd name="T6" fmla="*/ 365 w 365"/>
                  <a:gd name="T7" fmla="*/ 176 h 182"/>
                  <a:gd name="T8" fmla="*/ 361 w 365"/>
                  <a:gd name="T9" fmla="*/ 182 h 182"/>
                </a:gdLst>
                <a:ahLst/>
                <a:cxnLst>
                  <a:cxn ang="0">
                    <a:pos x="T0" y="T1"/>
                  </a:cxn>
                  <a:cxn ang="0">
                    <a:pos x="T2" y="T3"/>
                  </a:cxn>
                  <a:cxn ang="0">
                    <a:pos x="T4" y="T5"/>
                  </a:cxn>
                  <a:cxn ang="0">
                    <a:pos x="T6" y="T7"/>
                  </a:cxn>
                  <a:cxn ang="0">
                    <a:pos x="T8" y="T9"/>
                  </a:cxn>
                </a:cxnLst>
                <a:rect l="0" t="0" r="r" b="b"/>
                <a:pathLst>
                  <a:path w="365" h="182">
                    <a:moveTo>
                      <a:pt x="361" y="182"/>
                    </a:moveTo>
                    <a:lnTo>
                      <a:pt x="0" y="7"/>
                    </a:lnTo>
                    <a:lnTo>
                      <a:pt x="3" y="0"/>
                    </a:lnTo>
                    <a:lnTo>
                      <a:pt x="365" y="176"/>
                    </a:lnTo>
                    <a:lnTo>
                      <a:pt x="361" y="18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337"/>
              <p:cNvSpPr>
                <a:spLocks/>
              </p:cNvSpPr>
              <p:nvPr userDrawn="1"/>
            </p:nvSpPr>
            <p:spPr bwMode="auto">
              <a:xfrm>
                <a:off x="273" y="88"/>
                <a:ext cx="238" cy="360"/>
              </a:xfrm>
              <a:custGeom>
                <a:avLst/>
                <a:gdLst>
                  <a:gd name="T0" fmla="*/ 7 w 238"/>
                  <a:gd name="T1" fmla="*/ 360 h 360"/>
                  <a:gd name="T2" fmla="*/ 0 w 238"/>
                  <a:gd name="T3" fmla="*/ 355 h 360"/>
                  <a:gd name="T4" fmla="*/ 229 w 238"/>
                  <a:gd name="T5" fmla="*/ 0 h 360"/>
                  <a:gd name="T6" fmla="*/ 238 w 238"/>
                  <a:gd name="T7" fmla="*/ 3 h 360"/>
                  <a:gd name="T8" fmla="*/ 7 w 238"/>
                  <a:gd name="T9" fmla="*/ 360 h 360"/>
                </a:gdLst>
                <a:ahLst/>
                <a:cxnLst>
                  <a:cxn ang="0">
                    <a:pos x="T0" y="T1"/>
                  </a:cxn>
                  <a:cxn ang="0">
                    <a:pos x="T2" y="T3"/>
                  </a:cxn>
                  <a:cxn ang="0">
                    <a:pos x="T4" y="T5"/>
                  </a:cxn>
                  <a:cxn ang="0">
                    <a:pos x="T6" y="T7"/>
                  </a:cxn>
                  <a:cxn ang="0">
                    <a:pos x="T8" y="T9"/>
                  </a:cxn>
                </a:cxnLst>
                <a:rect l="0" t="0" r="r" b="b"/>
                <a:pathLst>
                  <a:path w="238" h="360">
                    <a:moveTo>
                      <a:pt x="7" y="360"/>
                    </a:moveTo>
                    <a:lnTo>
                      <a:pt x="0" y="355"/>
                    </a:lnTo>
                    <a:lnTo>
                      <a:pt x="229" y="0"/>
                    </a:lnTo>
                    <a:lnTo>
                      <a:pt x="238" y="3"/>
                    </a:lnTo>
                    <a:lnTo>
                      <a:pt x="7" y="36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338"/>
              <p:cNvSpPr>
                <a:spLocks/>
              </p:cNvSpPr>
              <p:nvPr userDrawn="1"/>
            </p:nvSpPr>
            <p:spPr bwMode="auto">
              <a:xfrm>
                <a:off x="492" y="86"/>
                <a:ext cx="862" cy="768"/>
              </a:xfrm>
              <a:custGeom>
                <a:avLst/>
                <a:gdLst>
                  <a:gd name="T0" fmla="*/ 857 w 862"/>
                  <a:gd name="T1" fmla="*/ 768 h 768"/>
                  <a:gd name="T2" fmla="*/ 0 w 862"/>
                  <a:gd name="T3" fmla="*/ 7 h 768"/>
                  <a:gd name="T4" fmla="*/ 5 w 862"/>
                  <a:gd name="T5" fmla="*/ 0 h 768"/>
                  <a:gd name="T6" fmla="*/ 862 w 862"/>
                  <a:gd name="T7" fmla="*/ 763 h 768"/>
                  <a:gd name="T8" fmla="*/ 857 w 862"/>
                  <a:gd name="T9" fmla="*/ 768 h 768"/>
                </a:gdLst>
                <a:ahLst/>
                <a:cxnLst>
                  <a:cxn ang="0">
                    <a:pos x="T0" y="T1"/>
                  </a:cxn>
                  <a:cxn ang="0">
                    <a:pos x="T2" y="T3"/>
                  </a:cxn>
                  <a:cxn ang="0">
                    <a:pos x="T4" y="T5"/>
                  </a:cxn>
                  <a:cxn ang="0">
                    <a:pos x="T6" y="T7"/>
                  </a:cxn>
                  <a:cxn ang="0">
                    <a:pos x="T8" y="T9"/>
                  </a:cxn>
                </a:cxnLst>
                <a:rect l="0" t="0" r="r" b="b"/>
                <a:pathLst>
                  <a:path w="862" h="768">
                    <a:moveTo>
                      <a:pt x="857" y="768"/>
                    </a:moveTo>
                    <a:lnTo>
                      <a:pt x="0" y="7"/>
                    </a:lnTo>
                    <a:lnTo>
                      <a:pt x="5" y="0"/>
                    </a:lnTo>
                    <a:lnTo>
                      <a:pt x="862" y="763"/>
                    </a:lnTo>
                    <a:lnTo>
                      <a:pt x="857" y="76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339"/>
              <p:cNvSpPr>
                <a:spLocks/>
              </p:cNvSpPr>
              <p:nvPr userDrawn="1"/>
            </p:nvSpPr>
            <p:spPr bwMode="auto">
              <a:xfrm>
                <a:off x="432" y="47"/>
                <a:ext cx="114" cy="107"/>
              </a:xfrm>
              <a:custGeom>
                <a:avLst/>
                <a:gdLst>
                  <a:gd name="T0" fmla="*/ 41 w 68"/>
                  <a:gd name="T1" fmla="*/ 63 h 63"/>
                  <a:gd name="T2" fmla="*/ 13 w 68"/>
                  <a:gd name="T3" fmla="*/ 51 h 63"/>
                  <a:gd name="T4" fmla="*/ 0 w 68"/>
                  <a:gd name="T5" fmla="*/ 23 h 63"/>
                  <a:gd name="T6" fmla="*/ 6 w 68"/>
                  <a:gd name="T7" fmla="*/ 0 h 63"/>
                  <a:gd name="T8" fmla="*/ 8 w 68"/>
                  <a:gd name="T9" fmla="*/ 2 h 63"/>
                  <a:gd name="T10" fmla="*/ 3 w 68"/>
                  <a:gd name="T11" fmla="*/ 23 h 63"/>
                  <a:gd name="T12" fmla="*/ 15 w 68"/>
                  <a:gd name="T13" fmla="*/ 49 h 63"/>
                  <a:gd name="T14" fmla="*/ 42 w 68"/>
                  <a:gd name="T15" fmla="*/ 60 h 63"/>
                  <a:gd name="T16" fmla="*/ 66 w 68"/>
                  <a:gd name="T17" fmla="*/ 50 h 63"/>
                  <a:gd name="T18" fmla="*/ 68 w 68"/>
                  <a:gd name="T19" fmla="*/ 52 h 63"/>
                  <a:gd name="T20" fmla="*/ 42 w 68"/>
                  <a:gd name="T21" fmla="*/ 63 h 63"/>
                  <a:gd name="T22" fmla="*/ 41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41" y="63"/>
                    </a:moveTo>
                    <a:cubicBezTo>
                      <a:pt x="31" y="63"/>
                      <a:pt x="21" y="59"/>
                      <a:pt x="13" y="51"/>
                    </a:cubicBezTo>
                    <a:cubicBezTo>
                      <a:pt x="5" y="44"/>
                      <a:pt x="0" y="34"/>
                      <a:pt x="0" y="23"/>
                    </a:cubicBezTo>
                    <a:cubicBezTo>
                      <a:pt x="0" y="15"/>
                      <a:pt x="2" y="7"/>
                      <a:pt x="6" y="0"/>
                    </a:cubicBezTo>
                    <a:cubicBezTo>
                      <a:pt x="8" y="2"/>
                      <a:pt x="8" y="2"/>
                      <a:pt x="8" y="2"/>
                    </a:cubicBezTo>
                    <a:cubicBezTo>
                      <a:pt x="4" y="8"/>
                      <a:pt x="3" y="15"/>
                      <a:pt x="3" y="23"/>
                    </a:cubicBezTo>
                    <a:cubicBezTo>
                      <a:pt x="3" y="33"/>
                      <a:pt x="7" y="42"/>
                      <a:pt x="15" y="49"/>
                    </a:cubicBezTo>
                    <a:cubicBezTo>
                      <a:pt x="22" y="56"/>
                      <a:pt x="32" y="60"/>
                      <a:pt x="42" y="60"/>
                    </a:cubicBezTo>
                    <a:cubicBezTo>
                      <a:pt x="51" y="60"/>
                      <a:pt x="60" y="56"/>
                      <a:pt x="66" y="50"/>
                    </a:cubicBezTo>
                    <a:cubicBezTo>
                      <a:pt x="68" y="52"/>
                      <a:pt x="68" y="52"/>
                      <a:pt x="68" y="52"/>
                    </a:cubicBezTo>
                    <a:cubicBezTo>
                      <a:pt x="61" y="59"/>
                      <a:pt x="52" y="62"/>
                      <a:pt x="42" y="63"/>
                    </a:cubicBezTo>
                    <a:cubicBezTo>
                      <a:pt x="42" y="63"/>
                      <a:pt x="42" y="63"/>
                      <a:pt x="41" y="6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340"/>
              <p:cNvSpPr>
                <a:spLocks/>
              </p:cNvSpPr>
              <p:nvPr userDrawn="1"/>
            </p:nvSpPr>
            <p:spPr bwMode="auto">
              <a:xfrm>
                <a:off x="460" y="14"/>
                <a:ext cx="100" cy="33"/>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6" y="3"/>
                      <a:pt x="23" y="3"/>
                    </a:cubicBezTo>
                    <a:cubicBezTo>
                      <a:pt x="15"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341"/>
              <p:cNvSpPr>
                <a:spLocks/>
              </p:cNvSpPr>
              <p:nvPr userDrawn="1"/>
            </p:nvSpPr>
            <p:spPr bwMode="auto">
              <a:xfrm>
                <a:off x="410" y="-12"/>
                <a:ext cx="103" cy="73"/>
              </a:xfrm>
              <a:custGeom>
                <a:avLst/>
                <a:gdLst>
                  <a:gd name="T0" fmla="*/ 5 w 61"/>
                  <a:gd name="T1" fmla="*/ 43 h 43"/>
                  <a:gd name="T2" fmla="*/ 0 w 61"/>
                  <a:gd name="T3" fmla="*/ 42 h 43"/>
                  <a:gd name="T4" fmla="*/ 53 w 61"/>
                  <a:gd name="T5" fmla="*/ 1 h 43"/>
                  <a:gd name="T6" fmla="*/ 61 w 61"/>
                  <a:gd name="T7" fmla="*/ 1 h 43"/>
                  <a:gd name="T8" fmla="*/ 61 w 61"/>
                  <a:gd name="T9" fmla="*/ 6 h 43"/>
                  <a:gd name="T10" fmla="*/ 53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2"/>
                      <a:pt x="0" y="42"/>
                      <a:pt x="0" y="42"/>
                    </a:cubicBezTo>
                    <a:cubicBezTo>
                      <a:pt x="7" y="18"/>
                      <a:pt x="28" y="1"/>
                      <a:pt x="53" y="1"/>
                    </a:cubicBezTo>
                    <a:cubicBezTo>
                      <a:pt x="56" y="0"/>
                      <a:pt x="59" y="1"/>
                      <a:pt x="61" y="1"/>
                    </a:cubicBezTo>
                    <a:cubicBezTo>
                      <a:pt x="61" y="6"/>
                      <a:pt x="61" y="6"/>
                      <a:pt x="61" y="6"/>
                    </a:cubicBezTo>
                    <a:cubicBezTo>
                      <a:pt x="58" y="5"/>
                      <a:pt x="56" y="5"/>
                      <a:pt x="53" y="5"/>
                    </a:cubicBezTo>
                    <a:cubicBezTo>
                      <a:pt x="31" y="6"/>
                      <a:pt x="11" y="22"/>
                      <a:pt x="5" y="4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342"/>
              <p:cNvSpPr>
                <a:spLocks/>
              </p:cNvSpPr>
              <p:nvPr userDrawn="1"/>
            </p:nvSpPr>
            <p:spPr bwMode="auto">
              <a:xfrm>
                <a:off x="467" y="3"/>
                <a:ext cx="130" cy="175"/>
              </a:xfrm>
              <a:custGeom>
                <a:avLst/>
                <a:gdLst>
                  <a:gd name="T0" fmla="*/ 20 w 77"/>
                  <a:gd name="T1" fmla="*/ 103 h 103"/>
                  <a:gd name="T2" fmla="*/ 0 w 77"/>
                  <a:gd name="T3" fmla="*/ 100 h 103"/>
                  <a:gd name="T4" fmla="*/ 2 w 77"/>
                  <a:gd name="T5" fmla="*/ 95 h 103"/>
                  <a:gd name="T6" fmla="*/ 22 w 77"/>
                  <a:gd name="T7" fmla="*/ 99 h 103"/>
                  <a:gd name="T8" fmla="*/ 58 w 77"/>
                  <a:gd name="T9" fmla="*/ 83 h 103"/>
                  <a:gd name="T10" fmla="*/ 72 w 77"/>
                  <a:gd name="T11" fmla="*/ 46 h 103"/>
                  <a:gd name="T12" fmla="*/ 47 w 77"/>
                  <a:gd name="T13" fmla="*/ 4 h 103"/>
                  <a:gd name="T14" fmla="*/ 50 w 77"/>
                  <a:gd name="T15" fmla="*/ 0 h 103"/>
                  <a:gd name="T16" fmla="*/ 76 w 77"/>
                  <a:gd name="T17" fmla="*/ 46 h 103"/>
                  <a:gd name="T18" fmla="*/ 61 w 77"/>
                  <a:gd name="T19" fmla="*/ 86 h 103"/>
                  <a:gd name="T20" fmla="*/ 22 w 77"/>
                  <a:gd name="T21" fmla="*/ 103 h 103"/>
                  <a:gd name="T22" fmla="*/ 20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0" y="103"/>
                    </a:moveTo>
                    <a:cubicBezTo>
                      <a:pt x="13" y="103"/>
                      <a:pt x="7" y="102"/>
                      <a:pt x="0" y="100"/>
                    </a:cubicBezTo>
                    <a:cubicBezTo>
                      <a:pt x="2" y="95"/>
                      <a:pt x="2" y="95"/>
                      <a:pt x="2" y="95"/>
                    </a:cubicBezTo>
                    <a:cubicBezTo>
                      <a:pt x="8" y="98"/>
                      <a:pt x="15" y="99"/>
                      <a:pt x="22" y="99"/>
                    </a:cubicBezTo>
                    <a:cubicBezTo>
                      <a:pt x="36" y="98"/>
                      <a:pt x="48" y="92"/>
                      <a:pt x="58" y="83"/>
                    </a:cubicBezTo>
                    <a:cubicBezTo>
                      <a:pt x="67" y="73"/>
                      <a:pt x="72" y="60"/>
                      <a:pt x="72" y="46"/>
                    </a:cubicBezTo>
                    <a:cubicBezTo>
                      <a:pt x="71" y="29"/>
                      <a:pt x="62" y="13"/>
                      <a:pt x="47" y="4"/>
                    </a:cubicBezTo>
                    <a:cubicBezTo>
                      <a:pt x="50" y="0"/>
                      <a:pt x="50" y="0"/>
                      <a:pt x="50" y="0"/>
                    </a:cubicBezTo>
                    <a:cubicBezTo>
                      <a:pt x="66" y="10"/>
                      <a:pt x="76" y="27"/>
                      <a:pt x="76" y="46"/>
                    </a:cubicBezTo>
                    <a:cubicBezTo>
                      <a:pt x="77" y="61"/>
                      <a:pt x="71" y="75"/>
                      <a:pt x="61" y="86"/>
                    </a:cubicBezTo>
                    <a:cubicBezTo>
                      <a:pt x="51" y="97"/>
                      <a:pt x="37" y="103"/>
                      <a:pt x="22" y="103"/>
                    </a:cubicBezTo>
                    <a:cubicBezTo>
                      <a:pt x="22" y="103"/>
                      <a:pt x="21" y="103"/>
                      <a:pt x="20" y="10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343"/>
              <p:cNvSpPr>
                <a:spLocks/>
              </p:cNvSpPr>
              <p:nvPr userDrawn="1"/>
            </p:nvSpPr>
            <p:spPr bwMode="auto">
              <a:xfrm>
                <a:off x="938" y="852"/>
                <a:ext cx="404" cy="240"/>
              </a:xfrm>
              <a:custGeom>
                <a:avLst/>
                <a:gdLst>
                  <a:gd name="T0" fmla="*/ 5 w 404"/>
                  <a:gd name="T1" fmla="*/ 240 h 240"/>
                  <a:gd name="T2" fmla="*/ 0 w 404"/>
                  <a:gd name="T3" fmla="*/ 233 h 240"/>
                  <a:gd name="T4" fmla="*/ 399 w 404"/>
                  <a:gd name="T5" fmla="*/ 0 h 240"/>
                  <a:gd name="T6" fmla="*/ 404 w 404"/>
                  <a:gd name="T7" fmla="*/ 7 h 240"/>
                  <a:gd name="T8" fmla="*/ 5 w 404"/>
                  <a:gd name="T9" fmla="*/ 240 h 240"/>
                </a:gdLst>
                <a:ahLst/>
                <a:cxnLst>
                  <a:cxn ang="0">
                    <a:pos x="T0" y="T1"/>
                  </a:cxn>
                  <a:cxn ang="0">
                    <a:pos x="T2" y="T3"/>
                  </a:cxn>
                  <a:cxn ang="0">
                    <a:pos x="T4" y="T5"/>
                  </a:cxn>
                  <a:cxn ang="0">
                    <a:pos x="T6" y="T7"/>
                  </a:cxn>
                  <a:cxn ang="0">
                    <a:pos x="T8" y="T9"/>
                  </a:cxn>
                </a:cxnLst>
                <a:rect l="0" t="0" r="r" b="b"/>
                <a:pathLst>
                  <a:path w="404" h="240">
                    <a:moveTo>
                      <a:pt x="5" y="240"/>
                    </a:moveTo>
                    <a:lnTo>
                      <a:pt x="0" y="233"/>
                    </a:lnTo>
                    <a:lnTo>
                      <a:pt x="399" y="0"/>
                    </a:lnTo>
                    <a:lnTo>
                      <a:pt x="404" y="7"/>
                    </a:lnTo>
                    <a:lnTo>
                      <a:pt x="5" y="24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Freeform 344"/>
              <p:cNvSpPr>
                <a:spLocks/>
              </p:cNvSpPr>
              <p:nvPr userDrawn="1"/>
            </p:nvSpPr>
            <p:spPr bwMode="auto">
              <a:xfrm>
                <a:off x="926" y="850"/>
                <a:ext cx="418" cy="1013"/>
              </a:xfrm>
              <a:custGeom>
                <a:avLst/>
                <a:gdLst>
                  <a:gd name="T0" fmla="*/ 7 w 418"/>
                  <a:gd name="T1" fmla="*/ 1013 h 1013"/>
                  <a:gd name="T2" fmla="*/ 0 w 418"/>
                  <a:gd name="T3" fmla="*/ 1010 h 1013"/>
                  <a:gd name="T4" fmla="*/ 411 w 418"/>
                  <a:gd name="T5" fmla="*/ 0 h 1013"/>
                  <a:gd name="T6" fmla="*/ 418 w 418"/>
                  <a:gd name="T7" fmla="*/ 4 h 1013"/>
                  <a:gd name="T8" fmla="*/ 7 w 418"/>
                  <a:gd name="T9" fmla="*/ 1013 h 1013"/>
                </a:gdLst>
                <a:ahLst/>
                <a:cxnLst>
                  <a:cxn ang="0">
                    <a:pos x="T0" y="T1"/>
                  </a:cxn>
                  <a:cxn ang="0">
                    <a:pos x="T2" y="T3"/>
                  </a:cxn>
                  <a:cxn ang="0">
                    <a:pos x="T4" y="T5"/>
                  </a:cxn>
                  <a:cxn ang="0">
                    <a:pos x="T6" y="T7"/>
                  </a:cxn>
                  <a:cxn ang="0">
                    <a:pos x="T8" y="T9"/>
                  </a:cxn>
                </a:cxnLst>
                <a:rect l="0" t="0" r="r" b="b"/>
                <a:pathLst>
                  <a:path w="418" h="1013">
                    <a:moveTo>
                      <a:pt x="7" y="1013"/>
                    </a:moveTo>
                    <a:lnTo>
                      <a:pt x="0" y="1010"/>
                    </a:lnTo>
                    <a:lnTo>
                      <a:pt x="411" y="0"/>
                    </a:lnTo>
                    <a:lnTo>
                      <a:pt x="418" y="4"/>
                    </a:lnTo>
                    <a:lnTo>
                      <a:pt x="7" y="101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345"/>
              <p:cNvSpPr>
                <a:spLocks/>
              </p:cNvSpPr>
              <p:nvPr userDrawn="1"/>
            </p:nvSpPr>
            <p:spPr bwMode="auto">
              <a:xfrm>
                <a:off x="1310" y="604"/>
                <a:ext cx="34" cy="248"/>
              </a:xfrm>
              <a:custGeom>
                <a:avLst/>
                <a:gdLst>
                  <a:gd name="T0" fmla="*/ 25 w 34"/>
                  <a:gd name="T1" fmla="*/ 248 h 248"/>
                  <a:gd name="T2" fmla="*/ 0 w 34"/>
                  <a:gd name="T3" fmla="*/ 0 h 248"/>
                  <a:gd name="T4" fmla="*/ 8 w 34"/>
                  <a:gd name="T5" fmla="*/ 0 h 248"/>
                  <a:gd name="T6" fmla="*/ 34 w 34"/>
                  <a:gd name="T7" fmla="*/ 246 h 248"/>
                  <a:gd name="T8" fmla="*/ 25 w 34"/>
                  <a:gd name="T9" fmla="*/ 248 h 248"/>
                </a:gdLst>
                <a:ahLst/>
                <a:cxnLst>
                  <a:cxn ang="0">
                    <a:pos x="T0" y="T1"/>
                  </a:cxn>
                  <a:cxn ang="0">
                    <a:pos x="T2" y="T3"/>
                  </a:cxn>
                  <a:cxn ang="0">
                    <a:pos x="T4" y="T5"/>
                  </a:cxn>
                  <a:cxn ang="0">
                    <a:pos x="T6" y="T7"/>
                  </a:cxn>
                  <a:cxn ang="0">
                    <a:pos x="T8" y="T9"/>
                  </a:cxn>
                </a:cxnLst>
                <a:rect l="0" t="0" r="r" b="b"/>
                <a:pathLst>
                  <a:path w="34" h="248">
                    <a:moveTo>
                      <a:pt x="25" y="248"/>
                    </a:moveTo>
                    <a:lnTo>
                      <a:pt x="0" y="0"/>
                    </a:lnTo>
                    <a:lnTo>
                      <a:pt x="8" y="0"/>
                    </a:lnTo>
                    <a:lnTo>
                      <a:pt x="34" y="246"/>
                    </a:lnTo>
                    <a:lnTo>
                      <a:pt x="25" y="24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346"/>
              <p:cNvSpPr>
                <a:spLocks/>
              </p:cNvSpPr>
              <p:nvPr userDrawn="1"/>
            </p:nvSpPr>
            <p:spPr bwMode="auto">
              <a:xfrm>
                <a:off x="570" y="1427"/>
                <a:ext cx="365" cy="427"/>
              </a:xfrm>
              <a:custGeom>
                <a:avLst/>
                <a:gdLst>
                  <a:gd name="T0" fmla="*/ 358 w 365"/>
                  <a:gd name="T1" fmla="*/ 427 h 427"/>
                  <a:gd name="T2" fmla="*/ 0 w 365"/>
                  <a:gd name="T3" fmla="*/ 7 h 427"/>
                  <a:gd name="T4" fmla="*/ 5 w 365"/>
                  <a:gd name="T5" fmla="*/ 0 h 427"/>
                  <a:gd name="T6" fmla="*/ 365 w 365"/>
                  <a:gd name="T7" fmla="*/ 422 h 427"/>
                  <a:gd name="T8" fmla="*/ 358 w 365"/>
                  <a:gd name="T9" fmla="*/ 427 h 427"/>
                </a:gdLst>
                <a:ahLst/>
                <a:cxnLst>
                  <a:cxn ang="0">
                    <a:pos x="T0" y="T1"/>
                  </a:cxn>
                  <a:cxn ang="0">
                    <a:pos x="T2" y="T3"/>
                  </a:cxn>
                  <a:cxn ang="0">
                    <a:pos x="T4" y="T5"/>
                  </a:cxn>
                  <a:cxn ang="0">
                    <a:pos x="T6" y="T7"/>
                  </a:cxn>
                  <a:cxn ang="0">
                    <a:pos x="T8" y="T9"/>
                  </a:cxn>
                </a:cxnLst>
                <a:rect l="0" t="0" r="r" b="b"/>
                <a:pathLst>
                  <a:path w="365" h="427">
                    <a:moveTo>
                      <a:pt x="358" y="427"/>
                    </a:moveTo>
                    <a:lnTo>
                      <a:pt x="0" y="7"/>
                    </a:lnTo>
                    <a:lnTo>
                      <a:pt x="5" y="0"/>
                    </a:lnTo>
                    <a:lnTo>
                      <a:pt x="365" y="422"/>
                    </a:lnTo>
                    <a:lnTo>
                      <a:pt x="358" y="42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Rectangle 347"/>
              <p:cNvSpPr>
                <a:spLocks noChangeArrowheads="1"/>
              </p:cNvSpPr>
              <p:nvPr userDrawn="1"/>
            </p:nvSpPr>
            <p:spPr bwMode="auto">
              <a:xfrm>
                <a:off x="688" y="1856"/>
                <a:ext cx="243" cy="9"/>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348"/>
              <p:cNvSpPr>
                <a:spLocks/>
              </p:cNvSpPr>
              <p:nvPr userDrawn="1"/>
            </p:nvSpPr>
            <p:spPr bwMode="auto">
              <a:xfrm>
                <a:off x="925" y="1861"/>
                <a:ext cx="344" cy="274"/>
              </a:xfrm>
              <a:custGeom>
                <a:avLst/>
                <a:gdLst>
                  <a:gd name="T0" fmla="*/ 339 w 344"/>
                  <a:gd name="T1" fmla="*/ 274 h 274"/>
                  <a:gd name="T2" fmla="*/ 0 w 344"/>
                  <a:gd name="T3" fmla="*/ 7 h 274"/>
                  <a:gd name="T4" fmla="*/ 5 w 344"/>
                  <a:gd name="T5" fmla="*/ 0 h 274"/>
                  <a:gd name="T6" fmla="*/ 344 w 344"/>
                  <a:gd name="T7" fmla="*/ 269 h 274"/>
                  <a:gd name="T8" fmla="*/ 339 w 344"/>
                  <a:gd name="T9" fmla="*/ 274 h 274"/>
                </a:gdLst>
                <a:ahLst/>
                <a:cxnLst>
                  <a:cxn ang="0">
                    <a:pos x="T0" y="T1"/>
                  </a:cxn>
                  <a:cxn ang="0">
                    <a:pos x="T2" y="T3"/>
                  </a:cxn>
                  <a:cxn ang="0">
                    <a:pos x="T4" y="T5"/>
                  </a:cxn>
                  <a:cxn ang="0">
                    <a:pos x="T6" y="T7"/>
                  </a:cxn>
                  <a:cxn ang="0">
                    <a:pos x="T8" y="T9"/>
                  </a:cxn>
                </a:cxnLst>
                <a:rect l="0" t="0" r="r" b="b"/>
                <a:pathLst>
                  <a:path w="344" h="274">
                    <a:moveTo>
                      <a:pt x="339" y="274"/>
                    </a:moveTo>
                    <a:lnTo>
                      <a:pt x="0" y="7"/>
                    </a:lnTo>
                    <a:lnTo>
                      <a:pt x="5" y="0"/>
                    </a:lnTo>
                    <a:lnTo>
                      <a:pt x="344" y="269"/>
                    </a:lnTo>
                    <a:lnTo>
                      <a:pt x="339" y="27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349"/>
              <p:cNvSpPr>
                <a:spLocks/>
              </p:cNvSpPr>
              <p:nvPr userDrawn="1"/>
            </p:nvSpPr>
            <p:spPr bwMode="auto">
              <a:xfrm>
                <a:off x="935" y="1711"/>
                <a:ext cx="490" cy="149"/>
              </a:xfrm>
              <a:custGeom>
                <a:avLst/>
                <a:gdLst>
                  <a:gd name="T0" fmla="*/ 2 w 490"/>
                  <a:gd name="T1" fmla="*/ 149 h 149"/>
                  <a:gd name="T2" fmla="*/ 0 w 490"/>
                  <a:gd name="T3" fmla="*/ 140 h 149"/>
                  <a:gd name="T4" fmla="*/ 486 w 490"/>
                  <a:gd name="T5" fmla="*/ 0 h 149"/>
                  <a:gd name="T6" fmla="*/ 490 w 490"/>
                  <a:gd name="T7" fmla="*/ 8 h 149"/>
                  <a:gd name="T8" fmla="*/ 2 w 490"/>
                  <a:gd name="T9" fmla="*/ 149 h 149"/>
                </a:gdLst>
                <a:ahLst/>
                <a:cxnLst>
                  <a:cxn ang="0">
                    <a:pos x="T0" y="T1"/>
                  </a:cxn>
                  <a:cxn ang="0">
                    <a:pos x="T2" y="T3"/>
                  </a:cxn>
                  <a:cxn ang="0">
                    <a:pos x="T4" y="T5"/>
                  </a:cxn>
                  <a:cxn ang="0">
                    <a:pos x="T6" y="T7"/>
                  </a:cxn>
                  <a:cxn ang="0">
                    <a:pos x="T8" y="T9"/>
                  </a:cxn>
                </a:cxnLst>
                <a:rect l="0" t="0" r="r" b="b"/>
                <a:pathLst>
                  <a:path w="490" h="149">
                    <a:moveTo>
                      <a:pt x="2" y="149"/>
                    </a:moveTo>
                    <a:lnTo>
                      <a:pt x="0" y="140"/>
                    </a:lnTo>
                    <a:lnTo>
                      <a:pt x="486" y="0"/>
                    </a:lnTo>
                    <a:lnTo>
                      <a:pt x="490" y="8"/>
                    </a:lnTo>
                    <a:lnTo>
                      <a:pt x="2" y="14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350"/>
              <p:cNvSpPr>
                <a:spLocks/>
              </p:cNvSpPr>
              <p:nvPr userDrawn="1"/>
            </p:nvSpPr>
            <p:spPr bwMode="auto">
              <a:xfrm>
                <a:off x="5946" y="2968"/>
                <a:ext cx="125" cy="100"/>
              </a:xfrm>
              <a:custGeom>
                <a:avLst/>
                <a:gdLst>
                  <a:gd name="T0" fmla="*/ 31 w 74"/>
                  <a:gd name="T1" fmla="*/ 57 h 59"/>
                  <a:gd name="T2" fmla="*/ 19 w 74"/>
                  <a:gd name="T3" fmla="*/ 55 h 59"/>
                  <a:gd name="T4" fmla="*/ 0 w 74"/>
                  <a:gd name="T5" fmla="*/ 43 h 59"/>
                  <a:gd name="T6" fmla="*/ 2 w 74"/>
                  <a:gd name="T7" fmla="*/ 41 h 59"/>
                  <a:gd name="T8" fmla="*/ 20 w 74"/>
                  <a:gd name="T9" fmla="*/ 52 h 59"/>
                  <a:gd name="T10" fmla="*/ 68 w 74"/>
                  <a:gd name="T11" fmla="*/ 27 h 59"/>
                  <a:gd name="T12" fmla="*/ 67 w 74"/>
                  <a:gd name="T13" fmla="*/ 1 h 59"/>
                  <a:gd name="T14" fmla="*/ 70 w 74"/>
                  <a:gd name="T15" fmla="*/ 0 h 59"/>
                  <a:gd name="T16" fmla="*/ 71 w 74"/>
                  <a:gd name="T17" fmla="*/ 28 h 59"/>
                  <a:gd name="T18" fmla="*/ 31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1" y="57"/>
                    </a:moveTo>
                    <a:cubicBezTo>
                      <a:pt x="27" y="57"/>
                      <a:pt x="23" y="57"/>
                      <a:pt x="19" y="55"/>
                    </a:cubicBezTo>
                    <a:cubicBezTo>
                      <a:pt x="12" y="53"/>
                      <a:pt x="5" y="49"/>
                      <a:pt x="0" y="43"/>
                    </a:cubicBezTo>
                    <a:cubicBezTo>
                      <a:pt x="2" y="41"/>
                      <a:pt x="2" y="41"/>
                      <a:pt x="2" y="41"/>
                    </a:cubicBezTo>
                    <a:cubicBezTo>
                      <a:pt x="7" y="46"/>
                      <a:pt x="13" y="50"/>
                      <a:pt x="20" y="52"/>
                    </a:cubicBezTo>
                    <a:cubicBezTo>
                      <a:pt x="40" y="59"/>
                      <a:pt x="62" y="47"/>
                      <a:pt x="68" y="27"/>
                    </a:cubicBezTo>
                    <a:cubicBezTo>
                      <a:pt x="71" y="19"/>
                      <a:pt x="70" y="9"/>
                      <a:pt x="67" y="1"/>
                    </a:cubicBezTo>
                    <a:cubicBezTo>
                      <a:pt x="70" y="0"/>
                      <a:pt x="70" y="0"/>
                      <a:pt x="70" y="0"/>
                    </a:cubicBezTo>
                    <a:cubicBezTo>
                      <a:pt x="73" y="9"/>
                      <a:pt x="74" y="19"/>
                      <a:pt x="71" y="28"/>
                    </a:cubicBezTo>
                    <a:cubicBezTo>
                      <a:pt x="65" y="46"/>
                      <a:pt x="49" y="57"/>
                      <a:pt x="31" y="57"/>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351"/>
              <p:cNvSpPr>
                <a:spLocks/>
              </p:cNvSpPr>
              <p:nvPr userDrawn="1"/>
            </p:nvSpPr>
            <p:spPr bwMode="auto">
              <a:xfrm>
                <a:off x="5929" y="2928"/>
                <a:ext cx="54" cy="88"/>
              </a:xfrm>
              <a:custGeom>
                <a:avLst/>
                <a:gdLst>
                  <a:gd name="T0" fmla="*/ 2 w 32"/>
                  <a:gd name="T1" fmla="*/ 52 h 52"/>
                  <a:gd name="T2" fmla="*/ 2 w 32"/>
                  <a:gd name="T3" fmla="*/ 28 h 52"/>
                  <a:gd name="T4" fmla="*/ 31 w 32"/>
                  <a:gd name="T5" fmla="*/ 0 h 52"/>
                  <a:gd name="T6" fmla="*/ 32 w 32"/>
                  <a:gd name="T7" fmla="*/ 3 h 52"/>
                  <a:gd name="T8" fmla="*/ 5 w 32"/>
                  <a:gd name="T9" fmla="*/ 28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5"/>
                      <a:pt x="2" y="28"/>
                    </a:cubicBezTo>
                    <a:cubicBezTo>
                      <a:pt x="6" y="14"/>
                      <a:pt x="17" y="4"/>
                      <a:pt x="31" y="0"/>
                    </a:cubicBezTo>
                    <a:cubicBezTo>
                      <a:pt x="32" y="3"/>
                      <a:pt x="32" y="3"/>
                      <a:pt x="32" y="3"/>
                    </a:cubicBezTo>
                    <a:cubicBezTo>
                      <a:pt x="19" y="6"/>
                      <a:pt x="9" y="16"/>
                      <a:pt x="5" y="28"/>
                    </a:cubicBezTo>
                    <a:cubicBezTo>
                      <a:pt x="3" y="36"/>
                      <a:pt x="3" y="44"/>
                      <a:pt x="5" y="51"/>
                    </a:cubicBezTo>
                    <a:lnTo>
                      <a:pt x="2" y="5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352"/>
              <p:cNvSpPr>
                <a:spLocks/>
              </p:cNvSpPr>
              <p:nvPr userDrawn="1"/>
            </p:nvSpPr>
            <p:spPr bwMode="auto">
              <a:xfrm>
                <a:off x="5897" y="2953"/>
                <a:ext cx="54" cy="120"/>
              </a:xfrm>
              <a:custGeom>
                <a:avLst/>
                <a:gdLst>
                  <a:gd name="T0" fmla="*/ 29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3"/>
                      <a:pt x="10" y="0"/>
                    </a:cubicBezTo>
                    <a:cubicBezTo>
                      <a:pt x="15" y="2"/>
                      <a:pt x="15" y="2"/>
                      <a:pt x="15" y="2"/>
                    </a:cubicBezTo>
                    <a:cubicBezTo>
                      <a:pt x="14" y="4"/>
                      <a:pt x="13" y="7"/>
                      <a:pt x="12" y="9"/>
                    </a:cubicBezTo>
                    <a:cubicBezTo>
                      <a:pt x="5" y="31"/>
                      <a:pt x="13" y="54"/>
                      <a:pt x="32" y="67"/>
                    </a:cubicBezTo>
                    <a:lnTo>
                      <a:pt x="29" y="7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353"/>
              <p:cNvSpPr>
                <a:spLocks/>
              </p:cNvSpPr>
              <p:nvPr userDrawn="1"/>
            </p:nvSpPr>
            <p:spPr bwMode="auto">
              <a:xfrm>
                <a:off x="5939" y="2894"/>
                <a:ext cx="165" cy="162"/>
              </a:xfrm>
              <a:custGeom>
                <a:avLst/>
                <a:gdLst>
                  <a:gd name="T0" fmla="*/ 78 w 98"/>
                  <a:gd name="T1" fmla="*/ 96 h 96"/>
                  <a:gd name="T2" fmla="*/ 75 w 98"/>
                  <a:gd name="T3" fmla="*/ 92 h 96"/>
                  <a:gd name="T4" fmla="*/ 84 w 98"/>
                  <a:gd name="T5" fmla="*/ 75 h 96"/>
                  <a:gd name="T6" fmla="*/ 51 w 98"/>
                  <a:gd name="T7" fmla="*/ 11 h 96"/>
                  <a:gd name="T8" fmla="*/ 3 w 98"/>
                  <a:gd name="T9" fmla="*/ 20 h 96"/>
                  <a:gd name="T10" fmla="*/ 0 w 98"/>
                  <a:gd name="T11" fmla="*/ 16 h 96"/>
                  <a:gd name="T12" fmla="*/ 52 w 98"/>
                  <a:gd name="T13" fmla="*/ 6 h 96"/>
                  <a:gd name="T14" fmla="*/ 89 w 98"/>
                  <a:gd name="T15" fmla="*/ 76 h 96"/>
                  <a:gd name="T16" fmla="*/ 78 w 98"/>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6">
                    <a:moveTo>
                      <a:pt x="78" y="96"/>
                    </a:moveTo>
                    <a:cubicBezTo>
                      <a:pt x="75" y="92"/>
                      <a:pt x="75" y="92"/>
                      <a:pt x="75" y="92"/>
                    </a:cubicBezTo>
                    <a:cubicBezTo>
                      <a:pt x="79" y="87"/>
                      <a:pt x="82" y="81"/>
                      <a:pt x="84" y="75"/>
                    </a:cubicBezTo>
                    <a:cubicBezTo>
                      <a:pt x="93" y="48"/>
                      <a:pt x="78" y="19"/>
                      <a:pt x="51" y="11"/>
                    </a:cubicBezTo>
                    <a:cubicBezTo>
                      <a:pt x="34" y="6"/>
                      <a:pt x="16" y="9"/>
                      <a:pt x="3" y="20"/>
                    </a:cubicBezTo>
                    <a:cubicBezTo>
                      <a:pt x="0" y="16"/>
                      <a:pt x="0" y="16"/>
                      <a:pt x="0" y="16"/>
                    </a:cubicBezTo>
                    <a:cubicBezTo>
                      <a:pt x="15" y="4"/>
                      <a:pt x="34" y="0"/>
                      <a:pt x="52" y="6"/>
                    </a:cubicBezTo>
                    <a:cubicBezTo>
                      <a:pt x="82" y="15"/>
                      <a:pt x="98" y="47"/>
                      <a:pt x="89" y="76"/>
                    </a:cubicBezTo>
                    <a:cubicBezTo>
                      <a:pt x="87" y="83"/>
                      <a:pt x="83" y="90"/>
                      <a:pt x="78" y="96"/>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354"/>
              <p:cNvSpPr>
                <a:spLocks noEditPoints="1"/>
              </p:cNvSpPr>
              <p:nvPr userDrawn="1"/>
            </p:nvSpPr>
            <p:spPr bwMode="auto">
              <a:xfrm>
                <a:off x="2502" y="1618"/>
                <a:ext cx="164" cy="164"/>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3 w 97"/>
                  <a:gd name="T19" fmla="*/ 87 h 97"/>
                  <a:gd name="T20" fmla="*/ 87 w 97"/>
                  <a:gd name="T21" fmla="*/ 93 h 97"/>
                  <a:gd name="T22" fmla="*/ 10 w 97"/>
                  <a:gd name="T23" fmla="*/ 93 h 97"/>
                  <a:gd name="T24" fmla="*/ 4 w 97"/>
                  <a:gd name="T25" fmla="*/ 87 h 97"/>
                  <a:gd name="T26" fmla="*/ 4 w 97"/>
                  <a:gd name="T27" fmla="*/ 76 h 97"/>
                  <a:gd name="T28" fmla="*/ 93 w 97"/>
                  <a:gd name="T29" fmla="*/ 76 h 97"/>
                  <a:gd name="T30" fmla="*/ 93 w 97"/>
                  <a:gd name="T31" fmla="*/ 87 h 97"/>
                  <a:gd name="T32" fmla="*/ 93 w 97"/>
                  <a:gd name="T33" fmla="*/ 21 h 97"/>
                  <a:gd name="T34" fmla="*/ 4 w 97"/>
                  <a:gd name="T35" fmla="*/ 21 h 97"/>
                  <a:gd name="T36" fmla="*/ 4 w 97"/>
                  <a:gd name="T37" fmla="*/ 10 h 97"/>
                  <a:gd name="T38" fmla="*/ 10 w 97"/>
                  <a:gd name="T39" fmla="*/ 4 h 97"/>
                  <a:gd name="T40" fmla="*/ 87 w 97"/>
                  <a:gd name="T41" fmla="*/ 4 h 97"/>
                  <a:gd name="T42" fmla="*/ 93 w 97"/>
                  <a:gd name="T43" fmla="*/ 10 h 97"/>
                  <a:gd name="T44" fmla="*/ 93 w 97"/>
                  <a:gd name="T45" fmla="*/ 21 h 97"/>
                  <a:gd name="T46" fmla="*/ 44 w 97"/>
                  <a:gd name="T47" fmla="*/ 84 h 97"/>
                  <a:gd name="T48" fmla="*/ 48 w 97"/>
                  <a:gd name="T49" fmla="*/ 80 h 97"/>
                  <a:gd name="T50" fmla="*/ 53 w 97"/>
                  <a:gd name="T51" fmla="*/ 84 h 97"/>
                  <a:gd name="T52" fmla="*/ 48 w 97"/>
                  <a:gd name="T53" fmla="*/ 89 h 97"/>
                  <a:gd name="T54" fmla="*/ 44 w 97"/>
                  <a:gd name="T55" fmla="*/ 84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4"/>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4"/>
                      <a:pt x="92" y="0"/>
                      <a:pt x="87" y="0"/>
                    </a:cubicBezTo>
                    <a:close/>
                    <a:moveTo>
                      <a:pt x="93" y="87"/>
                    </a:moveTo>
                    <a:cubicBezTo>
                      <a:pt x="93" y="90"/>
                      <a:pt x="90" y="93"/>
                      <a:pt x="87" y="93"/>
                    </a:cubicBezTo>
                    <a:cubicBezTo>
                      <a:pt x="10" y="93"/>
                      <a:pt x="10" y="93"/>
                      <a:pt x="10" y="93"/>
                    </a:cubicBezTo>
                    <a:cubicBezTo>
                      <a:pt x="7" y="93"/>
                      <a:pt x="4" y="90"/>
                      <a:pt x="4" y="87"/>
                    </a:cubicBezTo>
                    <a:cubicBezTo>
                      <a:pt x="4" y="76"/>
                      <a:pt x="4" y="76"/>
                      <a:pt x="4" y="76"/>
                    </a:cubicBezTo>
                    <a:cubicBezTo>
                      <a:pt x="93" y="76"/>
                      <a:pt x="93" y="76"/>
                      <a:pt x="93" y="76"/>
                    </a:cubicBezTo>
                    <a:lnTo>
                      <a:pt x="93" y="87"/>
                    </a:lnTo>
                    <a:close/>
                    <a:moveTo>
                      <a:pt x="93" y="21"/>
                    </a:moveTo>
                    <a:cubicBezTo>
                      <a:pt x="4" y="21"/>
                      <a:pt x="4" y="21"/>
                      <a:pt x="4" y="21"/>
                    </a:cubicBezTo>
                    <a:cubicBezTo>
                      <a:pt x="4" y="10"/>
                      <a:pt x="4" y="10"/>
                      <a:pt x="4" y="10"/>
                    </a:cubicBezTo>
                    <a:cubicBezTo>
                      <a:pt x="4" y="7"/>
                      <a:pt x="7" y="4"/>
                      <a:pt x="10" y="4"/>
                    </a:cubicBezTo>
                    <a:cubicBezTo>
                      <a:pt x="87" y="4"/>
                      <a:pt x="87" y="4"/>
                      <a:pt x="87" y="4"/>
                    </a:cubicBezTo>
                    <a:cubicBezTo>
                      <a:pt x="90" y="4"/>
                      <a:pt x="93" y="7"/>
                      <a:pt x="93" y="10"/>
                    </a:cubicBezTo>
                    <a:lnTo>
                      <a:pt x="93" y="21"/>
                    </a:lnTo>
                    <a:close/>
                    <a:moveTo>
                      <a:pt x="44" y="84"/>
                    </a:moveTo>
                    <a:cubicBezTo>
                      <a:pt x="44" y="82"/>
                      <a:pt x="46" y="80"/>
                      <a:pt x="48" y="80"/>
                    </a:cubicBezTo>
                    <a:cubicBezTo>
                      <a:pt x="51" y="80"/>
                      <a:pt x="53" y="82"/>
                      <a:pt x="53" y="84"/>
                    </a:cubicBezTo>
                    <a:cubicBezTo>
                      <a:pt x="53" y="87"/>
                      <a:pt x="51" y="89"/>
                      <a:pt x="48" y="89"/>
                    </a:cubicBezTo>
                    <a:cubicBezTo>
                      <a:pt x="46" y="89"/>
                      <a:pt x="44" y="87"/>
                      <a:pt x="44" y="84"/>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Rectangle 355"/>
              <p:cNvSpPr>
                <a:spLocks noChangeArrowheads="1"/>
              </p:cNvSpPr>
              <p:nvPr userDrawn="1"/>
            </p:nvSpPr>
            <p:spPr bwMode="auto">
              <a:xfrm>
                <a:off x="1990" y="2084"/>
                <a:ext cx="14"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Rectangle 356"/>
              <p:cNvSpPr>
                <a:spLocks noChangeArrowheads="1"/>
              </p:cNvSpPr>
              <p:nvPr userDrawn="1"/>
            </p:nvSpPr>
            <p:spPr bwMode="auto">
              <a:xfrm>
                <a:off x="1965" y="2057"/>
                <a:ext cx="14"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Rectangle 357"/>
              <p:cNvSpPr>
                <a:spLocks noChangeArrowheads="1"/>
              </p:cNvSpPr>
              <p:nvPr userDrawn="1"/>
            </p:nvSpPr>
            <p:spPr bwMode="auto">
              <a:xfrm>
                <a:off x="1965" y="2030"/>
                <a:ext cx="14"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Rectangle 358"/>
              <p:cNvSpPr>
                <a:spLocks noChangeArrowheads="1"/>
              </p:cNvSpPr>
              <p:nvPr userDrawn="1"/>
            </p:nvSpPr>
            <p:spPr bwMode="auto">
              <a:xfrm>
                <a:off x="1990" y="2057"/>
                <a:ext cx="14"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Rectangle 359"/>
              <p:cNvSpPr>
                <a:spLocks noChangeArrowheads="1"/>
              </p:cNvSpPr>
              <p:nvPr userDrawn="1"/>
            </p:nvSpPr>
            <p:spPr bwMode="auto">
              <a:xfrm>
                <a:off x="2016" y="2057"/>
                <a:ext cx="13"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Rectangle 360"/>
              <p:cNvSpPr>
                <a:spLocks noChangeArrowheads="1"/>
              </p:cNvSpPr>
              <p:nvPr userDrawn="1"/>
            </p:nvSpPr>
            <p:spPr bwMode="auto">
              <a:xfrm>
                <a:off x="2016" y="2030"/>
                <a:ext cx="13"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Rectangle 361"/>
              <p:cNvSpPr>
                <a:spLocks noChangeArrowheads="1"/>
              </p:cNvSpPr>
              <p:nvPr userDrawn="1"/>
            </p:nvSpPr>
            <p:spPr bwMode="auto">
              <a:xfrm>
                <a:off x="2016" y="2084"/>
                <a:ext cx="13"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Rectangle 362"/>
              <p:cNvSpPr>
                <a:spLocks noChangeArrowheads="1"/>
              </p:cNvSpPr>
              <p:nvPr userDrawn="1"/>
            </p:nvSpPr>
            <p:spPr bwMode="auto">
              <a:xfrm>
                <a:off x="1990" y="2030"/>
                <a:ext cx="14"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Rectangle 363"/>
              <p:cNvSpPr>
                <a:spLocks noChangeArrowheads="1"/>
              </p:cNvSpPr>
              <p:nvPr userDrawn="1"/>
            </p:nvSpPr>
            <p:spPr bwMode="auto">
              <a:xfrm>
                <a:off x="1965" y="2084"/>
                <a:ext cx="14"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Rectangle 364"/>
              <p:cNvSpPr>
                <a:spLocks noChangeArrowheads="1"/>
              </p:cNvSpPr>
              <p:nvPr userDrawn="1"/>
            </p:nvSpPr>
            <p:spPr bwMode="auto">
              <a:xfrm>
                <a:off x="1913" y="2084"/>
                <a:ext cx="15"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Rectangle 365"/>
              <p:cNvSpPr>
                <a:spLocks noChangeArrowheads="1"/>
              </p:cNvSpPr>
              <p:nvPr userDrawn="1"/>
            </p:nvSpPr>
            <p:spPr bwMode="auto">
              <a:xfrm>
                <a:off x="1913" y="2057"/>
                <a:ext cx="15"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Rectangle 366"/>
              <p:cNvSpPr>
                <a:spLocks noChangeArrowheads="1"/>
              </p:cNvSpPr>
              <p:nvPr userDrawn="1"/>
            </p:nvSpPr>
            <p:spPr bwMode="auto">
              <a:xfrm>
                <a:off x="1938" y="2030"/>
                <a:ext cx="15"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Rectangle 367"/>
              <p:cNvSpPr>
                <a:spLocks noChangeArrowheads="1"/>
              </p:cNvSpPr>
              <p:nvPr userDrawn="1"/>
            </p:nvSpPr>
            <p:spPr bwMode="auto">
              <a:xfrm>
                <a:off x="1938" y="2084"/>
                <a:ext cx="15"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Rectangle 368"/>
              <p:cNvSpPr>
                <a:spLocks noChangeArrowheads="1"/>
              </p:cNvSpPr>
              <p:nvPr userDrawn="1"/>
            </p:nvSpPr>
            <p:spPr bwMode="auto">
              <a:xfrm>
                <a:off x="1913" y="2030"/>
                <a:ext cx="15"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Rectangle 369"/>
              <p:cNvSpPr>
                <a:spLocks noChangeArrowheads="1"/>
              </p:cNvSpPr>
              <p:nvPr userDrawn="1"/>
            </p:nvSpPr>
            <p:spPr bwMode="auto">
              <a:xfrm>
                <a:off x="1938" y="2057"/>
                <a:ext cx="15"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Rectangle 370"/>
              <p:cNvSpPr>
                <a:spLocks noChangeArrowheads="1"/>
              </p:cNvSpPr>
              <p:nvPr userDrawn="1"/>
            </p:nvSpPr>
            <p:spPr bwMode="auto">
              <a:xfrm>
                <a:off x="1928" y="1961"/>
                <a:ext cx="15" cy="2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Rectangle 371"/>
              <p:cNvSpPr>
                <a:spLocks noChangeArrowheads="1"/>
              </p:cNvSpPr>
              <p:nvPr userDrawn="1"/>
            </p:nvSpPr>
            <p:spPr bwMode="auto">
              <a:xfrm>
                <a:off x="2000" y="1961"/>
                <a:ext cx="16" cy="2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372"/>
              <p:cNvSpPr>
                <a:spLocks noEditPoints="1"/>
              </p:cNvSpPr>
              <p:nvPr userDrawn="1"/>
            </p:nvSpPr>
            <p:spPr bwMode="auto">
              <a:xfrm>
                <a:off x="1889" y="1976"/>
                <a:ext cx="166" cy="151"/>
              </a:xfrm>
              <a:custGeom>
                <a:avLst/>
                <a:gdLst>
                  <a:gd name="T0" fmla="*/ 137 w 166"/>
                  <a:gd name="T1" fmla="*/ 0 h 151"/>
                  <a:gd name="T2" fmla="*/ 137 w 166"/>
                  <a:gd name="T3" fmla="*/ 22 h 151"/>
                  <a:gd name="T4" fmla="*/ 100 w 166"/>
                  <a:gd name="T5" fmla="*/ 22 h 151"/>
                  <a:gd name="T6" fmla="*/ 100 w 166"/>
                  <a:gd name="T7" fmla="*/ 0 h 151"/>
                  <a:gd name="T8" fmla="*/ 66 w 166"/>
                  <a:gd name="T9" fmla="*/ 0 h 151"/>
                  <a:gd name="T10" fmla="*/ 66 w 166"/>
                  <a:gd name="T11" fmla="*/ 22 h 151"/>
                  <a:gd name="T12" fmla="*/ 27 w 166"/>
                  <a:gd name="T13" fmla="*/ 22 h 151"/>
                  <a:gd name="T14" fmla="*/ 27 w 166"/>
                  <a:gd name="T15" fmla="*/ 0 h 151"/>
                  <a:gd name="T16" fmla="*/ 0 w 166"/>
                  <a:gd name="T17" fmla="*/ 0 h 151"/>
                  <a:gd name="T18" fmla="*/ 0 w 166"/>
                  <a:gd name="T19" fmla="*/ 151 h 151"/>
                  <a:gd name="T20" fmla="*/ 166 w 166"/>
                  <a:gd name="T21" fmla="*/ 151 h 151"/>
                  <a:gd name="T22" fmla="*/ 166 w 166"/>
                  <a:gd name="T23" fmla="*/ 0 h 151"/>
                  <a:gd name="T24" fmla="*/ 137 w 166"/>
                  <a:gd name="T25" fmla="*/ 0 h 151"/>
                  <a:gd name="T26" fmla="*/ 159 w 166"/>
                  <a:gd name="T27" fmla="*/ 144 h 151"/>
                  <a:gd name="T28" fmla="*/ 7 w 166"/>
                  <a:gd name="T29" fmla="*/ 144 h 151"/>
                  <a:gd name="T30" fmla="*/ 7 w 166"/>
                  <a:gd name="T31" fmla="*/ 34 h 151"/>
                  <a:gd name="T32" fmla="*/ 159 w 166"/>
                  <a:gd name="T33" fmla="*/ 34 h 151"/>
                  <a:gd name="T34" fmla="*/ 159 w 166"/>
                  <a:gd name="T35" fmla="*/ 14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6" h="151">
                    <a:moveTo>
                      <a:pt x="137" y="0"/>
                    </a:moveTo>
                    <a:lnTo>
                      <a:pt x="137" y="22"/>
                    </a:lnTo>
                    <a:lnTo>
                      <a:pt x="100" y="22"/>
                    </a:lnTo>
                    <a:lnTo>
                      <a:pt x="100" y="0"/>
                    </a:lnTo>
                    <a:lnTo>
                      <a:pt x="66" y="0"/>
                    </a:lnTo>
                    <a:lnTo>
                      <a:pt x="66" y="22"/>
                    </a:lnTo>
                    <a:lnTo>
                      <a:pt x="27" y="22"/>
                    </a:lnTo>
                    <a:lnTo>
                      <a:pt x="27" y="0"/>
                    </a:lnTo>
                    <a:lnTo>
                      <a:pt x="0" y="0"/>
                    </a:lnTo>
                    <a:lnTo>
                      <a:pt x="0" y="151"/>
                    </a:lnTo>
                    <a:lnTo>
                      <a:pt x="166" y="151"/>
                    </a:lnTo>
                    <a:lnTo>
                      <a:pt x="166" y="0"/>
                    </a:lnTo>
                    <a:lnTo>
                      <a:pt x="137" y="0"/>
                    </a:lnTo>
                    <a:close/>
                    <a:moveTo>
                      <a:pt x="159" y="144"/>
                    </a:moveTo>
                    <a:lnTo>
                      <a:pt x="7" y="144"/>
                    </a:lnTo>
                    <a:lnTo>
                      <a:pt x="7" y="34"/>
                    </a:lnTo>
                    <a:lnTo>
                      <a:pt x="159" y="34"/>
                    </a:lnTo>
                    <a:lnTo>
                      <a:pt x="159" y="14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373"/>
              <p:cNvSpPr>
                <a:spLocks noEditPoints="1"/>
              </p:cNvSpPr>
              <p:nvPr userDrawn="1"/>
            </p:nvSpPr>
            <p:spPr bwMode="auto">
              <a:xfrm>
                <a:off x="2208" y="1261"/>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5 h 100"/>
                  <a:gd name="T12" fmla="*/ 96 w 100"/>
                  <a:gd name="T13" fmla="*/ 32 h 100"/>
                  <a:gd name="T14" fmla="*/ 4 w 100"/>
                  <a:gd name="T15" fmla="*/ 32 h 100"/>
                  <a:gd name="T16" fmla="*/ 4 w 100"/>
                  <a:gd name="T17" fmla="*/ 5 h 100"/>
                  <a:gd name="T18" fmla="*/ 96 w 100"/>
                  <a:gd name="T19" fmla="*/ 5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1 h 100"/>
                  <a:gd name="T42" fmla="*/ 15 w 100"/>
                  <a:gd name="T43" fmla="*/ 21 h 100"/>
                  <a:gd name="T44" fmla="*/ 15 w 100"/>
                  <a:gd name="T45" fmla="*/ 16 h 100"/>
                  <a:gd name="T46" fmla="*/ 52 w 100"/>
                  <a:gd name="T47" fmla="*/ 16 h 100"/>
                  <a:gd name="T48" fmla="*/ 52 w 100"/>
                  <a:gd name="T49" fmla="*/ 21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3 h 100"/>
                  <a:gd name="T62" fmla="*/ 15 w 100"/>
                  <a:gd name="T63" fmla="*/ 48 h 100"/>
                  <a:gd name="T64" fmla="*/ 52 w 100"/>
                  <a:gd name="T65" fmla="*/ 48 h 100"/>
                  <a:gd name="T66" fmla="*/ 52 w 100"/>
                  <a:gd name="T67" fmla="*/ 53 h 100"/>
                  <a:gd name="T68" fmla="*/ 15 w 100"/>
                  <a:gd name="T69" fmla="*/ 53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5 h 100"/>
                  <a:gd name="T86" fmla="*/ 15 w 100"/>
                  <a:gd name="T87" fmla="*/ 85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5"/>
                    </a:moveTo>
                    <a:cubicBezTo>
                      <a:pt x="96" y="32"/>
                      <a:pt x="96" y="32"/>
                      <a:pt x="96" y="32"/>
                    </a:cubicBezTo>
                    <a:cubicBezTo>
                      <a:pt x="4" y="32"/>
                      <a:pt x="4" y="32"/>
                      <a:pt x="4" y="32"/>
                    </a:cubicBezTo>
                    <a:cubicBezTo>
                      <a:pt x="4" y="5"/>
                      <a:pt x="4" y="5"/>
                      <a:pt x="4" y="5"/>
                    </a:cubicBezTo>
                    <a:lnTo>
                      <a:pt x="96" y="5"/>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1"/>
                    </a:moveTo>
                    <a:cubicBezTo>
                      <a:pt x="15" y="21"/>
                      <a:pt x="15" y="21"/>
                      <a:pt x="15" y="21"/>
                    </a:cubicBezTo>
                    <a:cubicBezTo>
                      <a:pt x="15" y="16"/>
                      <a:pt x="15" y="16"/>
                      <a:pt x="15" y="16"/>
                    </a:cubicBezTo>
                    <a:cubicBezTo>
                      <a:pt x="52" y="16"/>
                      <a:pt x="52" y="16"/>
                      <a:pt x="52" y="16"/>
                    </a:cubicBezTo>
                    <a:lnTo>
                      <a:pt x="52" y="21"/>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3"/>
                    </a:moveTo>
                    <a:cubicBezTo>
                      <a:pt x="15" y="48"/>
                      <a:pt x="15" y="48"/>
                      <a:pt x="15" y="48"/>
                    </a:cubicBezTo>
                    <a:cubicBezTo>
                      <a:pt x="52" y="48"/>
                      <a:pt x="52" y="48"/>
                      <a:pt x="52" y="48"/>
                    </a:cubicBezTo>
                    <a:cubicBezTo>
                      <a:pt x="52" y="53"/>
                      <a:pt x="52" y="53"/>
                      <a:pt x="52" y="53"/>
                    </a:cubicBezTo>
                    <a:lnTo>
                      <a:pt x="15" y="53"/>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5"/>
                      <a:pt x="52" y="85"/>
                      <a:pt x="52" y="85"/>
                    </a:cubicBezTo>
                    <a:cubicBezTo>
                      <a:pt x="15" y="85"/>
                      <a:pt x="15" y="85"/>
                      <a:pt x="15" y="85"/>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74"/>
              <p:cNvSpPr>
                <a:spLocks/>
              </p:cNvSpPr>
              <p:nvPr userDrawn="1"/>
            </p:nvSpPr>
            <p:spPr bwMode="auto">
              <a:xfrm>
                <a:off x="1958" y="952"/>
                <a:ext cx="149" cy="45"/>
              </a:xfrm>
              <a:custGeom>
                <a:avLst/>
                <a:gdLst>
                  <a:gd name="T0" fmla="*/ 0 w 88"/>
                  <a:gd name="T1" fmla="*/ 9 h 27"/>
                  <a:gd name="T2" fmla="*/ 0 w 88"/>
                  <a:gd name="T3" fmla="*/ 27 h 27"/>
                  <a:gd name="T4" fmla="*/ 88 w 88"/>
                  <a:gd name="T5" fmla="*/ 27 h 27"/>
                  <a:gd name="T6" fmla="*/ 88 w 88"/>
                  <a:gd name="T7" fmla="*/ 9 h 27"/>
                  <a:gd name="T8" fmla="*/ 0 w 88"/>
                  <a:gd name="T9" fmla="*/ 9 h 27"/>
                </a:gdLst>
                <a:ahLst/>
                <a:cxnLst>
                  <a:cxn ang="0">
                    <a:pos x="T0" y="T1"/>
                  </a:cxn>
                  <a:cxn ang="0">
                    <a:pos x="T2" y="T3"/>
                  </a:cxn>
                  <a:cxn ang="0">
                    <a:pos x="T4" y="T5"/>
                  </a:cxn>
                  <a:cxn ang="0">
                    <a:pos x="T6" y="T7"/>
                  </a:cxn>
                  <a:cxn ang="0">
                    <a:pos x="T8" y="T9"/>
                  </a:cxn>
                </a:cxnLst>
                <a:rect l="0" t="0" r="r" b="b"/>
                <a:pathLst>
                  <a:path w="88" h="27">
                    <a:moveTo>
                      <a:pt x="0" y="9"/>
                    </a:moveTo>
                    <a:cubicBezTo>
                      <a:pt x="0" y="27"/>
                      <a:pt x="0" y="27"/>
                      <a:pt x="0" y="27"/>
                    </a:cubicBezTo>
                    <a:cubicBezTo>
                      <a:pt x="88" y="27"/>
                      <a:pt x="88" y="27"/>
                      <a:pt x="88" y="27"/>
                    </a:cubicBezTo>
                    <a:cubicBezTo>
                      <a:pt x="88" y="9"/>
                      <a:pt x="88" y="9"/>
                      <a:pt x="88" y="9"/>
                    </a:cubicBezTo>
                    <a:cubicBezTo>
                      <a:pt x="55" y="0"/>
                      <a:pt x="29" y="0"/>
                      <a:pt x="0"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Rectangle 375"/>
              <p:cNvSpPr>
                <a:spLocks noChangeArrowheads="1"/>
              </p:cNvSpPr>
              <p:nvPr userDrawn="1"/>
            </p:nvSpPr>
            <p:spPr bwMode="auto">
              <a:xfrm>
                <a:off x="1958" y="1011"/>
                <a:ext cx="149" cy="3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376"/>
              <p:cNvSpPr>
                <a:spLocks/>
              </p:cNvSpPr>
              <p:nvPr userDrawn="1"/>
            </p:nvSpPr>
            <p:spPr bwMode="auto">
              <a:xfrm>
                <a:off x="1958" y="1057"/>
                <a:ext cx="149" cy="45"/>
              </a:xfrm>
              <a:custGeom>
                <a:avLst/>
                <a:gdLst>
                  <a:gd name="T0" fmla="*/ 0 w 88"/>
                  <a:gd name="T1" fmla="*/ 18 h 27"/>
                  <a:gd name="T2" fmla="*/ 88 w 88"/>
                  <a:gd name="T3" fmla="*/ 18 h 27"/>
                  <a:gd name="T4" fmla="*/ 88 w 88"/>
                  <a:gd name="T5" fmla="*/ 0 h 27"/>
                  <a:gd name="T6" fmla="*/ 0 w 88"/>
                  <a:gd name="T7" fmla="*/ 0 h 27"/>
                  <a:gd name="T8" fmla="*/ 0 w 88"/>
                  <a:gd name="T9" fmla="*/ 18 h 27"/>
                </a:gdLst>
                <a:ahLst/>
                <a:cxnLst>
                  <a:cxn ang="0">
                    <a:pos x="T0" y="T1"/>
                  </a:cxn>
                  <a:cxn ang="0">
                    <a:pos x="T2" y="T3"/>
                  </a:cxn>
                  <a:cxn ang="0">
                    <a:pos x="T4" y="T5"/>
                  </a:cxn>
                  <a:cxn ang="0">
                    <a:pos x="T6" y="T7"/>
                  </a:cxn>
                  <a:cxn ang="0">
                    <a:pos x="T8" y="T9"/>
                  </a:cxn>
                </a:cxnLst>
                <a:rect l="0" t="0" r="r" b="b"/>
                <a:pathLst>
                  <a:path w="88" h="27">
                    <a:moveTo>
                      <a:pt x="0" y="18"/>
                    </a:moveTo>
                    <a:cubicBezTo>
                      <a:pt x="33" y="27"/>
                      <a:pt x="58" y="27"/>
                      <a:pt x="88" y="18"/>
                    </a:cubicBezTo>
                    <a:cubicBezTo>
                      <a:pt x="88" y="0"/>
                      <a:pt x="88" y="0"/>
                      <a:pt x="88" y="0"/>
                    </a:cubicBezTo>
                    <a:cubicBezTo>
                      <a:pt x="0" y="0"/>
                      <a:pt x="0" y="0"/>
                      <a:pt x="0" y="0"/>
                    </a:cubicBezTo>
                    <a:lnTo>
                      <a:pt x="0" y="1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377"/>
              <p:cNvSpPr>
                <a:spLocks noEditPoints="1"/>
              </p:cNvSpPr>
              <p:nvPr userDrawn="1"/>
            </p:nvSpPr>
            <p:spPr bwMode="auto">
              <a:xfrm>
                <a:off x="2370" y="729"/>
                <a:ext cx="169" cy="169"/>
              </a:xfrm>
              <a:custGeom>
                <a:avLst/>
                <a:gdLst>
                  <a:gd name="T0" fmla="*/ 117 w 169"/>
                  <a:gd name="T1" fmla="*/ 76 h 169"/>
                  <a:gd name="T2" fmla="*/ 53 w 169"/>
                  <a:gd name="T3" fmla="*/ 76 h 169"/>
                  <a:gd name="T4" fmla="*/ 53 w 169"/>
                  <a:gd name="T5" fmla="*/ 69 h 169"/>
                  <a:gd name="T6" fmla="*/ 117 w 169"/>
                  <a:gd name="T7" fmla="*/ 69 h 169"/>
                  <a:gd name="T8" fmla="*/ 117 w 169"/>
                  <a:gd name="T9" fmla="*/ 76 h 169"/>
                  <a:gd name="T10" fmla="*/ 117 w 169"/>
                  <a:gd name="T11" fmla="*/ 96 h 169"/>
                  <a:gd name="T12" fmla="*/ 53 w 169"/>
                  <a:gd name="T13" fmla="*/ 96 h 169"/>
                  <a:gd name="T14" fmla="*/ 53 w 169"/>
                  <a:gd name="T15" fmla="*/ 104 h 169"/>
                  <a:gd name="T16" fmla="*/ 117 w 169"/>
                  <a:gd name="T17" fmla="*/ 104 h 169"/>
                  <a:gd name="T18" fmla="*/ 117 w 169"/>
                  <a:gd name="T19" fmla="*/ 96 h 169"/>
                  <a:gd name="T20" fmla="*/ 117 w 169"/>
                  <a:gd name="T21" fmla="*/ 39 h 169"/>
                  <a:gd name="T22" fmla="*/ 53 w 169"/>
                  <a:gd name="T23" fmla="*/ 39 h 169"/>
                  <a:gd name="T24" fmla="*/ 53 w 169"/>
                  <a:gd name="T25" fmla="*/ 47 h 169"/>
                  <a:gd name="T26" fmla="*/ 117 w 169"/>
                  <a:gd name="T27" fmla="*/ 47 h 169"/>
                  <a:gd name="T28" fmla="*/ 117 w 169"/>
                  <a:gd name="T29" fmla="*/ 39 h 169"/>
                  <a:gd name="T30" fmla="*/ 117 w 169"/>
                  <a:gd name="T31" fmla="*/ 126 h 169"/>
                  <a:gd name="T32" fmla="*/ 53 w 169"/>
                  <a:gd name="T33" fmla="*/ 126 h 169"/>
                  <a:gd name="T34" fmla="*/ 53 w 169"/>
                  <a:gd name="T35" fmla="*/ 133 h 169"/>
                  <a:gd name="T36" fmla="*/ 117 w 169"/>
                  <a:gd name="T37" fmla="*/ 133 h 169"/>
                  <a:gd name="T38" fmla="*/ 117 w 169"/>
                  <a:gd name="T39" fmla="*/ 126 h 169"/>
                  <a:gd name="T40" fmla="*/ 169 w 169"/>
                  <a:gd name="T41" fmla="*/ 169 h 169"/>
                  <a:gd name="T42" fmla="*/ 0 w 169"/>
                  <a:gd name="T43" fmla="*/ 169 h 169"/>
                  <a:gd name="T44" fmla="*/ 0 w 169"/>
                  <a:gd name="T45" fmla="*/ 0 h 169"/>
                  <a:gd name="T46" fmla="*/ 169 w 169"/>
                  <a:gd name="T47" fmla="*/ 0 h 169"/>
                  <a:gd name="T48" fmla="*/ 169 w 169"/>
                  <a:gd name="T49" fmla="*/ 169 h 169"/>
                  <a:gd name="T50" fmla="*/ 162 w 169"/>
                  <a:gd name="T51" fmla="*/ 8 h 169"/>
                  <a:gd name="T52" fmla="*/ 9 w 169"/>
                  <a:gd name="T53" fmla="*/ 8 h 169"/>
                  <a:gd name="T54" fmla="*/ 9 w 169"/>
                  <a:gd name="T55" fmla="*/ 162 h 169"/>
                  <a:gd name="T56" fmla="*/ 162 w 169"/>
                  <a:gd name="T57" fmla="*/ 162 h 169"/>
                  <a:gd name="T58" fmla="*/ 162 w 169"/>
                  <a:gd name="T59" fmla="*/ 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69">
                    <a:moveTo>
                      <a:pt x="117" y="76"/>
                    </a:moveTo>
                    <a:lnTo>
                      <a:pt x="53" y="76"/>
                    </a:lnTo>
                    <a:lnTo>
                      <a:pt x="53" y="69"/>
                    </a:lnTo>
                    <a:lnTo>
                      <a:pt x="117" y="69"/>
                    </a:lnTo>
                    <a:lnTo>
                      <a:pt x="117" y="76"/>
                    </a:lnTo>
                    <a:close/>
                    <a:moveTo>
                      <a:pt x="117" y="96"/>
                    </a:moveTo>
                    <a:lnTo>
                      <a:pt x="53" y="96"/>
                    </a:lnTo>
                    <a:lnTo>
                      <a:pt x="53" y="104"/>
                    </a:lnTo>
                    <a:lnTo>
                      <a:pt x="117" y="104"/>
                    </a:lnTo>
                    <a:lnTo>
                      <a:pt x="117" y="96"/>
                    </a:lnTo>
                    <a:close/>
                    <a:moveTo>
                      <a:pt x="117" y="39"/>
                    </a:moveTo>
                    <a:lnTo>
                      <a:pt x="53" y="39"/>
                    </a:lnTo>
                    <a:lnTo>
                      <a:pt x="53" y="47"/>
                    </a:lnTo>
                    <a:lnTo>
                      <a:pt x="117" y="47"/>
                    </a:lnTo>
                    <a:lnTo>
                      <a:pt x="117" y="39"/>
                    </a:lnTo>
                    <a:close/>
                    <a:moveTo>
                      <a:pt x="117" y="126"/>
                    </a:moveTo>
                    <a:lnTo>
                      <a:pt x="53" y="126"/>
                    </a:lnTo>
                    <a:lnTo>
                      <a:pt x="53" y="133"/>
                    </a:lnTo>
                    <a:lnTo>
                      <a:pt x="117" y="133"/>
                    </a:lnTo>
                    <a:lnTo>
                      <a:pt x="117" y="126"/>
                    </a:lnTo>
                    <a:close/>
                    <a:moveTo>
                      <a:pt x="169" y="169"/>
                    </a:moveTo>
                    <a:lnTo>
                      <a:pt x="0" y="169"/>
                    </a:lnTo>
                    <a:lnTo>
                      <a:pt x="0" y="0"/>
                    </a:lnTo>
                    <a:lnTo>
                      <a:pt x="169" y="0"/>
                    </a:lnTo>
                    <a:lnTo>
                      <a:pt x="169" y="169"/>
                    </a:lnTo>
                    <a:close/>
                    <a:moveTo>
                      <a:pt x="162" y="8"/>
                    </a:moveTo>
                    <a:lnTo>
                      <a:pt x="9" y="8"/>
                    </a:lnTo>
                    <a:lnTo>
                      <a:pt x="9" y="162"/>
                    </a:lnTo>
                    <a:lnTo>
                      <a:pt x="162" y="162"/>
                    </a:lnTo>
                    <a:lnTo>
                      <a:pt x="162" y="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378"/>
              <p:cNvSpPr>
                <a:spLocks noEditPoints="1"/>
              </p:cNvSpPr>
              <p:nvPr userDrawn="1"/>
            </p:nvSpPr>
            <p:spPr bwMode="auto">
              <a:xfrm>
                <a:off x="2990" y="713"/>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2 h 97"/>
                  <a:gd name="T22" fmla="*/ 10 w 67"/>
                  <a:gd name="T23" fmla="*/ 92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2"/>
                      <a:pt x="57" y="92"/>
                    </a:cubicBezTo>
                    <a:cubicBezTo>
                      <a:pt x="10" y="92"/>
                      <a:pt x="10" y="92"/>
                      <a:pt x="10" y="92"/>
                    </a:cubicBezTo>
                    <a:cubicBezTo>
                      <a:pt x="7" y="92"/>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379"/>
              <p:cNvSpPr>
                <a:spLocks noEditPoints="1"/>
              </p:cNvSpPr>
              <p:nvPr userDrawn="1"/>
            </p:nvSpPr>
            <p:spPr bwMode="auto">
              <a:xfrm>
                <a:off x="791" y="3109"/>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380"/>
              <p:cNvSpPr>
                <a:spLocks noEditPoints="1"/>
              </p:cNvSpPr>
              <p:nvPr userDrawn="1"/>
            </p:nvSpPr>
            <p:spPr bwMode="auto">
              <a:xfrm>
                <a:off x="4299" y="776"/>
                <a:ext cx="150" cy="155"/>
              </a:xfrm>
              <a:custGeom>
                <a:avLst/>
                <a:gdLst>
                  <a:gd name="T0" fmla="*/ 88 w 89"/>
                  <a:gd name="T1" fmla="*/ 83 h 92"/>
                  <a:gd name="T2" fmla="*/ 62 w 89"/>
                  <a:gd name="T3" fmla="*/ 27 h 92"/>
                  <a:gd name="T4" fmla="*/ 62 w 89"/>
                  <a:gd name="T5" fmla="*/ 4 h 92"/>
                  <a:gd name="T6" fmla="*/ 64 w 89"/>
                  <a:gd name="T7" fmla="*/ 4 h 92"/>
                  <a:gd name="T8" fmla="*/ 64 w 89"/>
                  <a:gd name="T9" fmla="*/ 0 h 92"/>
                  <a:gd name="T10" fmla="*/ 24 w 89"/>
                  <a:gd name="T11" fmla="*/ 0 h 92"/>
                  <a:gd name="T12" fmla="*/ 24 w 89"/>
                  <a:gd name="T13" fmla="*/ 4 h 92"/>
                  <a:gd name="T14" fmla="*/ 27 w 89"/>
                  <a:gd name="T15" fmla="*/ 4 h 92"/>
                  <a:gd name="T16" fmla="*/ 27 w 89"/>
                  <a:gd name="T17" fmla="*/ 27 h 92"/>
                  <a:gd name="T18" fmla="*/ 1 w 89"/>
                  <a:gd name="T19" fmla="*/ 83 h 92"/>
                  <a:gd name="T20" fmla="*/ 2 w 89"/>
                  <a:gd name="T21" fmla="*/ 89 h 92"/>
                  <a:gd name="T22" fmla="*/ 7 w 89"/>
                  <a:gd name="T23" fmla="*/ 92 h 92"/>
                  <a:gd name="T24" fmla="*/ 82 w 89"/>
                  <a:gd name="T25" fmla="*/ 92 h 92"/>
                  <a:gd name="T26" fmla="*/ 87 w 89"/>
                  <a:gd name="T27" fmla="*/ 89 h 92"/>
                  <a:gd name="T28" fmla="*/ 88 w 89"/>
                  <a:gd name="T29" fmla="*/ 83 h 92"/>
                  <a:gd name="T30" fmla="*/ 55 w 89"/>
                  <a:gd name="T31" fmla="*/ 78 h 92"/>
                  <a:gd name="T32" fmla="*/ 51 w 89"/>
                  <a:gd name="T33" fmla="*/ 74 h 92"/>
                  <a:gd name="T34" fmla="*/ 55 w 89"/>
                  <a:gd name="T35" fmla="*/ 70 h 92"/>
                  <a:gd name="T36" fmla="*/ 59 w 89"/>
                  <a:gd name="T37" fmla="*/ 74 h 92"/>
                  <a:gd name="T38" fmla="*/ 55 w 89"/>
                  <a:gd name="T39" fmla="*/ 78 h 92"/>
                  <a:gd name="T40" fmla="*/ 51 w 89"/>
                  <a:gd name="T41" fmla="*/ 61 h 92"/>
                  <a:gd name="T42" fmla="*/ 40 w 89"/>
                  <a:gd name="T43" fmla="*/ 72 h 92"/>
                  <a:gd name="T44" fmla="*/ 29 w 89"/>
                  <a:gd name="T45" fmla="*/ 61 h 92"/>
                  <a:gd name="T46" fmla="*/ 15 w 89"/>
                  <a:gd name="T47" fmla="*/ 61 h 92"/>
                  <a:gd name="T48" fmla="*/ 31 w 89"/>
                  <a:gd name="T49" fmla="*/ 28 h 92"/>
                  <a:gd name="T50" fmla="*/ 31 w 89"/>
                  <a:gd name="T51" fmla="*/ 4 h 92"/>
                  <a:gd name="T52" fmla="*/ 58 w 89"/>
                  <a:gd name="T53" fmla="*/ 4 h 92"/>
                  <a:gd name="T54" fmla="*/ 58 w 89"/>
                  <a:gd name="T55" fmla="*/ 27 h 92"/>
                  <a:gd name="T56" fmla="*/ 43 w 89"/>
                  <a:gd name="T57" fmla="*/ 27 h 92"/>
                  <a:gd name="T58" fmla="*/ 43 w 89"/>
                  <a:gd name="T59" fmla="*/ 31 h 92"/>
                  <a:gd name="T60" fmla="*/ 59 w 89"/>
                  <a:gd name="T61" fmla="*/ 31 h 92"/>
                  <a:gd name="T62" fmla="*/ 61 w 89"/>
                  <a:gd name="T63" fmla="*/ 35 h 92"/>
                  <a:gd name="T64" fmla="*/ 47 w 89"/>
                  <a:gd name="T65" fmla="*/ 35 h 92"/>
                  <a:gd name="T66" fmla="*/ 47 w 89"/>
                  <a:gd name="T67" fmla="*/ 40 h 92"/>
                  <a:gd name="T68" fmla="*/ 63 w 89"/>
                  <a:gd name="T69" fmla="*/ 40 h 92"/>
                  <a:gd name="T70" fmla="*/ 63 w 89"/>
                  <a:gd name="T71" fmla="*/ 39 h 92"/>
                  <a:gd name="T72" fmla="*/ 65 w 89"/>
                  <a:gd name="T73" fmla="*/ 44 h 92"/>
                  <a:gd name="T74" fmla="*/ 50 w 89"/>
                  <a:gd name="T75" fmla="*/ 44 h 92"/>
                  <a:gd name="T76" fmla="*/ 50 w 89"/>
                  <a:gd name="T77" fmla="*/ 48 h 92"/>
                  <a:gd name="T78" fmla="*/ 67 w 89"/>
                  <a:gd name="T79" fmla="*/ 48 h 92"/>
                  <a:gd name="T80" fmla="*/ 67 w 89"/>
                  <a:gd name="T81" fmla="*/ 48 h 92"/>
                  <a:gd name="T82" fmla="*/ 73 w 89"/>
                  <a:gd name="T83" fmla="*/ 61 h 92"/>
                  <a:gd name="T84" fmla="*/ 51 w 89"/>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7" y="4"/>
                      <a:pt x="27" y="4"/>
                      <a:pt x="27" y="4"/>
                    </a:cubicBezTo>
                    <a:cubicBezTo>
                      <a:pt x="27" y="27"/>
                      <a:pt x="27" y="27"/>
                      <a:pt x="27" y="27"/>
                    </a:cubicBezTo>
                    <a:cubicBezTo>
                      <a:pt x="1" y="83"/>
                      <a:pt x="1" y="83"/>
                      <a:pt x="1" y="83"/>
                    </a:cubicBezTo>
                    <a:cubicBezTo>
                      <a:pt x="0" y="85"/>
                      <a:pt x="0" y="87"/>
                      <a:pt x="2" y="89"/>
                    </a:cubicBezTo>
                    <a:cubicBezTo>
                      <a:pt x="3" y="91"/>
                      <a:pt x="5" y="92"/>
                      <a:pt x="7" y="92"/>
                    </a:cubicBezTo>
                    <a:cubicBezTo>
                      <a:pt x="82" y="92"/>
                      <a:pt x="82" y="92"/>
                      <a:pt x="82" y="92"/>
                    </a:cubicBezTo>
                    <a:cubicBezTo>
                      <a:pt x="84" y="92"/>
                      <a:pt x="86" y="91"/>
                      <a:pt x="87" y="89"/>
                    </a:cubicBezTo>
                    <a:cubicBezTo>
                      <a:pt x="88" y="87"/>
                      <a:pt x="89" y="85"/>
                      <a:pt x="88" y="83"/>
                    </a:cubicBezTo>
                    <a:close/>
                    <a:moveTo>
                      <a:pt x="55" y="78"/>
                    </a:moveTo>
                    <a:cubicBezTo>
                      <a:pt x="53" y="78"/>
                      <a:pt x="51" y="76"/>
                      <a:pt x="51" y="74"/>
                    </a:cubicBezTo>
                    <a:cubicBezTo>
                      <a:pt x="51" y="72"/>
                      <a:pt x="53" y="70"/>
                      <a:pt x="55" y="70"/>
                    </a:cubicBezTo>
                    <a:cubicBezTo>
                      <a:pt x="58" y="70"/>
                      <a:pt x="59" y="72"/>
                      <a:pt x="59" y="74"/>
                    </a:cubicBezTo>
                    <a:cubicBezTo>
                      <a:pt x="59" y="76"/>
                      <a:pt x="58" y="78"/>
                      <a:pt x="55" y="78"/>
                    </a:cubicBezTo>
                    <a:close/>
                    <a:moveTo>
                      <a:pt x="51" y="61"/>
                    </a:moveTo>
                    <a:cubicBezTo>
                      <a:pt x="51" y="67"/>
                      <a:pt x="46" y="72"/>
                      <a:pt x="40" y="72"/>
                    </a:cubicBezTo>
                    <a:cubicBezTo>
                      <a:pt x="34" y="72"/>
                      <a:pt x="29" y="67"/>
                      <a:pt x="29" y="61"/>
                    </a:cubicBezTo>
                    <a:cubicBezTo>
                      <a:pt x="15" y="61"/>
                      <a:pt x="15" y="61"/>
                      <a:pt x="15" y="61"/>
                    </a:cubicBezTo>
                    <a:cubicBezTo>
                      <a:pt x="31" y="28"/>
                      <a:pt x="31" y="28"/>
                      <a:pt x="31" y="28"/>
                    </a:cubicBezTo>
                    <a:cubicBezTo>
                      <a:pt x="31" y="4"/>
                      <a:pt x="31" y="4"/>
                      <a:pt x="31" y="4"/>
                    </a:cubicBezTo>
                    <a:cubicBezTo>
                      <a:pt x="58" y="4"/>
                      <a:pt x="58" y="4"/>
                      <a:pt x="58" y="4"/>
                    </a:cubicBezTo>
                    <a:cubicBezTo>
                      <a:pt x="58" y="19"/>
                      <a:pt x="58" y="25"/>
                      <a:pt x="58" y="27"/>
                    </a:cubicBezTo>
                    <a:cubicBezTo>
                      <a:pt x="43" y="27"/>
                      <a:pt x="43" y="27"/>
                      <a:pt x="43" y="27"/>
                    </a:cubicBezTo>
                    <a:cubicBezTo>
                      <a:pt x="43" y="31"/>
                      <a:pt x="43" y="31"/>
                      <a:pt x="43" y="31"/>
                    </a:cubicBezTo>
                    <a:cubicBezTo>
                      <a:pt x="59" y="31"/>
                      <a:pt x="59" y="31"/>
                      <a:pt x="59" y="31"/>
                    </a:cubicBezTo>
                    <a:cubicBezTo>
                      <a:pt x="61" y="35"/>
                      <a:pt x="61" y="35"/>
                      <a:pt x="61" y="35"/>
                    </a:cubicBezTo>
                    <a:cubicBezTo>
                      <a:pt x="47" y="35"/>
                      <a:pt x="47" y="35"/>
                      <a:pt x="47" y="35"/>
                    </a:cubicBezTo>
                    <a:cubicBezTo>
                      <a:pt x="47" y="40"/>
                      <a:pt x="47" y="40"/>
                      <a:pt x="47"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1" y="6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Oval 381"/>
              <p:cNvSpPr>
                <a:spLocks noChangeArrowheads="1"/>
              </p:cNvSpPr>
              <p:nvPr userDrawn="1"/>
            </p:nvSpPr>
            <p:spPr bwMode="auto">
              <a:xfrm>
                <a:off x="4350" y="855"/>
                <a:ext cx="15" cy="16"/>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382"/>
              <p:cNvSpPr>
                <a:spLocks noEditPoints="1"/>
              </p:cNvSpPr>
              <p:nvPr userDrawn="1"/>
            </p:nvSpPr>
            <p:spPr bwMode="auto">
              <a:xfrm>
                <a:off x="4799" y="860"/>
                <a:ext cx="169" cy="73"/>
              </a:xfrm>
              <a:custGeom>
                <a:avLst/>
                <a:gdLst>
                  <a:gd name="T0" fmla="*/ 78 w 100"/>
                  <a:gd name="T1" fmla="*/ 33 h 43"/>
                  <a:gd name="T2" fmla="*/ 78 w 100"/>
                  <a:gd name="T3" fmla="*/ 33 h 43"/>
                  <a:gd name="T4" fmla="*/ 78 w 100"/>
                  <a:gd name="T5" fmla="*/ 0 h 43"/>
                  <a:gd name="T6" fmla="*/ 22 w 100"/>
                  <a:gd name="T7" fmla="*/ 0 h 43"/>
                  <a:gd name="T8" fmla="*/ 22 w 100"/>
                  <a:gd name="T9" fmla="*/ 33 h 43"/>
                  <a:gd name="T10" fmla="*/ 22 w 100"/>
                  <a:gd name="T11" fmla="*/ 33 h 43"/>
                  <a:gd name="T12" fmla="*/ 0 w 100"/>
                  <a:gd name="T13" fmla="*/ 33 h 43"/>
                  <a:gd name="T14" fmla="*/ 0 w 100"/>
                  <a:gd name="T15" fmla="*/ 43 h 43"/>
                  <a:gd name="T16" fmla="*/ 100 w 100"/>
                  <a:gd name="T17" fmla="*/ 43 h 43"/>
                  <a:gd name="T18" fmla="*/ 100 w 100"/>
                  <a:gd name="T19" fmla="*/ 33 h 43"/>
                  <a:gd name="T20" fmla="*/ 78 w 100"/>
                  <a:gd name="T21" fmla="*/ 33 h 43"/>
                  <a:gd name="T22" fmla="*/ 66 w 100"/>
                  <a:gd name="T23" fmla="*/ 28 h 43"/>
                  <a:gd name="T24" fmla="*/ 66 w 100"/>
                  <a:gd name="T25" fmla="*/ 28 h 43"/>
                  <a:gd name="T26" fmla="*/ 35 w 100"/>
                  <a:gd name="T27" fmla="*/ 28 h 43"/>
                  <a:gd name="T28" fmla="*/ 35 w 100"/>
                  <a:gd name="T29" fmla="*/ 28 h 43"/>
                  <a:gd name="T30" fmla="*/ 35 w 100"/>
                  <a:gd name="T31" fmla="*/ 10 h 43"/>
                  <a:gd name="T32" fmla="*/ 66 w 100"/>
                  <a:gd name="T33" fmla="*/ 10 h 43"/>
                  <a:gd name="T34" fmla="*/ 66 w 100"/>
                  <a:gd name="T35"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 h="43">
                    <a:moveTo>
                      <a:pt x="78" y="33"/>
                    </a:moveTo>
                    <a:cubicBezTo>
                      <a:pt x="78" y="33"/>
                      <a:pt x="78" y="33"/>
                      <a:pt x="78" y="33"/>
                    </a:cubicBezTo>
                    <a:cubicBezTo>
                      <a:pt x="78" y="0"/>
                      <a:pt x="78" y="0"/>
                      <a:pt x="78" y="0"/>
                    </a:cubicBezTo>
                    <a:cubicBezTo>
                      <a:pt x="22" y="0"/>
                      <a:pt x="22" y="0"/>
                      <a:pt x="22" y="0"/>
                    </a:cubicBezTo>
                    <a:cubicBezTo>
                      <a:pt x="22" y="33"/>
                      <a:pt x="22" y="33"/>
                      <a:pt x="22" y="33"/>
                    </a:cubicBezTo>
                    <a:cubicBezTo>
                      <a:pt x="22" y="33"/>
                      <a:pt x="22" y="33"/>
                      <a:pt x="22" y="33"/>
                    </a:cubicBezTo>
                    <a:cubicBezTo>
                      <a:pt x="0" y="33"/>
                      <a:pt x="0" y="33"/>
                      <a:pt x="0" y="33"/>
                    </a:cubicBezTo>
                    <a:cubicBezTo>
                      <a:pt x="0" y="43"/>
                      <a:pt x="0" y="43"/>
                      <a:pt x="0" y="43"/>
                    </a:cubicBezTo>
                    <a:cubicBezTo>
                      <a:pt x="100" y="43"/>
                      <a:pt x="100" y="43"/>
                      <a:pt x="100" y="43"/>
                    </a:cubicBezTo>
                    <a:cubicBezTo>
                      <a:pt x="100" y="33"/>
                      <a:pt x="100" y="33"/>
                      <a:pt x="100" y="33"/>
                    </a:cubicBezTo>
                    <a:lnTo>
                      <a:pt x="78" y="33"/>
                    </a:lnTo>
                    <a:close/>
                    <a:moveTo>
                      <a:pt x="66" y="28"/>
                    </a:moveTo>
                    <a:cubicBezTo>
                      <a:pt x="66" y="28"/>
                      <a:pt x="66" y="28"/>
                      <a:pt x="66" y="28"/>
                    </a:cubicBezTo>
                    <a:cubicBezTo>
                      <a:pt x="35" y="28"/>
                      <a:pt x="35" y="28"/>
                      <a:pt x="35" y="28"/>
                    </a:cubicBezTo>
                    <a:cubicBezTo>
                      <a:pt x="35" y="28"/>
                      <a:pt x="35" y="28"/>
                      <a:pt x="35" y="28"/>
                    </a:cubicBezTo>
                    <a:cubicBezTo>
                      <a:pt x="35" y="10"/>
                      <a:pt x="35" y="10"/>
                      <a:pt x="35" y="10"/>
                    </a:cubicBezTo>
                    <a:cubicBezTo>
                      <a:pt x="66" y="10"/>
                      <a:pt x="66" y="10"/>
                      <a:pt x="66" y="10"/>
                    </a:cubicBezTo>
                    <a:lnTo>
                      <a:pt x="66" y="2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Rectangle 383"/>
              <p:cNvSpPr>
                <a:spLocks noChangeArrowheads="1"/>
              </p:cNvSpPr>
              <p:nvPr userDrawn="1"/>
            </p:nvSpPr>
            <p:spPr bwMode="auto">
              <a:xfrm>
                <a:off x="4799" y="953"/>
                <a:ext cx="169" cy="1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Rectangle 384"/>
              <p:cNvSpPr>
                <a:spLocks noChangeArrowheads="1"/>
              </p:cNvSpPr>
              <p:nvPr userDrawn="1"/>
            </p:nvSpPr>
            <p:spPr bwMode="auto">
              <a:xfrm>
                <a:off x="4799" y="986"/>
                <a:ext cx="169" cy="11"/>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Rectangle 385"/>
              <p:cNvSpPr>
                <a:spLocks noChangeArrowheads="1"/>
              </p:cNvSpPr>
              <p:nvPr userDrawn="1"/>
            </p:nvSpPr>
            <p:spPr bwMode="auto">
              <a:xfrm>
                <a:off x="4799" y="1019"/>
                <a:ext cx="169" cy="11"/>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Freeform 386"/>
              <p:cNvSpPr>
                <a:spLocks noEditPoints="1"/>
              </p:cNvSpPr>
              <p:nvPr userDrawn="1"/>
            </p:nvSpPr>
            <p:spPr bwMode="auto">
              <a:xfrm>
                <a:off x="5172" y="1550"/>
                <a:ext cx="237" cy="137"/>
              </a:xfrm>
              <a:custGeom>
                <a:avLst/>
                <a:gdLst>
                  <a:gd name="T0" fmla="*/ 116 w 140"/>
                  <a:gd name="T1" fmla="*/ 22 h 81"/>
                  <a:gd name="T2" fmla="*/ 102 w 140"/>
                  <a:gd name="T3" fmla="*/ 9 h 81"/>
                  <a:gd name="T4" fmla="*/ 92 w 140"/>
                  <a:gd name="T5" fmla="*/ 7 h 81"/>
                  <a:gd name="T6" fmla="*/ 82 w 140"/>
                  <a:gd name="T7" fmla="*/ 9 h 81"/>
                  <a:gd name="T8" fmla="*/ 69 w 140"/>
                  <a:gd name="T9" fmla="*/ 5 h 81"/>
                  <a:gd name="T10" fmla="*/ 64 w 140"/>
                  <a:gd name="T11" fmla="*/ 6 h 81"/>
                  <a:gd name="T12" fmla="*/ 46 w 140"/>
                  <a:gd name="T13" fmla="*/ 0 h 81"/>
                  <a:gd name="T14" fmla="*/ 31 w 140"/>
                  <a:gd name="T15" fmla="*/ 3 h 81"/>
                  <a:gd name="T16" fmla="*/ 18 w 140"/>
                  <a:gd name="T17" fmla="*/ 28 h 81"/>
                  <a:gd name="T18" fmla="*/ 16 w 140"/>
                  <a:gd name="T19" fmla="*/ 31 h 81"/>
                  <a:gd name="T20" fmla="*/ 10 w 140"/>
                  <a:gd name="T21" fmla="*/ 34 h 81"/>
                  <a:gd name="T22" fmla="*/ 0 w 140"/>
                  <a:gd name="T23" fmla="*/ 56 h 81"/>
                  <a:gd name="T24" fmla="*/ 24 w 140"/>
                  <a:gd name="T25" fmla="*/ 81 h 81"/>
                  <a:gd name="T26" fmla="*/ 109 w 140"/>
                  <a:gd name="T27" fmla="*/ 81 h 81"/>
                  <a:gd name="T28" fmla="*/ 110 w 140"/>
                  <a:gd name="T29" fmla="*/ 81 h 81"/>
                  <a:gd name="T30" fmla="*/ 140 w 140"/>
                  <a:gd name="T31" fmla="*/ 51 h 81"/>
                  <a:gd name="T32" fmla="*/ 116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3 w 140"/>
                  <a:gd name="T63" fmla="*/ 12 h 81"/>
                  <a:gd name="T64" fmla="*/ 64 w 140"/>
                  <a:gd name="T65" fmla="*/ 11 h 81"/>
                  <a:gd name="T66" fmla="*/ 80 w 140"/>
                  <a:gd name="T67" fmla="*/ 14 h 81"/>
                  <a:gd name="T68" fmla="*/ 81 w 140"/>
                  <a:gd name="T69" fmla="*/ 15 h 81"/>
                  <a:gd name="T70" fmla="*/ 83 w 140"/>
                  <a:gd name="T71" fmla="*/ 14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1 w 140"/>
                  <a:gd name="T87" fmla="*/ 48 h 81"/>
                  <a:gd name="T88" fmla="*/ 43 w 140"/>
                  <a:gd name="T89" fmla="*/ 55 h 81"/>
                  <a:gd name="T90" fmla="*/ 36 w 140"/>
                  <a:gd name="T91" fmla="*/ 48 h 81"/>
                  <a:gd name="T92" fmla="*/ 43 w 140"/>
                  <a:gd name="T93" fmla="*/ 41 h 81"/>
                  <a:gd name="T94" fmla="*/ 51 w 140"/>
                  <a:gd name="T95" fmla="*/ 48 h 81"/>
                  <a:gd name="T96" fmla="*/ 82 w 140"/>
                  <a:gd name="T97" fmla="*/ 48 h 81"/>
                  <a:gd name="T98" fmla="*/ 70 w 140"/>
                  <a:gd name="T99" fmla="*/ 59 h 81"/>
                  <a:gd name="T100" fmla="*/ 59 w 140"/>
                  <a:gd name="T101" fmla="*/ 48 h 81"/>
                  <a:gd name="T102" fmla="*/ 70 w 140"/>
                  <a:gd name="T103" fmla="*/ 36 h 81"/>
                  <a:gd name="T104" fmla="*/ 82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7"/>
                      <a:pt x="110" y="12"/>
                      <a:pt x="102" y="9"/>
                    </a:cubicBezTo>
                    <a:cubicBezTo>
                      <a:pt x="101" y="8"/>
                      <a:pt x="97" y="7"/>
                      <a:pt x="92" y="7"/>
                    </a:cubicBezTo>
                    <a:cubicBezTo>
                      <a:pt x="88" y="7"/>
                      <a:pt x="85" y="8"/>
                      <a:pt x="82" y="9"/>
                    </a:cubicBezTo>
                    <a:cubicBezTo>
                      <a:pt x="79" y="7"/>
                      <a:pt x="75" y="5"/>
                      <a:pt x="69" y="5"/>
                    </a:cubicBezTo>
                    <a:cubicBezTo>
                      <a:pt x="68" y="5"/>
                      <a:pt x="66" y="6"/>
                      <a:pt x="64" y="6"/>
                    </a:cubicBezTo>
                    <a:cubicBezTo>
                      <a:pt x="61" y="3"/>
                      <a:pt x="55" y="0"/>
                      <a:pt x="46" y="0"/>
                    </a:cubicBezTo>
                    <a:cubicBezTo>
                      <a:pt x="41" y="0"/>
                      <a:pt x="37" y="1"/>
                      <a:pt x="31" y="3"/>
                    </a:cubicBezTo>
                    <a:cubicBezTo>
                      <a:pt x="31" y="4"/>
                      <a:pt x="18" y="11"/>
                      <a:pt x="18" y="28"/>
                    </a:cubicBezTo>
                    <a:cubicBezTo>
                      <a:pt x="17" y="29"/>
                      <a:pt x="17" y="30"/>
                      <a:pt x="16" y="31"/>
                    </a:cubicBezTo>
                    <a:cubicBezTo>
                      <a:pt x="14" y="31"/>
                      <a:pt x="12" y="33"/>
                      <a:pt x="10" y="34"/>
                    </a:cubicBezTo>
                    <a:cubicBezTo>
                      <a:pt x="5" y="38"/>
                      <a:pt x="0" y="45"/>
                      <a:pt x="0" y="56"/>
                    </a:cubicBezTo>
                    <a:cubicBezTo>
                      <a:pt x="0" y="73"/>
                      <a:pt x="15" y="80"/>
                      <a:pt x="24" y="81"/>
                    </a:cubicBezTo>
                    <a:cubicBezTo>
                      <a:pt x="109" y="81"/>
                      <a:pt x="109" y="81"/>
                      <a:pt x="109" y="81"/>
                    </a:cubicBezTo>
                    <a:cubicBezTo>
                      <a:pt x="109" y="81"/>
                      <a:pt x="110" y="81"/>
                      <a:pt x="110" y="81"/>
                    </a:cubicBezTo>
                    <a:cubicBezTo>
                      <a:pt x="127" y="81"/>
                      <a:pt x="140" y="67"/>
                      <a:pt x="140" y="51"/>
                    </a:cubicBezTo>
                    <a:cubicBezTo>
                      <a:pt x="140" y="37"/>
                      <a:pt x="130" y="24"/>
                      <a:pt x="116"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3" y="12"/>
                      <a:pt x="63" y="12"/>
                      <a:pt x="63" y="12"/>
                    </a:cubicBezTo>
                    <a:cubicBezTo>
                      <a:pt x="64" y="11"/>
                      <a:pt x="64" y="11"/>
                      <a:pt x="64" y="11"/>
                    </a:cubicBezTo>
                    <a:cubicBezTo>
                      <a:pt x="70" y="10"/>
                      <a:pt x="76" y="11"/>
                      <a:pt x="80" y="14"/>
                    </a:cubicBezTo>
                    <a:cubicBezTo>
                      <a:pt x="81" y="15"/>
                      <a:pt x="81" y="15"/>
                      <a:pt x="81" y="15"/>
                    </a:cubicBezTo>
                    <a:cubicBezTo>
                      <a:pt x="83" y="14"/>
                      <a:pt x="83" y="14"/>
                      <a:pt x="83" y="14"/>
                    </a:cubicBezTo>
                    <a:cubicBezTo>
                      <a:pt x="85" y="13"/>
                      <a:pt x="89"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1" y="48"/>
                    </a:moveTo>
                    <a:cubicBezTo>
                      <a:pt x="51" y="52"/>
                      <a:pt x="47" y="55"/>
                      <a:pt x="43" y="55"/>
                    </a:cubicBezTo>
                    <a:cubicBezTo>
                      <a:pt x="39" y="55"/>
                      <a:pt x="36" y="52"/>
                      <a:pt x="36" y="48"/>
                    </a:cubicBezTo>
                    <a:cubicBezTo>
                      <a:pt x="36" y="44"/>
                      <a:pt x="39" y="41"/>
                      <a:pt x="43" y="41"/>
                    </a:cubicBezTo>
                    <a:cubicBezTo>
                      <a:pt x="47" y="41"/>
                      <a:pt x="51" y="44"/>
                      <a:pt x="51" y="48"/>
                    </a:cubicBezTo>
                    <a:close/>
                    <a:moveTo>
                      <a:pt x="82" y="48"/>
                    </a:moveTo>
                    <a:cubicBezTo>
                      <a:pt x="82" y="54"/>
                      <a:pt x="76" y="59"/>
                      <a:pt x="70" y="59"/>
                    </a:cubicBezTo>
                    <a:cubicBezTo>
                      <a:pt x="64" y="59"/>
                      <a:pt x="59" y="54"/>
                      <a:pt x="59" y="48"/>
                    </a:cubicBezTo>
                    <a:cubicBezTo>
                      <a:pt x="59" y="42"/>
                      <a:pt x="64" y="36"/>
                      <a:pt x="70" y="36"/>
                    </a:cubicBezTo>
                    <a:cubicBezTo>
                      <a:pt x="76" y="36"/>
                      <a:pt x="82" y="42"/>
                      <a:pt x="82"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387"/>
              <p:cNvSpPr>
                <a:spLocks noEditPoints="1"/>
              </p:cNvSpPr>
              <p:nvPr userDrawn="1"/>
            </p:nvSpPr>
            <p:spPr bwMode="auto">
              <a:xfrm>
                <a:off x="3512" y="867"/>
                <a:ext cx="236" cy="137"/>
              </a:xfrm>
              <a:custGeom>
                <a:avLst/>
                <a:gdLst>
                  <a:gd name="T0" fmla="*/ 116 w 140"/>
                  <a:gd name="T1" fmla="*/ 22 h 81"/>
                  <a:gd name="T2" fmla="*/ 102 w 140"/>
                  <a:gd name="T3" fmla="*/ 9 h 81"/>
                  <a:gd name="T4" fmla="*/ 92 w 140"/>
                  <a:gd name="T5" fmla="*/ 7 h 81"/>
                  <a:gd name="T6" fmla="*/ 82 w 140"/>
                  <a:gd name="T7" fmla="*/ 10 h 81"/>
                  <a:gd name="T8" fmla="*/ 70 w 140"/>
                  <a:gd name="T9" fmla="*/ 6 h 81"/>
                  <a:gd name="T10" fmla="*/ 64 w 140"/>
                  <a:gd name="T11" fmla="*/ 6 h 81"/>
                  <a:gd name="T12" fmla="*/ 46 w 140"/>
                  <a:gd name="T13" fmla="*/ 0 h 81"/>
                  <a:gd name="T14" fmla="*/ 32 w 140"/>
                  <a:gd name="T15" fmla="*/ 4 h 81"/>
                  <a:gd name="T16" fmla="*/ 18 w 140"/>
                  <a:gd name="T17" fmla="*/ 28 h 81"/>
                  <a:gd name="T18" fmla="*/ 16 w 140"/>
                  <a:gd name="T19" fmla="*/ 31 h 81"/>
                  <a:gd name="T20" fmla="*/ 10 w 140"/>
                  <a:gd name="T21" fmla="*/ 35 h 81"/>
                  <a:gd name="T22" fmla="*/ 0 w 140"/>
                  <a:gd name="T23" fmla="*/ 56 h 81"/>
                  <a:gd name="T24" fmla="*/ 24 w 140"/>
                  <a:gd name="T25" fmla="*/ 81 h 81"/>
                  <a:gd name="T26" fmla="*/ 109 w 140"/>
                  <a:gd name="T27" fmla="*/ 81 h 81"/>
                  <a:gd name="T28" fmla="*/ 111 w 140"/>
                  <a:gd name="T29" fmla="*/ 81 h 81"/>
                  <a:gd name="T30" fmla="*/ 140 w 140"/>
                  <a:gd name="T31" fmla="*/ 51 h 81"/>
                  <a:gd name="T32" fmla="*/ 116 w 140"/>
                  <a:gd name="T33" fmla="*/ 22 h 81"/>
                  <a:gd name="T34" fmla="*/ 111 w 140"/>
                  <a:gd name="T35" fmla="*/ 76 h 81"/>
                  <a:gd name="T36" fmla="*/ 109 w 140"/>
                  <a:gd name="T37" fmla="*/ 76 h 81"/>
                  <a:gd name="T38" fmla="*/ 24 w 140"/>
                  <a:gd name="T39" fmla="*/ 76 h 81"/>
                  <a:gd name="T40" fmla="*/ 5 w 140"/>
                  <a:gd name="T41" fmla="*/ 56 h 81"/>
                  <a:gd name="T42" fmla="*/ 13 w 140"/>
                  <a:gd name="T43" fmla="*/ 39 h 81"/>
                  <a:gd name="T44" fmla="*/ 19 w 140"/>
                  <a:gd name="T45" fmla="*/ 35 h 81"/>
                  <a:gd name="T46" fmla="*/ 20 w 140"/>
                  <a:gd name="T47" fmla="*/ 35 h 81"/>
                  <a:gd name="T48" fmla="*/ 20 w 140"/>
                  <a:gd name="T49" fmla="*/ 34 h 81"/>
                  <a:gd name="T50" fmla="*/ 22 w 140"/>
                  <a:gd name="T51" fmla="*/ 31 h 81"/>
                  <a:gd name="T52" fmla="*/ 23 w 140"/>
                  <a:gd name="T53" fmla="*/ 31 h 81"/>
                  <a:gd name="T54" fmla="*/ 23 w 140"/>
                  <a:gd name="T55" fmla="*/ 29 h 81"/>
                  <a:gd name="T56" fmla="*/ 34 w 140"/>
                  <a:gd name="T57" fmla="*/ 8 h 81"/>
                  <a:gd name="T58" fmla="*/ 46 w 140"/>
                  <a:gd name="T59" fmla="*/ 5 h 81"/>
                  <a:gd name="T60" fmla="*/ 62 w 140"/>
                  <a:gd name="T61" fmla="*/ 11 h 81"/>
                  <a:gd name="T62" fmla="*/ 63 w 140"/>
                  <a:gd name="T63" fmla="*/ 12 h 81"/>
                  <a:gd name="T64" fmla="*/ 64 w 140"/>
                  <a:gd name="T65" fmla="*/ 12 h 81"/>
                  <a:gd name="T66" fmla="*/ 80 w 140"/>
                  <a:gd name="T67" fmla="*/ 15 h 81"/>
                  <a:gd name="T68" fmla="*/ 81 w 140"/>
                  <a:gd name="T69" fmla="*/ 16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1 w 140"/>
                  <a:gd name="T85" fmla="*/ 76 h 81"/>
                  <a:gd name="T86" fmla="*/ 51 w 140"/>
                  <a:gd name="T87" fmla="*/ 48 h 81"/>
                  <a:gd name="T88" fmla="*/ 43 w 140"/>
                  <a:gd name="T89" fmla="*/ 56 h 81"/>
                  <a:gd name="T90" fmla="*/ 36 w 140"/>
                  <a:gd name="T91" fmla="*/ 48 h 81"/>
                  <a:gd name="T92" fmla="*/ 43 w 140"/>
                  <a:gd name="T93" fmla="*/ 41 h 81"/>
                  <a:gd name="T94" fmla="*/ 51 w 140"/>
                  <a:gd name="T95" fmla="*/ 48 h 81"/>
                  <a:gd name="T96" fmla="*/ 82 w 140"/>
                  <a:gd name="T97" fmla="*/ 48 h 81"/>
                  <a:gd name="T98" fmla="*/ 70 w 140"/>
                  <a:gd name="T99" fmla="*/ 60 h 81"/>
                  <a:gd name="T100" fmla="*/ 59 w 140"/>
                  <a:gd name="T101" fmla="*/ 48 h 81"/>
                  <a:gd name="T102" fmla="*/ 70 w 140"/>
                  <a:gd name="T103" fmla="*/ 37 h 81"/>
                  <a:gd name="T104" fmla="*/ 82 w 140"/>
                  <a:gd name="T105" fmla="*/ 48 h 81"/>
                  <a:gd name="T106" fmla="*/ 104 w 140"/>
                  <a:gd name="T107" fmla="*/ 48 h 81"/>
                  <a:gd name="T108" fmla="*/ 97 w 140"/>
                  <a:gd name="T109" fmla="*/ 56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8"/>
                      <a:pt x="110" y="12"/>
                      <a:pt x="102" y="9"/>
                    </a:cubicBezTo>
                    <a:cubicBezTo>
                      <a:pt x="101" y="9"/>
                      <a:pt x="97" y="7"/>
                      <a:pt x="92" y="7"/>
                    </a:cubicBezTo>
                    <a:cubicBezTo>
                      <a:pt x="88" y="7"/>
                      <a:pt x="85" y="8"/>
                      <a:pt x="82" y="10"/>
                    </a:cubicBezTo>
                    <a:cubicBezTo>
                      <a:pt x="79" y="8"/>
                      <a:pt x="75" y="6"/>
                      <a:pt x="70" y="6"/>
                    </a:cubicBezTo>
                    <a:cubicBezTo>
                      <a:pt x="68" y="6"/>
                      <a:pt x="66" y="6"/>
                      <a:pt x="64" y="6"/>
                    </a:cubicBezTo>
                    <a:cubicBezTo>
                      <a:pt x="61" y="4"/>
                      <a:pt x="55" y="0"/>
                      <a:pt x="46" y="0"/>
                    </a:cubicBezTo>
                    <a:cubicBezTo>
                      <a:pt x="41" y="0"/>
                      <a:pt x="37" y="1"/>
                      <a:pt x="32" y="4"/>
                    </a:cubicBezTo>
                    <a:cubicBezTo>
                      <a:pt x="31" y="4"/>
                      <a:pt x="18" y="11"/>
                      <a:pt x="18" y="28"/>
                    </a:cubicBezTo>
                    <a:cubicBezTo>
                      <a:pt x="17" y="29"/>
                      <a:pt x="17" y="30"/>
                      <a:pt x="16" y="31"/>
                    </a:cubicBezTo>
                    <a:cubicBezTo>
                      <a:pt x="14" y="32"/>
                      <a:pt x="12" y="33"/>
                      <a:pt x="10" y="35"/>
                    </a:cubicBezTo>
                    <a:cubicBezTo>
                      <a:pt x="5" y="38"/>
                      <a:pt x="0" y="45"/>
                      <a:pt x="0" y="56"/>
                    </a:cubicBezTo>
                    <a:cubicBezTo>
                      <a:pt x="0" y="73"/>
                      <a:pt x="15" y="81"/>
                      <a:pt x="24" y="81"/>
                    </a:cubicBezTo>
                    <a:cubicBezTo>
                      <a:pt x="109" y="81"/>
                      <a:pt x="109" y="81"/>
                      <a:pt x="109" y="81"/>
                    </a:cubicBezTo>
                    <a:cubicBezTo>
                      <a:pt x="109" y="81"/>
                      <a:pt x="110" y="81"/>
                      <a:pt x="111" y="81"/>
                    </a:cubicBezTo>
                    <a:cubicBezTo>
                      <a:pt x="127" y="81"/>
                      <a:pt x="140" y="68"/>
                      <a:pt x="140" y="51"/>
                    </a:cubicBezTo>
                    <a:cubicBezTo>
                      <a:pt x="140" y="37"/>
                      <a:pt x="130" y="25"/>
                      <a:pt x="116" y="22"/>
                    </a:cubicBezTo>
                    <a:close/>
                    <a:moveTo>
                      <a:pt x="111" y="76"/>
                    </a:moveTo>
                    <a:cubicBezTo>
                      <a:pt x="110" y="76"/>
                      <a:pt x="110" y="76"/>
                      <a:pt x="109" y="76"/>
                    </a:cubicBezTo>
                    <a:cubicBezTo>
                      <a:pt x="24" y="76"/>
                      <a:pt x="24" y="76"/>
                      <a:pt x="24" y="76"/>
                    </a:cubicBezTo>
                    <a:cubicBezTo>
                      <a:pt x="19" y="76"/>
                      <a:pt x="5" y="71"/>
                      <a:pt x="5" y="56"/>
                    </a:cubicBezTo>
                    <a:cubicBezTo>
                      <a:pt x="5" y="47"/>
                      <a:pt x="9" y="42"/>
                      <a:pt x="13" y="39"/>
                    </a:cubicBezTo>
                    <a:cubicBezTo>
                      <a:pt x="15" y="37"/>
                      <a:pt x="17" y="36"/>
                      <a:pt x="19" y="35"/>
                    </a:cubicBezTo>
                    <a:cubicBezTo>
                      <a:pt x="20" y="35"/>
                      <a:pt x="20" y="35"/>
                      <a:pt x="20" y="35"/>
                    </a:cubicBezTo>
                    <a:cubicBezTo>
                      <a:pt x="20" y="34"/>
                      <a:pt x="20" y="34"/>
                      <a:pt x="20" y="34"/>
                    </a:cubicBezTo>
                    <a:cubicBezTo>
                      <a:pt x="21" y="33"/>
                      <a:pt x="21" y="32"/>
                      <a:pt x="22" y="31"/>
                    </a:cubicBezTo>
                    <a:cubicBezTo>
                      <a:pt x="23" y="31"/>
                      <a:pt x="23" y="31"/>
                      <a:pt x="23" y="31"/>
                    </a:cubicBezTo>
                    <a:cubicBezTo>
                      <a:pt x="23" y="29"/>
                      <a:pt x="23" y="29"/>
                      <a:pt x="23" y="29"/>
                    </a:cubicBezTo>
                    <a:cubicBezTo>
                      <a:pt x="23" y="15"/>
                      <a:pt x="34" y="9"/>
                      <a:pt x="34" y="8"/>
                    </a:cubicBezTo>
                    <a:cubicBezTo>
                      <a:pt x="38" y="6"/>
                      <a:pt x="42" y="5"/>
                      <a:pt x="46" y="5"/>
                    </a:cubicBezTo>
                    <a:cubicBezTo>
                      <a:pt x="53" y="5"/>
                      <a:pt x="59" y="8"/>
                      <a:pt x="62" y="11"/>
                    </a:cubicBezTo>
                    <a:cubicBezTo>
                      <a:pt x="63" y="12"/>
                      <a:pt x="63" y="12"/>
                      <a:pt x="63" y="12"/>
                    </a:cubicBezTo>
                    <a:cubicBezTo>
                      <a:pt x="64" y="12"/>
                      <a:pt x="64" y="12"/>
                      <a:pt x="64" y="12"/>
                    </a:cubicBezTo>
                    <a:cubicBezTo>
                      <a:pt x="70" y="10"/>
                      <a:pt x="76" y="11"/>
                      <a:pt x="80" y="15"/>
                    </a:cubicBezTo>
                    <a:cubicBezTo>
                      <a:pt x="81" y="16"/>
                      <a:pt x="81" y="16"/>
                      <a:pt x="81" y="16"/>
                    </a:cubicBezTo>
                    <a:cubicBezTo>
                      <a:pt x="83" y="15"/>
                      <a:pt x="83" y="15"/>
                      <a:pt x="83" y="15"/>
                    </a:cubicBezTo>
                    <a:cubicBezTo>
                      <a:pt x="85" y="13"/>
                      <a:pt x="89" y="12"/>
                      <a:pt x="92" y="12"/>
                    </a:cubicBezTo>
                    <a:cubicBezTo>
                      <a:pt x="96" y="12"/>
                      <a:pt x="100" y="14"/>
                      <a:pt x="100" y="14"/>
                    </a:cubicBezTo>
                    <a:cubicBezTo>
                      <a:pt x="106" y="16"/>
                      <a:pt x="110" y="20"/>
                      <a:pt x="111" y="25"/>
                    </a:cubicBezTo>
                    <a:cubicBezTo>
                      <a:pt x="112" y="27"/>
                      <a:pt x="112" y="27"/>
                      <a:pt x="112" y="27"/>
                    </a:cubicBezTo>
                    <a:cubicBezTo>
                      <a:pt x="113" y="27"/>
                      <a:pt x="113" y="27"/>
                      <a:pt x="113" y="27"/>
                    </a:cubicBezTo>
                    <a:cubicBezTo>
                      <a:pt x="126" y="29"/>
                      <a:pt x="135" y="39"/>
                      <a:pt x="135" y="51"/>
                    </a:cubicBezTo>
                    <a:cubicBezTo>
                      <a:pt x="135" y="65"/>
                      <a:pt x="124" y="76"/>
                      <a:pt x="111" y="76"/>
                    </a:cubicBezTo>
                    <a:close/>
                    <a:moveTo>
                      <a:pt x="51" y="48"/>
                    </a:moveTo>
                    <a:cubicBezTo>
                      <a:pt x="51" y="52"/>
                      <a:pt x="47" y="56"/>
                      <a:pt x="43" y="56"/>
                    </a:cubicBezTo>
                    <a:cubicBezTo>
                      <a:pt x="39" y="56"/>
                      <a:pt x="36" y="52"/>
                      <a:pt x="36" y="48"/>
                    </a:cubicBezTo>
                    <a:cubicBezTo>
                      <a:pt x="36" y="44"/>
                      <a:pt x="39" y="41"/>
                      <a:pt x="43" y="41"/>
                    </a:cubicBezTo>
                    <a:cubicBezTo>
                      <a:pt x="47"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4" y="48"/>
                    </a:moveTo>
                    <a:cubicBezTo>
                      <a:pt x="104" y="52"/>
                      <a:pt x="101" y="56"/>
                      <a:pt x="97" y="56"/>
                    </a:cubicBezTo>
                    <a:cubicBezTo>
                      <a:pt x="93" y="56"/>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Freeform 388"/>
              <p:cNvSpPr>
                <a:spLocks noEditPoints="1"/>
              </p:cNvSpPr>
              <p:nvPr userDrawn="1"/>
            </p:nvSpPr>
            <p:spPr bwMode="auto">
              <a:xfrm>
                <a:off x="2781" y="1393"/>
                <a:ext cx="175" cy="166"/>
              </a:xfrm>
              <a:custGeom>
                <a:avLst/>
                <a:gdLst>
                  <a:gd name="T0" fmla="*/ 153 w 175"/>
                  <a:gd name="T1" fmla="*/ 54 h 166"/>
                  <a:gd name="T2" fmla="*/ 153 w 175"/>
                  <a:gd name="T3" fmla="*/ 30 h 166"/>
                  <a:gd name="T4" fmla="*/ 123 w 175"/>
                  <a:gd name="T5" fmla="*/ 30 h 166"/>
                  <a:gd name="T6" fmla="*/ 88 w 175"/>
                  <a:gd name="T7" fmla="*/ 0 h 166"/>
                  <a:gd name="T8" fmla="*/ 49 w 175"/>
                  <a:gd name="T9" fmla="*/ 30 h 166"/>
                  <a:gd name="T10" fmla="*/ 20 w 175"/>
                  <a:gd name="T11" fmla="*/ 30 h 166"/>
                  <a:gd name="T12" fmla="*/ 20 w 175"/>
                  <a:gd name="T13" fmla="*/ 52 h 166"/>
                  <a:gd name="T14" fmla="*/ 0 w 175"/>
                  <a:gd name="T15" fmla="*/ 69 h 166"/>
                  <a:gd name="T16" fmla="*/ 0 w 175"/>
                  <a:gd name="T17" fmla="*/ 166 h 166"/>
                  <a:gd name="T18" fmla="*/ 175 w 175"/>
                  <a:gd name="T19" fmla="*/ 166 h 166"/>
                  <a:gd name="T20" fmla="*/ 175 w 175"/>
                  <a:gd name="T21" fmla="*/ 69 h 166"/>
                  <a:gd name="T22" fmla="*/ 153 w 175"/>
                  <a:gd name="T23" fmla="*/ 54 h 166"/>
                  <a:gd name="T24" fmla="*/ 167 w 175"/>
                  <a:gd name="T25" fmla="*/ 159 h 166"/>
                  <a:gd name="T26" fmla="*/ 6 w 175"/>
                  <a:gd name="T27" fmla="*/ 159 h 166"/>
                  <a:gd name="T28" fmla="*/ 6 w 175"/>
                  <a:gd name="T29" fmla="*/ 74 h 166"/>
                  <a:gd name="T30" fmla="*/ 28 w 175"/>
                  <a:gd name="T31" fmla="*/ 57 h 166"/>
                  <a:gd name="T32" fmla="*/ 28 w 175"/>
                  <a:gd name="T33" fmla="*/ 37 h 166"/>
                  <a:gd name="T34" fmla="*/ 52 w 175"/>
                  <a:gd name="T35" fmla="*/ 37 h 166"/>
                  <a:gd name="T36" fmla="*/ 88 w 175"/>
                  <a:gd name="T37" fmla="*/ 10 h 166"/>
                  <a:gd name="T38" fmla="*/ 120 w 175"/>
                  <a:gd name="T39" fmla="*/ 37 h 166"/>
                  <a:gd name="T40" fmla="*/ 147 w 175"/>
                  <a:gd name="T41" fmla="*/ 37 h 166"/>
                  <a:gd name="T42" fmla="*/ 147 w 175"/>
                  <a:gd name="T43" fmla="*/ 57 h 166"/>
                  <a:gd name="T44" fmla="*/ 167 w 175"/>
                  <a:gd name="T45" fmla="*/ 74 h 166"/>
                  <a:gd name="T46" fmla="*/ 167 w 175"/>
                  <a:gd name="T47" fmla="*/ 159 h 166"/>
                  <a:gd name="T48" fmla="*/ 35 w 175"/>
                  <a:gd name="T49" fmla="*/ 91 h 166"/>
                  <a:gd name="T50" fmla="*/ 88 w 175"/>
                  <a:gd name="T51" fmla="*/ 127 h 166"/>
                  <a:gd name="T52" fmla="*/ 140 w 175"/>
                  <a:gd name="T53" fmla="*/ 93 h 166"/>
                  <a:gd name="T54" fmla="*/ 140 w 175"/>
                  <a:gd name="T55" fmla="*/ 46 h 166"/>
                  <a:gd name="T56" fmla="*/ 35 w 175"/>
                  <a:gd name="T57" fmla="*/ 46 h 166"/>
                  <a:gd name="T58" fmla="*/ 35 w 175"/>
                  <a:gd name="T59" fmla="*/ 91 h 166"/>
                  <a:gd name="T60" fmla="*/ 55 w 175"/>
                  <a:gd name="T61" fmla="*/ 57 h 166"/>
                  <a:gd name="T62" fmla="*/ 120 w 175"/>
                  <a:gd name="T63" fmla="*/ 57 h 166"/>
                  <a:gd name="T64" fmla="*/ 120 w 175"/>
                  <a:gd name="T65" fmla="*/ 66 h 166"/>
                  <a:gd name="T66" fmla="*/ 55 w 175"/>
                  <a:gd name="T67" fmla="*/ 66 h 166"/>
                  <a:gd name="T68" fmla="*/ 55 w 175"/>
                  <a:gd name="T69" fmla="*/ 57 h 166"/>
                  <a:gd name="T70" fmla="*/ 55 w 175"/>
                  <a:gd name="T71" fmla="*/ 79 h 166"/>
                  <a:gd name="T72" fmla="*/ 120 w 175"/>
                  <a:gd name="T73" fmla="*/ 79 h 166"/>
                  <a:gd name="T74" fmla="*/ 120 w 175"/>
                  <a:gd name="T75" fmla="*/ 88 h 166"/>
                  <a:gd name="T76" fmla="*/ 55 w 175"/>
                  <a:gd name="T77" fmla="*/ 88 h 166"/>
                  <a:gd name="T78" fmla="*/ 55 w 175"/>
                  <a:gd name="T79" fmla="*/ 7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6">
                    <a:moveTo>
                      <a:pt x="153" y="54"/>
                    </a:moveTo>
                    <a:lnTo>
                      <a:pt x="153" y="30"/>
                    </a:lnTo>
                    <a:lnTo>
                      <a:pt x="123" y="30"/>
                    </a:lnTo>
                    <a:lnTo>
                      <a:pt x="88" y="0"/>
                    </a:lnTo>
                    <a:lnTo>
                      <a:pt x="49" y="30"/>
                    </a:lnTo>
                    <a:lnTo>
                      <a:pt x="20" y="30"/>
                    </a:lnTo>
                    <a:lnTo>
                      <a:pt x="20" y="52"/>
                    </a:lnTo>
                    <a:lnTo>
                      <a:pt x="0" y="69"/>
                    </a:lnTo>
                    <a:lnTo>
                      <a:pt x="0" y="166"/>
                    </a:lnTo>
                    <a:lnTo>
                      <a:pt x="175" y="166"/>
                    </a:lnTo>
                    <a:lnTo>
                      <a:pt x="175" y="69"/>
                    </a:lnTo>
                    <a:lnTo>
                      <a:pt x="153" y="54"/>
                    </a:lnTo>
                    <a:close/>
                    <a:moveTo>
                      <a:pt x="167" y="159"/>
                    </a:moveTo>
                    <a:lnTo>
                      <a:pt x="6" y="159"/>
                    </a:lnTo>
                    <a:lnTo>
                      <a:pt x="6" y="74"/>
                    </a:lnTo>
                    <a:lnTo>
                      <a:pt x="28" y="57"/>
                    </a:lnTo>
                    <a:lnTo>
                      <a:pt x="28" y="37"/>
                    </a:lnTo>
                    <a:lnTo>
                      <a:pt x="52" y="37"/>
                    </a:lnTo>
                    <a:lnTo>
                      <a:pt x="88" y="10"/>
                    </a:lnTo>
                    <a:lnTo>
                      <a:pt x="120" y="37"/>
                    </a:lnTo>
                    <a:lnTo>
                      <a:pt x="147" y="37"/>
                    </a:lnTo>
                    <a:lnTo>
                      <a:pt x="147" y="57"/>
                    </a:lnTo>
                    <a:lnTo>
                      <a:pt x="167" y="74"/>
                    </a:lnTo>
                    <a:lnTo>
                      <a:pt x="167" y="159"/>
                    </a:lnTo>
                    <a:close/>
                    <a:moveTo>
                      <a:pt x="35" y="91"/>
                    </a:moveTo>
                    <a:lnTo>
                      <a:pt x="88" y="127"/>
                    </a:lnTo>
                    <a:lnTo>
                      <a:pt x="140" y="93"/>
                    </a:lnTo>
                    <a:lnTo>
                      <a:pt x="140" y="46"/>
                    </a:lnTo>
                    <a:lnTo>
                      <a:pt x="35" y="46"/>
                    </a:lnTo>
                    <a:lnTo>
                      <a:pt x="35" y="91"/>
                    </a:lnTo>
                    <a:close/>
                    <a:moveTo>
                      <a:pt x="55" y="57"/>
                    </a:moveTo>
                    <a:lnTo>
                      <a:pt x="120" y="57"/>
                    </a:lnTo>
                    <a:lnTo>
                      <a:pt x="120" y="66"/>
                    </a:lnTo>
                    <a:lnTo>
                      <a:pt x="55" y="66"/>
                    </a:lnTo>
                    <a:lnTo>
                      <a:pt x="55" y="57"/>
                    </a:lnTo>
                    <a:close/>
                    <a:moveTo>
                      <a:pt x="55" y="79"/>
                    </a:moveTo>
                    <a:lnTo>
                      <a:pt x="120" y="79"/>
                    </a:lnTo>
                    <a:lnTo>
                      <a:pt x="120" y="88"/>
                    </a:lnTo>
                    <a:lnTo>
                      <a:pt x="55" y="88"/>
                    </a:lnTo>
                    <a:lnTo>
                      <a:pt x="55" y="7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389"/>
              <p:cNvSpPr>
                <a:spLocks noEditPoints="1"/>
              </p:cNvSpPr>
              <p:nvPr userDrawn="1"/>
            </p:nvSpPr>
            <p:spPr bwMode="auto">
              <a:xfrm>
                <a:off x="7253" y="308"/>
                <a:ext cx="175" cy="164"/>
              </a:xfrm>
              <a:custGeom>
                <a:avLst/>
                <a:gdLst>
                  <a:gd name="T0" fmla="*/ 153 w 175"/>
                  <a:gd name="T1" fmla="*/ 52 h 164"/>
                  <a:gd name="T2" fmla="*/ 153 w 175"/>
                  <a:gd name="T3" fmla="*/ 28 h 164"/>
                  <a:gd name="T4" fmla="*/ 123 w 175"/>
                  <a:gd name="T5" fmla="*/ 28 h 164"/>
                  <a:gd name="T6" fmla="*/ 88 w 175"/>
                  <a:gd name="T7" fmla="*/ 0 h 164"/>
                  <a:gd name="T8" fmla="*/ 49 w 175"/>
                  <a:gd name="T9" fmla="*/ 28 h 164"/>
                  <a:gd name="T10" fmla="*/ 20 w 175"/>
                  <a:gd name="T11" fmla="*/ 28 h 164"/>
                  <a:gd name="T12" fmla="*/ 20 w 175"/>
                  <a:gd name="T13" fmla="*/ 52 h 164"/>
                  <a:gd name="T14" fmla="*/ 0 w 175"/>
                  <a:gd name="T15" fmla="*/ 69 h 164"/>
                  <a:gd name="T16" fmla="*/ 0 w 175"/>
                  <a:gd name="T17" fmla="*/ 164 h 164"/>
                  <a:gd name="T18" fmla="*/ 175 w 175"/>
                  <a:gd name="T19" fmla="*/ 164 h 164"/>
                  <a:gd name="T20" fmla="*/ 175 w 175"/>
                  <a:gd name="T21" fmla="*/ 69 h 164"/>
                  <a:gd name="T22" fmla="*/ 153 w 175"/>
                  <a:gd name="T23" fmla="*/ 52 h 164"/>
                  <a:gd name="T24" fmla="*/ 167 w 175"/>
                  <a:gd name="T25" fmla="*/ 157 h 164"/>
                  <a:gd name="T26" fmla="*/ 7 w 175"/>
                  <a:gd name="T27" fmla="*/ 157 h 164"/>
                  <a:gd name="T28" fmla="*/ 7 w 175"/>
                  <a:gd name="T29" fmla="*/ 72 h 164"/>
                  <a:gd name="T30" fmla="*/ 28 w 175"/>
                  <a:gd name="T31" fmla="*/ 56 h 164"/>
                  <a:gd name="T32" fmla="*/ 28 w 175"/>
                  <a:gd name="T33" fmla="*/ 37 h 164"/>
                  <a:gd name="T34" fmla="*/ 52 w 175"/>
                  <a:gd name="T35" fmla="*/ 37 h 164"/>
                  <a:gd name="T36" fmla="*/ 88 w 175"/>
                  <a:gd name="T37" fmla="*/ 8 h 164"/>
                  <a:gd name="T38" fmla="*/ 120 w 175"/>
                  <a:gd name="T39" fmla="*/ 37 h 164"/>
                  <a:gd name="T40" fmla="*/ 147 w 175"/>
                  <a:gd name="T41" fmla="*/ 37 h 164"/>
                  <a:gd name="T42" fmla="*/ 147 w 175"/>
                  <a:gd name="T43" fmla="*/ 57 h 164"/>
                  <a:gd name="T44" fmla="*/ 167 w 175"/>
                  <a:gd name="T45" fmla="*/ 72 h 164"/>
                  <a:gd name="T46" fmla="*/ 167 w 175"/>
                  <a:gd name="T47" fmla="*/ 157 h 164"/>
                  <a:gd name="T48" fmla="*/ 35 w 175"/>
                  <a:gd name="T49" fmla="*/ 91 h 164"/>
                  <a:gd name="T50" fmla="*/ 88 w 175"/>
                  <a:gd name="T51" fmla="*/ 125 h 164"/>
                  <a:gd name="T52" fmla="*/ 140 w 175"/>
                  <a:gd name="T53" fmla="*/ 91 h 164"/>
                  <a:gd name="T54" fmla="*/ 140 w 175"/>
                  <a:gd name="T55" fmla="*/ 45 h 164"/>
                  <a:gd name="T56" fmla="*/ 35 w 175"/>
                  <a:gd name="T57" fmla="*/ 45 h 164"/>
                  <a:gd name="T58" fmla="*/ 35 w 175"/>
                  <a:gd name="T59" fmla="*/ 91 h 164"/>
                  <a:gd name="T60" fmla="*/ 55 w 175"/>
                  <a:gd name="T61" fmla="*/ 56 h 164"/>
                  <a:gd name="T62" fmla="*/ 120 w 175"/>
                  <a:gd name="T63" fmla="*/ 56 h 164"/>
                  <a:gd name="T64" fmla="*/ 120 w 175"/>
                  <a:gd name="T65" fmla="*/ 64 h 164"/>
                  <a:gd name="T66" fmla="*/ 55 w 175"/>
                  <a:gd name="T67" fmla="*/ 64 h 164"/>
                  <a:gd name="T68" fmla="*/ 55 w 175"/>
                  <a:gd name="T69" fmla="*/ 56 h 164"/>
                  <a:gd name="T70" fmla="*/ 55 w 175"/>
                  <a:gd name="T71" fmla="*/ 77 h 164"/>
                  <a:gd name="T72" fmla="*/ 120 w 175"/>
                  <a:gd name="T73" fmla="*/ 77 h 164"/>
                  <a:gd name="T74" fmla="*/ 120 w 175"/>
                  <a:gd name="T75" fmla="*/ 86 h 164"/>
                  <a:gd name="T76" fmla="*/ 55 w 175"/>
                  <a:gd name="T77" fmla="*/ 86 h 164"/>
                  <a:gd name="T78" fmla="*/ 55 w 175"/>
                  <a:gd name="T79" fmla="*/ 7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4">
                    <a:moveTo>
                      <a:pt x="153" y="52"/>
                    </a:moveTo>
                    <a:lnTo>
                      <a:pt x="153" y="28"/>
                    </a:lnTo>
                    <a:lnTo>
                      <a:pt x="123" y="28"/>
                    </a:lnTo>
                    <a:lnTo>
                      <a:pt x="88" y="0"/>
                    </a:lnTo>
                    <a:lnTo>
                      <a:pt x="49" y="28"/>
                    </a:lnTo>
                    <a:lnTo>
                      <a:pt x="20" y="28"/>
                    </a:lnTo>
                    <a:lnTo>
                      <a:pt x="20" y="52"/>
                    </a:lnTo>
                    <a:lnTo>
                      <a:pt x="0" y="69"/>
                    </a:lnTo>
                    <a:lnTo>
                      <a:pt x="0" y="164"/>
                    </a:lnTo>
                    <a:lnTo>
                      <a:pt x="175" y="164"/>
                    </a:lnTo>
                    <a:lnTo>
                      <a:pt x="175" y="69"/>
                    </a:lnTo>
                    <a:lnTo>
                      <a:pt x="153" y="52"/>
                    </a:lnTo>
                    <a:close/>
                    <a:moveTo>
                      <a:pt x="167" y="157"/>
                    </a:moveTo>
                    <a:lnTo>
                      <a:pt x="7" y="157"/>
                    </a:lnTo>
                    <a:lnTo>
                      <a:pt x="7" y="72"/>
                    </a:lnTo>
                    <a:lnTo>
                      <a:pt x="28" y="56"/>
                    </a:lnTo>
                    <a:lnTo>
                      <a:pt x="28" y="37"/>
                    </a:lnTo>
                    <a:lnTo>
                      <a:pt x="52" y="37"/>
                    </a:lnTo>
                    <a:lnTo>
                      <a:pt x="88" y="8"/>
                    </a:lnTo>
                    <a:lnTo>
                      <a:pt x="120" y="37"/>
                    </a:lnTo>
                    <a:lnTo>
                      <a:pt x="147" y="37"/>
                    </a:lnTo>
                    <a:lnTo>
                      <a:pt x="147" y="57"/>
                    </a:lnTo>
                    <a:lnTo>
                      <a:pt x="167" y="72"/>
                    </a:lnTo>
                    <a:lnTo>
                      <a:pt x="167" y="157"/>
                    </a:lnTo>
                    <a:close/>
                    <a:moveTo>
                      <a:pt x="35" y="91"/>
                    </a:moveTo>
                    <a:lnTo>
                      <a:pt x="88" y="125"/>
                    </a:lnTo>
                    <a:lnTo>
                      <a:pt x="140" y="91"/>
                    </a:lnTo>
                    <a:lnTo>
                      <a:pt x="140" y="45"/>
                    </a:lnTo>
                    <a:lnTo>
                      <a:pt x="35" y="45"/>
                    </a:lnTo>
                    <a:lnTo>
                      <a:pt x="35" y="91"/>
                    </a:lnTo>
                    <a:close/>
                    <a:moveTo>
                      <a:pt x="55" y="56"/>
                    </a:moveTo>
                    <a:lnTo>
                      <a:pt x="120" y="56"/>
                    </a:lnTo>
                    <a:lnTo>
                      <a:pt x="120" y="64"/>
                    </a:lnTo>
                    <a:lnTo>
                      <a:pt x="55" y="64"/>
                    </a:lnTo>
                    <a:lnTo>
                      <a:pt x="55" y="56"/>
                    </a:lnTo>
                    <a:close/>
                    <a:moveTo>
                      <a:pt x="55" y="77"/>
                    </a:moveTo>
                    <a:lnTo>
                      <a:pt x="120" y="77"/>
                    </a:lnTo>
                    <a:lnTo>
                      <a:pt x="120" y="86"/>
                    </a:lnTo>
                    <a:lnTo>
                      <a:pt x="55" y="86"/>
                    </a:lnTo>
                    <a:lnTo>
                      <a:pt x="55" y="7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390"/>
              <p:cNvSpPr>
                <a:spLocks noEditPoints="1"/>
              </p:cNvSpPr>
              <p:nvPr userDrawn="1"/>
            </p:nvSpPr>
            <p:spPr bwMode="auto">
              <a:xfrm>
                <a:off x="141" y="2962"/>
                <a:ext cx="176" cy="165"/>
              </a:xfrm>
              <a:custGeom>
                <a:avLst/>
                <a:gdLst>
                  <a:gd name="T0" fmla="*/ 155 w 176"/>
                  <a:gd name="T1" fmla="*/ 54 h 165"/>
                  <a:gd name="T2" fmla="*/ 155 w 176"/>
                  <a:gd name="T3" fmla="*/ 30 h 165"/>
                  <a:gd name="T4" fmla="*/ 123 w 176"/>
                  <a:gd name="T5" fmla="*/ 30 h 165"/>
                  <a:gd name="T6" fmla="*/ 88 w 176"/>
                  <a:gd name="T7" fmla="*/ 0 h 165"/>
                  <a:gd name="T8" fmla="*/ 51 w 176"/>
                  <a:gd name="T9" fmla="*/ 30 h 165"/>
                  <a:gd name="T10" fmla="*/ 22 w 176"/>
                  <a:gd name="T11" fmla="*/ 30 h 165"/>
                  <a:gd name="T12" fmla="*/ 22 w 176"/>
                  <a:gd name="T13" fmla="*/ 52 h 165"/>
                  <a:gd name="T14" fmla="*/ 0 w 176"/>
                  <a:gd name="T15" fmla="*/ 69 h 165"/>
                  <a:gd name="T16" fmla="*/ 0 w 176"/>
                  <a:gd name="T17" fmla="*/ 165 h 165"/>
                  <a:gd name="T18" fmla="*/ 176 w 176"/>
                  <a:gd name="T19" fmla="*/ 165 h 165"/>
                  <a:gd name="T20" fmla="*/ 176 w 176"/>
                  <a:gd name="T21" fmla="*/ 69 h 165"/>
                  <a:gd name="T22" fmla="*/ 155 w 176"/>
                  <a:gd name="T23" fmla="*/ 54 h 165"/>
                  <a:gd name="T24" fmla="*/ 169 w 176"/>
                  <a:gd name="T25" fmla="*/ 159 h 165"/>
                  <a:gd name="T26" fmla="*/ 9 w 176"/>
                  <a:gd name="T27" fmla="*/ 159 h 165"/>
                  <a:gd name="T28" fmla="*/ 9 w 176"/>
                  <a:gd name="T29" fmla="*/ 74 h 165"/>
                  <a:gd name="T30" fmla="*/ 29 w 176"/>
                  <a:gd name="T31" fmla="*/ 57 h 165"/>
                  <a:gd name="T32" fmla="*/ 29 w 176"/>
                  <a:gd name="T33" fmla="*/ 37 h 165"/>
                  <a:gd name="T34" fmla="*/ 52 w 176"/>
                  <a:gd name="T35" fmla="*/ 37 h 165"/>
                  <a:gd name="T36" fmla="*/ 88 w 176"/>
                  <a:gd name="T37" fmla="*/ 10 h 165"/>
                  <a:gd name="T38" fmla="*/ 120 w 176"/>
                  <a:gd name="T39" fmla="*/ 37 h 165"/>
                  <a:gd name="T40" fmla="*/ 147 w 176"/>
                  <a:gd name="T41" fmla="*/ 37 h 165"/>
                  <a:gd name="T42" fmla="*/ 147 w 176"/>
                  <a:gd name="T43" fmla="*/ 57 h 165"/>
                  <a:gd name="T44" fmla="*/ 169 w 176"/>
                  <a:gd name="T45" fmla="*/ 74 h 165"/>
                  <a:gd name="T46" fmla="*/ 169 w 176"/>
                  <a:gd name="T47" fmla="*/ 159 h 165"/>
                  <a:gd name="T48" fmla="*/ 36 w 176"/>
                  <a:gd name="T49" fmla="*/ 91 h 165"/>
                  <a:gd name="T50" fmla="*/ 88 w 176"/>
                  <a:gd name="T51" fmla="*/ 126 h 165"/>
                  <a:gd name="T52" fmla="*/ 140 w 176"/>
                  <a:gd name="T53" fmla="*/ 93 h 165"/>
                  <a:gd name="T54" fmla="*/ 140 w 176"/>
                  <a:gd name="T55" fmla="*/ 45 h 165"/>
                  <a:gd name="T56" fmla="*/ 36 w 176"/>
                  <a:gd name="T57" fmla="*/ 45 h 165"/>
                  <a:gd name="T58" fmla="*/ 36 w 176"/>
                  <a:gd name="T59" fmla="*/ 91 h 165"/>
                  <a:gd name="T60" fmla="*/ 56 w 176"/>
                  <a:gd name="T61" fmla="*/ 57 h 165"/>
                  <a:gd name="T62" fmla="*/ 120 w 176"/>
                  <a:gd name="T63" fmla="*/ 57 h 165"/>
                  <a:gd name="T64" fmla="*/ 120 w 176"/>
                  <a:gd name="T65" fmla="*/ 66 h 165"/>
                  <a:gd name="T66" fmla="*/ 56 w 176"/>
                  <a:gd name="T67" fmla="*/ 66 h 165"/>
                  <a:gd name="T68" fmla="*/ 56 w 176"/>
                  <a:gd name="T69" fmla="*/ 57 h 165"/>
                  <a:gd name="T70" fmla="*/ 56 w 176"/>
                  <a:gd name="T71" fmla="*/ 79 h 165"/>
                  <a:gd name="T72" fmla="*/ 120 w 176"/>
                  <a:gd name="T73" fmla="*/ 79 h 165"/>
                  <a:gd name="T74" fmla="*/ 120 w 176"/>
                  <a:gd name="T75" fmla="*/ 88 h 165"/>
                  <a:gd name="T76" fmla="*/ 56 w 176"/>
                  <a:gd name="T77" fmla="*/ 88 h 165"/>
                  <a:gd name="T78" fmla="*/ 56 w 176"/>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65">
                    <a:moveTo>
                      <a:pt x="155" y="54"/>
                    </a:moveTo>
                    <a:lnTo>
                      <a:pt x="155" y="30"/>
                    </a:lnTo>
                    <a:lnTo>
                      <a:pt x="123" y="30"/>
                    </a:lnTo>
                    <a:lnTo>
                      <a:pt x="88" y="0"/>
                    </a:lnTo>
                    <a:lnTo>
                      <a:pt x="51" y="30"/>
                    </a:lnTo>
                    <a:lnTo>
                      <a:pt x="22" y="30"/>
                    </a:lnTo>
                    <a:lnTo>
                      <a:pt x="22" y="52"/>
                    </a:lnTo>
                    <a:lnTo>
                      <a:pt x="0" y="69"/>
                    </a:lnTo>
                    <a:lnTo>
                      <a:pt x="0" y="165"/>
                    </a:lnTo>
                    <a:lnTo>
                      <a:pt x="176" y="165"/>
                    </a:lnTo>
                    <a:lnTo>
                      <a:pt x="176" y="69"/>
                    </a:lnTo>
                    <a:lnTo>
                      <a:pt x="155" y="54"/>
                    </a:lnTo>
                    <a:close/>
                    <a:moveTo>
                      <a:pt x="169" y="159"/>
                    </a:moveTo>
                    <a:lnTo>
                      <a:pt x="9" y="159"/>
                    </a:lnTo>
                    <a:lnTo>
                      <a:pt x="9" y="74"/>
                    </a:lnTo>
                    <a:lnTo>
                      <a:pt x="29" y="57"/>
                    </a:lnTo>
                    <a:lnTo>
                      <a:pt x="29" y="37"/>
                    </a:lnTo>
                    <a:lnTo>
                      <a:pt x="52" y="37"/>
                    </a:lnTo>
                    <a:lnTo>
                      <a:pt x="88" y="10"/>
                    </a:lnTo>
                    <a:lnTo>
                      <a:pt x="120" y="37"/>
                    </a:lnTo>
                    <a:lnTo>
                      <a:pt x="147" y="37"/>
                    </a:lnTo>
                    <a:lnTo>
                      <a:pt x="147" y="57"/>
                    </a:lnTo>
                    <a:lnTo>
                      <a:pt x="169" y="74"/>
                    </a:lnTo>
                    <a:lnTo>
                      <a:pt x="169" y="159"/>
                    </a:lnTo>
                    <a:close/>
                    <a:moveTo>
                      <a:pt x="36" y="91"/>
                    </a:moveTo>
                    <a:lnTo>
                      <a:pt x="88" y="126"/>
                    </a:lnTo>
                    <a:lnTo>
                      <a:pt x="140" y="93"/>
                    </a:lnTo>
                    <a:lnTo>
                      <a:pt x="140" y="45"/>
                    </a:lnTo>
                    <a:lnTo>
                      <a:pt x="36" y="45"/>
                    </a:lnTo>
                    <a:lnTo>
                      <a:pt x="36" y="91"/>
                    </a:lnTo>
                    <a:close/>
                    <a:moveTo>
                      <a:pt x="56" y="57"/>
                    </a:moveTo>
                    <a:lnTo>
                      <a:pt x="120" y="57"/>
                    </a:lnTo>
                    <a:lnTo>
                      <a:pt x="120" y="66"/>
                    </a:lnTo>
                    <a:lnTo>
                      <a:pt x="56" y="66"/>
                    </a:lnTo>
                    <a:lnTo>
                      <a:pt x="56" y="57"/>
                    </a:lnTo>
                    <a:close/>
                    <a:moveTo>
                      <a:pt x="56" y="79"/>
                    </a:moveTo>
                    <a:lnTo>
                      <a:pt x="120" y="79"/>
                    </a:lnTo>
                    <a:lnTo>
                      <a:pt x="120" y="88"/>
                    </a:lnTo>
                    <a:lnTo>
                      <a:pt x="56" y="88"/>
                    </a:lnTo>
                    <a:lnTo>
                      <a:pt x="56" y="7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Rectangle 391"/>
              <p:cNvSpPr>
                <a:spLocks noChangeArrowheads="1"/>
              </p:cNvSpPr>
              <p:nvPr userDrawn="1"/>
            </p:nvSpPr>
            <p:spPr bwMode="auto">
              <a:xfrm>
                <a:off x="5000" y="1991"/>
                <a:ext cx="34"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Rectangle 392"/>
              <p:cNvSpPr>
                <a:spLocks noChangeArrowheads="1"/>
              </p:cNvSpPr>
              <p:nvPr userDrawn="1"/>
            </p:nvSpPr>
            <p:spPr bwMode="auto">
              <a:xfrm>
                <a:off x="5000" y="1968"/>
                <a:ext cx="51" cy="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Rectangle 393"/>
              <p:cNvSpPr>
                <a:spLocks noChangeArrowheads="1"/>
              </p:cNvSpPr>
              <p:nvPr userDrawn="1"/>
            </p:nvSpPr>
            <p:spPr bwMode="auto">
              <a:xfrm>
                <a:off x="5000" y="1944"/>
                <a:ext cx="51"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Rectangle 394"/>
              <p:cNvSpPr>
                <a:spLocks noChangeArrowheads="1"/>
              </p:cNvSpPr>
              <p:nvPr userDrawn="1"/>
            </p:nvSpPr>
            <p:spPr bwMode="auto">
              <a:xfrm>
                <a:off x="5000" y="1922"/>
                <a:ext cx="51" cy="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Rectangle 395"/>
              <p:cNvSpPr>
                <a:spLocks noChangeArrowheads="1"/>
              </p:cNvSpPr>
              <p:nvPr userDrawn="1"/>
            </p:nvSpPr>
            <p:spPr bwMode="auto">
              <a:xfrm>
                <a:off x="4914" y="1991"/>
                <a:ext cx="33"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Rectangle 396"/>
              <p:cNvSpPr>
                <a:spLocks noChangeArrowheads="1"/>
              </p:cNvSpPr>
              <p:nvPr userDrawn="1"/>
            </p:nvSpPr>
            <p:spPr bwMode="auto">
              <a:xfrm>
                <a:off x="4914" y="1968"/>
                <a:ext cx="50" cy="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Rectangle 397"/>
              <p:cNvSpPr>
                <a:spLocks noChangeArrowheads="1"/>
              </p:cNvSpPr>
              <p:nvPr userDrawn="1"/>
            </p:nvSpPr>
            <p:spPr bwMode="auto">
              <a:xfrm>
                <a:off x="4914" y="1944"/>
                <a:ext cx="50"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Rectangle 398"/>
              <p:cNvSpPr>
                <a:spLocks noChangeArrowheads="1"/>
              </p:cNvSpPr>
              <p:nvPr userDrawn="1"/>
            </p:nvSpPr>
            <p:spPr bwMode="auto">
              <a:xfrm>
                <a:off x="4914" y="1922"/>
                <a:ext cx="50" cy="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399"/>
              <p:cNvSpPr>
                <a:spLocks noEditPoints="1"/>
              </p:cNvSpPr>
              <p:nvPr userDrawn="1"/>
            </p:nvSpPr>
            <p:spPr bwMode="auto">
              <a:xfrm>
                <a:off x="4892" y="1895"/>
                <a:ext cx="186" cy="140"/>
              </a:xfrm>
              <a:custGeom>
                <a:avLst/>
                <a:gdLst>
                  <a:gd name="T0" fmla="*/ 107 w 110"/>
                  <a:gd name="T1" fmla="*/ 29 h 83"/>
                  <a:gd name="T2" fmla="*/ 107 w 110"/>
                  <a:gd name="T3" fmla="*/ 25 h 83"/>
                  <a:gd name="T4" fmla="*/ 108 w 110"/>
                  <a:gd name="T5" fmla="*/ 25 h 83"/>
                  <a:gd name="T6" fmla="*/ 110 w 110"/>
                  <a:gd name="T7" fmla="*/ 18 h 83"/>
                  <a:gd name="T8" fmla="*/ 108 w 110"/>
                  <a:gd name="T9" fmla="*/ 11 h 83"/>
                  <a:gd name="T10" fmla="*/ 107 w 110"/>
                  <a:gd name="T11" fmla="*/ 11 h 83"/>
                  <a:gd name="T12" fmla="*/ 107 w 110"/>
                  <a:gd name="T13" fmla="*/ 0 h 83"/>
                  <a:gd name="T14" fmla="*/ 57 w 110"/>
                  <a:gd name="T15" fmla="*/ 0 h 83"/>
                  <a:gd name="T16" fmla="*/ 53 w 110"/>
                  <a:gd name="T17" fmla="*/ 4 h 83"/>
                  <a:gd name="T18" fmla="*/ 48 w 110"/>
                  <a:gd name="T19" fmla="*/ 0 h 83"/>
                  <a:gd name="T20" fmla="*/ 0 w 110"/>
                  <a:gd name="T21" fmla="*/ 0 h 83"/>
                  <a:gd name="T22" fmla="*/ 0 w 110"/>
                  <a:gd name="T23" fmla="*/ 76 h 83"/>
                  <a:gd name="T24" fmla="*/ 46 w 110"/>
                  <a:gd name="T25" fmla="*/ 76 h 83"/>
                  <a:gd name="T26" fmla="*/ 53 w 110"/>
                  <a:gd name="T27" fmla="*/ 83 h 83"/>
                  <a:gd name="T28" fmla="*/ 59 w 110"/>
                  <a:gd name="T29" fmla="*/ 76 h 83"/>
                  <a:gd name="T30" fmla="*/ 107 w 110"/>
                  <a:gd name="T31" fmla="*/ 76 h 83"/>
                  <a:gd name="T32" fmla="*/ 107 w 110"/>
                  <a:gd name="T33" fmla="*/ 42 h 83"/>
                  <a:gd name="T34" fmla="*/ 108 w 110"/>
                  <a:gd name="T35" fmla="*/ 42 h 83"/>
                  <a:gd name="T36" fmla="*/ 110 w 110"/>
                  <a:gd name="T37" fmla="*/ 36 h 83"/>
                  <a:gd name="T38" fmla="*/ 108 w 110"/>
                  <a:gd name="T39" fmla="*/ 29 h 83"/>
                  <a:gd name="T40" fmla="*/ 107 w 110"/>
                  <a:gd name="T41" fmla="*/ 29 h 83"/>
                  <a:gd name="T42" fmla="*/ 5 w 110"/>
                  <a:gd name="T43" fmla="*/ 5 h 83"/>
                  <a:gd name="T44" fmla="*/ 46 w 110"/>
                  <a:gd name="T45" fmla="*/ 5 h 83"/>
                  <a:gd name="T46" fmla="*/ 51 w 110"/>
                  <a:gd name="T47" fmla="*/ 9 h 83"/>
                  <a:gd name="T48" fmla="*/ 51 w 110"/>
                  <a:gd name="T49" fmla="*/ 71 h 83"/>
                  <a:gd name="T50" fmla="*/ 5 w 110"/>
                  <a:gd name="T51" fmla="*/ 71 h 83"/>
                  <a:gd name="T52" fmla="*/ 5 w 110"/>
                  <a:gd name="T53" fmla="*/ 5 h 83"/>
                  <a:gd name="T54" fmla="*/ 102 w 110"/>
                  <a:gd name="T55" fmla="*/ 71 h 83"/>
                  <a:gd name="T56" fmla="*/ 55 w 110"/>
                  <a:gd name="T57" fmla="*/ 71 h 83"/>
                  <a:gd name="T58" fmla="*/ 55 w 110"/>
                  <a:gd name="T59" fmla="*/ 9 h 83"/>
                  <a:gd name="T60" fmla="*/ 59 w 110"/>
                  <a:gd name="T61" fmla="*/ 5 h 83"/>
                  <a:gd name="T62" fmla="*/ 102 w 110"/>
                  <a:gd name="T63" fmla="*/ 5 h 83"/>
                  <a:gd name="T64" fmla="*/ 102 w 110"/>
                  <a:gd name="T65" fmla="*/ 7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83">
                    <a:moveTo>
                      <a:pt x="107" y="29"/>
                    </a:moveTo>
                    <a:cubicBezTo>
                      <a:pt x="107" y="25"/>
                      <a:pt x="107" y="25"/>
                      <a:pt x="107" y="25"/>
                    </a:cubicBezTo>
                    <a:cubicBezTo>
                      <a:pt x="108" y="25"/>
                      <a:pt x="108" y="25"/>
                      <a:pt x="108" y="25"/>
                    </a:cubicBezTo>
                    <a:cubicBezTo>
                      <a:pt x="110" y="23"/>
                      <a:pt x="110" y="21"/>
                      <a:pt x="110" y="18"/>
                    </a:cubicBezTo>
                    <a:cubicBezTo>
                      <a:pt x="110" y="16"/>
                      <a:pt x="110" y="13"/>
                      <a:pt x="108" y="11"/>
                    </a:cubicBezTo>
                    <a:cubicBezTo>
                      <a:pt x="107" y="11"/>
                      <a:pt x="107" y="11"/>
                      <a:pt x="107" y="11"/>
                    </a:cubicBezTo>
                    <a:cubicBezTo>
                      <a:pt x="107" y="0"/>
                      <a:pt x="107" y="0"/>
                      <a:pt x="107" y="0"/>
                    </a:cubicBezTo>
                    <a:cubicBezTo>
                      <a:pt x="57" y="0"/>
                      <a:pt x="57" y="0"/>
                      <a:pt x="57" y="0"/>
                    </a:cubicBezTo>
                    <a:cubicBezTo>
                      <a:pt x="53" y="4"/>
                      <a:pt x="53" y="4"/>
                      <a:pt x="53" y="4"/>
                    </a:cubicBezTo>
                    <a:cubicBezTo>
                      <a:pt x="48" y="0"/>
                      <a:pt x="48" y="0"/>
                      <a:pt x="48" y="0"/>
                    </a:cubicBezTo>
                    <a:cubicBezTo>
                      <a:pt x="0" y="0"/>
                      <a:pt x="0" y="0"/>
                      <a:pt x="0" y="0"/>
                    </a:cubicBezTo>
                    <a:cubicBezTo>
                      <a:pt x="0" y="76"/>
                      <a:pt x="0" y="76"/>
                      <a:pt x="0" y="76"/>
                    </a:cubicBezTo>
                    <a:cubicBezTo>
                      <a:pt x="46" y="76"/>
                      <a:pt x="46" y="76"/>
                      <a:pt x="46" y="76"/>
                    </a:cubicBezTo>
                    <a:cubicBezTo>
                      <a:pt x="53" y="83"/>
                      <a:pt x="53" y="83"/>
                      <a:pt x="53" y="83"/>
                    </a:cubicBezTo>
                    <a:cubicBezTo>
                      <a:pt x="59" y="76"/>
                      <a:pt x="59" y="76"/>
                      <a:pt x="59" y="76"/>
                    </a:cubicBezTo>
                    <a:cubicBezTo>
                      <a:pt x="107" y="76"/>
                      <a:pt x="107" y="76"/>
                      <a:pt x="107" y="76"/>
                    </a:cubicBezTo>
                    <a:cubicBezTo>
                      <a:pt x="107" y="42"/>
                      <a:pt x="107" y="42"/>
                      <a:pt x="107" y="42"/>
                    </a:cubicBezTo>
                    <a:cubicBezTo>
                      <a:pt x="108" y="42"/>
                      <a:pt x="108" y="42"/>
                      <a:pt x="108" y="42"/>
                    </a:cubicBezTo>
                    <a:cubicBezTo>
                      <a:pt x="110" y="40"/>
                      <a:pt x="110" y="38"/>
                      <a:pt x="110" y="36"/>
                    </a:cubicBezTo>
                    <a:cubicBezTo>
                      <a:pt x="110" y="33"/>
                      <a:pt x="110" y="31"/>
                      <a:pt x="108" y="29"/>
                    </a:cubicBezTo>
                    <a:lnTo>
                      <a:pt x="107" y="29"/>
                    </a:lnTo>
                    <a:close/>
                    <a:moveTo>
                      <a:pt x="5" y="5"/>
                    </a:moveTo>
                    <a:cubicBezTo>
                      <a:pt x="46" y="5"/>
                      <a:pt x="46" y="5"/>
                      <a:pt x="46" y="5"/>
                    </a:cubicBezTo>
                    <a:cubicBezTo>
                      <a:pt x="51" y="9"/>
                      <a:pt x="51" y="9"/>
                      <a:pt x="51" y="9"/>
                    </a:cubicBezTo>
                    <a:cubicBezTo>
                      <a:pt x="51" y="71"/>
                      <a:pt x="51" y="71"/>
                      <a:pt x="51" y="71"/>
                    </a:cubicBezTo>
                    <a:cubicBezTo>
                      <a:pt x="5" y="71"/>
                      <a:pt x="5" y="71"/>
                      <a:pt x="5" y="71"/>
                    </a:cubicBezTo>
                    <a:lnTo>
                      <a:pt x="5" y="5"/>
                    </a:lnTo>
                    <a:close/>
                    <a:moveTo>
                      <a:pt x="102" y="71"/>
                    </a:moveTo>
                    <a:cubicBezTo>
                      <a:pt x="55" y="71"/>
                      <a:pt x="55" y="71"/>
                      <a:pt x="55" y="71"/>
                    </a:cubicBezTo>
                    <a:cubicBezTo>
                      <a:pt x="55" y="9"/>
                      <a:pt x="55" y="9"/>
                      <a:pt x="55" y="9"/>
                    </a:cubicBezTo>
                    <a:cubicBezTo>
                      <a:pt x="59" y="5"/>
                      <a:pt x="59" y="5"/>
                      <a:pt x="59" y="5"/>
                    </a:cubicBezTo>
                    <a:cubicBezTo>
                      <a:pt x="102" y="5"/>
                      <a:pt x="102" y="5"/>
                      <a:pt x="102" y="5"/>
                    </a:cubicBezTo>
                    <a:lnTo>
                      <a:pt x="102" y="7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Rectangle 400"/>
              <p:cNvSpPr>
                <a:spLocks noChangeArrowheads="1"/>
              </p:cNvSpPr>
              <p:nvPr userDrawn="1"/>
            </p:nvSpPr>
            <p:spPr bwMode="auto">
              <a:xfrm>
                <a:off x="4539" y="2370"/>
                <a:ext cx="56" cy="8"/>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Rectangle 401"/>
              <p:cNvSpPr>
                <a:spLocks noChangeArrowheads="1"/>
              </p:cNvSpPr>
              <p:nvPr userDrawn="1"/>
            </p:nvSpPr>
            <p:spPr bwMode="auto">
              <a:xfrm>
                <a:off x="4530" y="2345"/>
                <a:ext cx="78" cy="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Rectangle 402"/>
              <p:cNvSpPr>
                <a:spLocks noChangeArrowheads="1"/>
              </p:cNvSpPr>
              <p:nvPr userDrawn="1"/>
            </p:nvSpPr>
            <p:spPr bwMode="auto">
              <a:xfrm>
                <a:off x="4544" y="2319"/>
                <a:ext cx="25"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403"/>
              <p:cNvSpPr>
                <a:spLocks noEditPoints="1"/>
              </p:cNvSpPr>
              <p:nvPr userDrawn="1"/>
            </p:nvSpPr>
            <p:spPr bwMode="auto">
              <a:xfrm>
                <a:off x="4497" y="2282"/>
                <a:ext cx="174" cy="151"/>
              </a:xfrm>
              <a:custGeom>
                <a:avLst/>
                <a:gdLst>
                  <a:gd name="T0" fmla="*/ 84 w 103"/>
                  <a:gd name="T1" fmla="*/ 61 h 89"/>
                  <a:gd name="T2" fmla="*/ 82 w 103"/>
                  <a:gd name="T3" fmla="*/ 64 h 89"/>
                  <a:gd name="T4" fmla="*/ 75 w 103"/>
                  <a:gd name="T5" fmla="*/ 59 h 89"/>
                  <a:gd name="T6" fmla="*/ 65 w 103"/>
                  <a:gd name="T7" fmla="*/ 8 h 89"/>
                  <a:gd name="T8" fmla="*/ 41 w 103"/>
                  <a:gd name="T9" fmla="*/ 0 h 89"/>
                  <a:gd name="T10" fmla="*/ 9 w 103"/>
                  <a:gd name="T11" fmla="*/ 16 h 89"/>
                  <a:gd name="T12" fmla="*/ 2 w 103"/>
                  <a:gd name="T13" fmla="*/ 45 h 89"/>
                  <a:gd name="T14" fmla="*/ 17 w 103"/>
                  <a:gd name="T15" fmla="*/ 71 h 89"/>
                  <a:gd name="T16" fmla="*/ 41 w 103"/>
                  <a:gd name="T17" fmla="*/ 79 h 89"/>
                  <a:gd name="T18" fmla="*/ 69 w 103"/>
                  <a:gd name="T19" fmla="*/ 67 h 89"/>
                  <a:gd name="T20" fmla="*/ 76 w 103"/>
                  <a:gd name="T21" fmla="*/ 72 h 89"/>
                  <a:gd name="T22" fmla="*/ 74 w 103"/>
                  <a:gd name="T23" fmla="*/ 75 h 89"/>
                  <a:gd name="T24" fmla="*/ 92 w 103"/>
                  <a:gd name="T25" fmla="*/ 89 h 89"/>
                  <a:gd name="T26" fmla="*/ 103 w 103"/>
                  <a:gd name="T27" fmla="*/ 75 h 89"/>
                  <a:gd name="T28" fmla="*/ 84 w 103"/>
                  <a:gd name="T29" fmla="*/ 61 h 89"/>
                  <a:gd name="T30" fmla="*/ 41 w 103"/>
                  <a:gd name="T31" fmla="*/ 75 h 89"/>
                  <a:gd name="T32" fmla="*/ 20 w 103"/>
                  <a:gd name="T33" fmla="*/ 68 h 89"/>
                  <a:gd name="T34" fmla="*/ 6 w 103"/>
                  <a:gd name="T35" fmla="*/ 44 h 89"/>
                  <a:gd name="T36" fmla="*/ 13 w 103"/>
                  <a:gd name="T37" fmla="*/ 19 h 89"/>
                  <a:gd name="T38" fmla="*/ 41 w 103"/>
                  <a:gd name="T39" fmla="*/ 5 h 89"/>
                  <a:gd name="T40" fmla="*/ 62 w 103"/>
                  <a:gd name="T41" fmla="*/ 12 h 89"/>
                  <a:gd name="T42" fmla="*/ 69 w 103"/>
                  <a:gd name="T43" fmla="*/ 61 h 89"/>
                  <a:gd name="T44" fmla="*/ 41 w 103"/>
                  <a:gd name="T4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3" h="89">
                    <a:moveTo>
                      <a:pt x="84" y="61"/>
                    </a:moveTo>
                    <a:cubicBezTo>
                      <a:pt x="82" y="64"/>
                      <a:pt x="82" y="64"/>
                      <a:pt x="82" y="64"/>
                    </a:cubicBezTo>
                    <a:cubicBezTo>
                      <a:pt x="75" y="59"/>
                      <a:pt x="75" y="59"/>
                      <a:pt x="75" y="59"/>
                    </a:cubicBezTo>
                    <a:cubicBezTo>
                      <a:pt x="85" y="42"/>
                      <a:pt x="81" y="20"/>
                      <a:pt x="65" y="8"/>
                    </a:cubicBezTo>
                    <a:cubicBezTo>
                      <a:pt x="58" y="3"/>
                      <a:pt x="50" y="0"/>
                      <a:pt x="41" y="0"/>
                    </a:cubicBezTo>
                    <a:cubicBezTo>
                      <a:pt x="28" y="0"/>
                      <a:pt x="17" y="6"/>
                      <a:pt x="9" y="16"/>
                    </a:cubicBezTo>
                    <a:cubicBezTo>
                      <a:pt x="3" y="24"/>
                      <a:pt x="0" y="35"/>
                      <a:pt x="2" y="45"/>
                    </a:cubicBezTo>
                    <a:cubicBezTo>
                      <a:pt x="3" y="55"/>
                      <a:pt x="9" y="65"/>
                      <a:pt x="17" y="71"/>
                    </a:cubicBezTo>
                    <a:cubicBezTo>
                      <a:pt x="24" y="76"/>
                      <a:pt x="32" y="79"/>
                      <a:pt x="41" y="79"/>
                    </a:cubicBezTo>
                    <a:cubicBezTo>
                      <a:pt x="52" y="79"/>
                      <a:pt x="62" y="75"/>
                      <a:pt x="69" y="67"/>
                    </a:cubicBezTo>
                    <a:cubicBezTo>
                      <a:pt x="76" y="72"/>
                      <a:pt x="76" y="72"/>
                      <a:pt x="76" y="72"/>
                    </a:cubicBezTo>
                    <a:cubicBezTo>
                      <a:pt x="74" y="75"/>
                      <a:pt x="74" y="75"/>
                      <a:pt x="74" y="75"/>
                    </a:cubicBezTo>
                    <a:cubicBezTo>
                      <a:pt x="92" y="89"/>
                      <a:pt x="92" y="89"/>
                      <a:pt x="92" y="89"/>
                    </a:cubicBezTo>
                    <a:cubicBezTo>
                      <a:pt x="103" y="75"/>
                      <a:pt x="103" y="75"/>
                      <a:pt x="103" y="75"/>
                    </a:cubicBezTo>
                    <a:lnTo>
                      <a:pt x="84" y="61"/>
                    </a:lnTo>
                    <a:close/>
                    <a:moveTo>
                      <a:pt x="41" y="75"/>
                    </a:moveTo>
                    <a:cubicBezTo>
                      <a:pt x="33" y="75"/>
                      <a:pt x="26" y="72"/>
                      <a:pt x="20" y="68"/>
                    </a:cubicBezTo>
                    <a:cubicBezTo>
                      <a:pt x="12" y="62"/>
                      <a:pt x="8" y="54"/>
                      <a:pt x="6" y="44"/>
                    </a:cubicBezTo>
                    <a:cubicBezTo>
                      <a:pt x="5" y="35"/>
                      <a:pt x="7" y="26"/>
                      <a:pt x="13" y="19"/>
                    </a:cubicBezTo>
                    <a:cubicBezTo>
                      <a:pt x="20" y="10"/>
                      <a:pt x="30" y="5"/>
                      <a:pt x="41" y="5"/>
                    </a:cubicBezTo>
                    <a:cubicBezTo>
                      <a:pt x="49" y="5"/>
                      <a:pt x="56" y="7"/>
                      <a:pt x="62" y="12"/>
                    </a:cubicBezTo>
                    <a:cubicBezTo>
                      <a:pt x="77" y="23"/>
                      <a:pt x="80" y="45"/>
                      <a:pt x="69" y="61"/>
                    </a:cubicBezTo>
                    <a:cubicBezTo>
                      <a:pt x="62" y="70"/>
                      <a:pt x="52" y="75"/>
                      <a:pt x="41" y="75"/>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404"/>
              <p:cNvSpPr>
                <a:spLocks noEditPoints="1"/>
              </p:cNvSpPr>
              <p:nvPr userDrawn="1"/>
            </p:nvSpPr>
            <p:spPr bwMode="auto">
              <a:xfrm>
                <a:off x="4145" y="2588"/>
                <a:ext cx="171" cy="134"/>
              </a:xfrm>
              <a:custGeom>
                <a:avLst/>
                <a:gdLst>
                  <a:gd name="T0" fmla="*/ 93 w 101"/>
                  <a:gd name="T1" fmla="*/ 21 h 79"/>
                  <a:gd name="T2" fmla="*/ 85 w 101"/>
                  <a:gd name="T3" fmla="*/ 21 h 79"/>
                  <a:gd name="T4" fmla="*/ 84 w 101"/>
                  <a:gd name="T5" fmla="*/ 19 h 79"/>
                  <a:gd name="T6" fmla="*/ 79 w 101"/>
                  <a:gd name="T7" fmla="*/ 3 h 79"/>
                  <a:gd name="T8" fmla="*/ 75 w 101"/>
                  <a:gd name="T9" fmla="*/ 1 h 79"/>
                  <a:gd name="T10" fmla="*/ 2 w 101"/>
                  <a:gd name="T11" fmla="*/ 24 h 79"/>
                  <a:gd name="T12" fmla="*/ 0 w 101"/>
                  <a:gd name="T13" fmla="*/ 28 h 79"/>
                  <a:gd name="T14" fmla="*/ 5 w 101"/>
                  <a:gd name="T15" fmla="*/ 44 h 79"/>
                  <a:gd name="T16" fmla="*/ 9 w 101"/>
                  <a:gd name="T17" fmla="*/ 56 h 79"/>
                  <a:gd name="T18" fmla="*/ 9 w 101"/>
                  <a:gd name="T19" fmla="*/ 67 h 79"/>
                  <a:gd name="T20" fmla="*/ 9 w 101"/>
                  <a:gd name="T21" fmla="*/ 71 h 79"/>
                  <a:gd name="T22" fmla="*/ 17 w 101"/>
                  <a:gd name="T23" fmla="*/ 79 h 79"/>
                  <a:gd name="T24" fmla="*/ 21 w 101"/>
                  <a:gd name="T25" fmla="*/ 79 h 79"/>
                  <a:gd name="T26" fmla="*/ 89 w 101"/>
                  <a:gd name="T27" fmla="*/ 79 h 79"/>
                  <a:gd name="T28" fmla="*/ 93 w 101"/>
                  <a:gd name="T29" fmla="*/ 79 h 79"/>
                  <a:gd name="T30" fmla="*/ 101 w 101"/>
                  <a:gd name="T31" fmla="*/ 71 h 79"/>
                  <a:gd name="T32" fmla="*/ 101 w 101"/>
                  <a:gd name="T33" fmla="*/ 67 h 79"/>
                  <a:gd name="T34" fmla="*/ 101 w 101"/>
                  <a:gd name="T35" fmla="*/ 50 h 79"/>
                  <a:gd name="T36" fmla="*/ 101 w 101"/>
                  <a:gd name="T37" fmla="*/ 45 h 79"/>
                  <a:gd name="T38" fmla="*/ 101 w 101"/>
                  <a:gd name="T39" fmla="*/ 29 h 79"/>
                  <a:gd name="T40" fmla="*/ 93 w 101"/>
                  <a:gd name="T41" fmla="*/ 21 h 79"/>
                  <a:gd name="T42" fmla="*/ 97 w 101"/>
                  <a:gd name="T43" fmla="*/ 45 h 79"/>
                  <a:gd name="T44" fmla="*/ 97 w 101"/>
                  <a:gd name="T45" fmla="*/ 50 h 79"/>
                  <a:gd name="T46" fmla="*/ 97 w 101"/>
                  <a:gd name="T47" fmla="*/ 67 h 79"/>
                  <a:gd name="T48" fmla="*/ 97 w 101"/>
                  <a:gd name="T49" fmla="*/ 67 h 79"/>
                  <a:gd name="T50" fmla="*/ 97 w 101"/>
                  <a:gd name="T51" fmla="*/ 71 h 79"/>
                  <a:gd name="T52" fmla="*/ 93 w 101"/>
                  <a:gd name="T53" fmla="*/ 75 h 79"/>
                  <a:gd name="T54" fmla="*/ 89 w 101"/>
                  <a:gd name="T55" fmla="*/ 75 h 79"/>
                  <a:gd name="T56" fmla="*/ 21 w 101"/>
                  <a:gd name="T57" fmla="*/ 75 h 79"/>
                  <a:gd name="T58" fmla="*/ 17 w 101"/>
                  <a:gd name="T59" fmla="*/ 75 h 79"/>
                  <a:gd name="T60" fmla="*/ 14 w 101"/>
                  <a:gd name="T61" fmla="*/ 71 h 79"/>
                  <a:gd name="T62" fmla="*/ 14 w 101"/>
                  <a:gd name="T63" fmla="*/ 67 h 79"/>
                  <a:gd name="T64" fmla="*/ 14 w 101"/>
                  <a:gd name="T65" fmla="*/ 67 h 79"/>
                  <a:gd name="T66" fmla="*/ 14 w 101"/>
                  <a:gd name="T67" fmla="*/ 50 h 79"/>
                  <a:gd name="T68" fmla="*/ 14 w 101"/>
                  <a:gd name="T69" fmla="*/ 45 h 79"/>
                  <a:gd name="T70" fmla="*/ 97 w 101"/>
                  <a:gd name="T71" fmla="*/ 45 h 79"/>
                  <a:gd name="T72" fmla="*/ 97 w 101"/>
                  <a:gd name="T73" fmla="*/ 37 h 79"/>
                  <a:gd name="T74" fmla="*/ 14 w 101"/>
                  <a:gd name="T75" fmla="*/ 37 h 79"/>
                  <a:gd name="T76" fmla="*/ 14 w 101"/>
                  <a:gd name="T77" fmla="*/ 29 h 79"/>
                  <a:gd name="T78" fmla="*/ 17 w 101"/>
                  <a:gd name="T79" fmla="*/ 25 h 79"/>
                  <a:gd name="T80" fmla="*/ 86 w 101"/>
                  <a:gd name="T81" fmla="*/ 25 h 79"/>
                  <a:gd name="T82" fmla="*/ 93 w 101"/>
                  <a:gd name="T83" fmla="*/ 25 h 79"/>
                  <a:gd name="T84" fmla="*/ 97 w 101"/>
                  <a:gd name="T85" fmla="*/ 29 h 79"/>
                  <a:gd name="T86" fmla="*/ 97 w 101"/>
                  <a:gd name="T87" fmla="*/ 4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79">
                    <a:moveTo>
                      <a:pt x="93" y="21"/>
                    </a:moveTo>
                    <a:cubicBezTo>
                      <a:pt x="85" y="21"/>
                      <a:pt x="85" y="21"/>
                      <a:pt x="85" y="21"/>
                    </a:cubicBezTo>
                    <a:cubicBezTo>
                      <a:pt x="84" y="19"/>
                      <a:pt x="84" y="19"/>
                      <a:pt x="84" y="19"/>
                    </a:cubicBezTo>
                    <a:cubicBezTo>
                      <a:pt x="79" y="3"/>
                      <a:pt x="79" y="3"/>
                      <a:pt x="79" y="3"/>
                    </a:cubicBezTo>
                    <a:cubicBezTo>
                      <a:pt x="79" y="1"/>
                      <a:pt x="77" y="0"/>
                      <a:pt x="75" y="1"/>
                    </a:cubicBezTo>
                    <a:cubicBezTo>
                      <a:pt x="2" y="24"/>
                      <a:pt x="2" y="24"/>
                      <a:pt x="2" y="24"/>
                    </a:cubicBezTo>
                    <a:cubicBezTo>
                      <a:pt x="1" y="24"/>
                      <a:pt x="0" y="26"/>
                      <a:pt x="0" y="28"/>
                    </a:cubicBezTo>
                    <a:cubicBezTo>
                      <a:pt x="5" y="44"/>
                      <a:pt x="5" y="44"/>
                      <a:pt x="5" y="44"/>
                    </a:cubicBezTo>
                    <a:cubicBezTo>
                      <a:pt x="9" y="56"/>
                      <a:pt x="9" y="56"/>
                      <a:pt x="9" y="56"/>
                    </a:cubicBezTo>
                    <a:cubicBezTo>
                      <a:pt x="9" y="67"/>
                      <a:pt x="9" y="67"/>
                      <a:pt x="9" y="67"/>
                    </a:cubicBezTo>
                    <a:cubicBezTo>
                      <a:pt x="9" y="71"/>
                      <a:pt x="9" y="71"/>
                      <a:pt x="9" y="71"/>
                    </a:cubicBezTo>
                    <a:cubicBezTo>
                      <a:pt x="9" y="76"/>
                      <a:pt x="13" y="79"/>
                      <a:pt x="17" y="79"/>
                    </a:cubicBezTo>
                    <a:cubicBezTo>
                      <a:pt x="21" y="79"/>
                      <a:pt x="21" y="79"/>
                      <a:pt x="21" y="79"/>
                    </a:cubicBezTo>
                    <a:cubicBezTo>
                      <a:pt x="89" y="79"/>
                      <a:pt x="89" y="79"/>
                      <a:pt x="89" y="79"/>
                    </a:cubicBezTo>
                    <a:cubicBezTo>
                      <a:pt x="93" y="79"/>
                      <a:pt x="93" y="79"/>
                      <a:pt x="93" y="79"/>
                    </a:cubicBezTo>
                    <a:cubicBezTo>
                      <a:pt x="97" y="79"/>
                      <a:pt x="101" y="76"/>
                      <a:pt x="101" y="71"/>
                    </a:cubicBezTo>
                    <a:cubicBezTo>
                      <a:pt x="101" y="67"/>
                      <a:pt x="101" y="67"/>
                      <a:pt x="101" y="67"/>
                    </a:cubicBezTo>
                    <a:cubicBezTo>
                      <a:pt x="101" y="50"/>
                      <a:pt x="101" y="50"/>
                      <a:pt x="101" y="50"/>
                    </a:cubicBezTo>
                    <a:cubicBezTo>
                      <a:pt x="101" y="45"/>
                      <a:pt x="101" y="45"/>
                      <a:pt x="101" y="45"/>
                    </a:cubicBezTo>
                    <a:cubicBezTo>
                      <a:pt x="101" y="29"/>
                      <a:pt x="101" y="29"/>
                      <a:pt x="101" y="29"/>
                    </a:cubicBezTo>
                    <a:cubicBezTo>
                      <a:pt x="101" y="24"/>
                      <a:pt x="97" y="21"/>
                      <a:pt x="93" y="21"/>
                    </a:cubicBezTo>
                    <a:close/>
                    <a:moveTo>
                      <a:pt x="97" y="45"/>
                    </a:moveTo>
                    <a:cubicBezTo>
                      <a:pt x="97" y="50"/>
                      <a:pt x="97" y="50"/>
                      <a:pt x="97" y="50"/>
                    </a:cubicBezTo>
                    <a:cubicBezTo>
                      <a:pt x="97" y="67"/>
                      <a:pt x="97" y="67"/>
                      <a:pt x="97" y="67"/>
                    </a:cubicBezTo>
                    <a:cubicBezTo>
                      <a:pt x="97" y="67"/>
                      <a:pt x="97" y="67"/>
                      <a:pt x="97" y="67"/>
                    </a:cubicBezTo>
                    <a:cubicBezTo>
                      <a:pt x="97" y="71"/>
                      <a:pt x="97" y="71"/>
                      <a:pt x="97" y="71"/>
                    </a:cubicBezTo>
                    <a:cubicBezTo>
                      <a:pt x="97" y="73"/>
                      <a:pt x="95" y="75"/>
                      <a:pt x="93" y="75"/>
                    </a:cubicBezTo>
                    <a:cubicBezTo>
                      <a:pt x="89" y="75"/>
                      <a:pt x="89" y="75"/>
                      <a:pt x="89" y="75"/>
                    </a:cubicBezTo>
                    <a:cubicBezTo>
                      <a:pt x="21" y="75"/>
                      <a:pt x="21" y="75"/>
                      <a:pt x="21" y="75"/>
                    </a:cubicBezTo>
                    <a:cubicBezTo>
                      <a:pt x="17" y="75"/>
                      <a:pt x="17" y="75"/>
                      <a:pt x="17" y="75"/>
                    </a:cubicBezTo>
                    <a:cubicBezTo>
                      <a:pt x="15" y="75"/>
                      <a:pt x="14" y="73"/>
                      <a:pt x="14" y="71"/>
                    </a:cubicBezTo>
                    <a:cubicBezTo>
                      <a:pt x="14" y="67"/>
                      <a:pt x="14" y="67"/>
                      <a:pt x="14" y="67"/>
                    </a:cubicBezTo>
                    <a:cubicBezTo>
                      <a:pt x="14" y="67"/>
                      <a:pt x="14" y="67"/>
                      <a:pt x="14" y="67"/>
                    </a:cubicBezTo>
                    <a:cubicBezTo>
                      <a:pt x="14" y="50"/>
                      <a:pt x="14" y="50"/>
                      <a:pt x="14" y="50"/>
                    </a:cubicBezTo>
                    <a:cubicBezTo>
                      <a:pt x="14" y="45"/>
                      <a:pt x="14" y="45"/>
                      <a:pt x="14" y="45"/>
                    </a:cubicBezTo>
                    <a:cubicBezTo>
                      <a:pt x="97" y="45"/>
                      <a:pt x="97" y="45"/>
                      <a:pt x="97" y="45"/>
                    </a:cubicBezTo>
                    <a:cubicBezTo>
                      <a:pt x="97" y="37"/>
                      <a:pt x="97" y="37"/>
                      <a:pt x="97" y="37"/>
                    </a:cubicBezTo>
                    <a:cubicBezTo>
                      <a:pt x="14" y="37"/>
                      <a:pt x="14" y="37"/>
                      <a:pt x="14" y="37"/>
                    </a:cubicBezTo>
                    <a:cubicBezTo>
                      <a:pt x="14" y="29"/>
                      <a:pt x="14" y="29"/>
                      <a:pt x="14" y="29"/>
                    </a:cubicBezTo>
                    <a:cubicBezTo>
                      <a:pt x="14" y="27"/>
                      <a:pt x="15" y="25"/>
                      <a:pt x="17" y="25"/>
                    </a:cubicBezTo>
                    <a:cubicBezTo>
                      <a:pt x="86" y="25"/>
                      <a:pt x="86" y="25"/>
                      <a:pt x="86" y="25"/>
                    </a:cubicBezTo>
                    <a:cubicBezTo>
                      <a:pt x="93" y="25"/>
                      <a:pt x="93" y="25"/>
                      <a:pt x="93" y="25"/>
                    </a:cubicBezTo>
                    <a:cubicBezTo>
                      <a:pt x="95" y="25"/>
                      <a:pt x="97" y="27"/>
                      <a:pt x="97" y="29"/>
                    </a:cubicBezTo>
                    <a:lnTo>
                      <a:pt x="97" y="4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405"/>
              <p:cNvSpPr>
                <a:spLocks/>
              </p:cNvSpPr>
              <p:nvPr userDrawn="1"/>
            </p:nvSpPr>
            <p:spPr bwMode="auto">
              <a:xfrm>
                <a:off x="4287" y="2676"/>
                <a:ext cx="15" cy="8"/>
              </a:xfrm>
              <a:custGeom>
                <a:avLst/>
                <a:gdLst>
                  <a:gd name="T0" fmla="*/ 0 w 15"/>
                  <a:gd name="T1" fmla="*/ 0 h 8"/>
                  <a:gd name="T2" fmla="*/ 0 w 15"/>
                  <a:gd name="T3" fmla="*/ 8 h 8"/>
                  <a:gd name="T4" fmla="*/ 0 w 15"/>
                  <a:gd name="T5" fmla="*/ 8 h 8"/>
                  <a:gd name="T6" fmla="*/ 15 w 15"/>
                  <a:gd name="T7" fmla="*/ 8 h 8"/>
                  <a:gd name="T8" fmla="*/ 15 w 15"/>
                  <a:gd name="T9" fmla="*/ 0 h 8"/>
                  <a:gd name="T10" fmla="*/ 0 w 15"/>
                  <a:gd name="T11" fmla="*/ 0 h 8"/>
                  <a:gd name="T12" fmla="*/ 0 w 1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0" y="0"/>
                    </a:moveTo>
                    <a:lnTo>
                      <a:pt x="0" y="8"/>
                    </a:lnTo>
                    <a:lnTo>
                      <a:pt x="0" y="8"/>
                    </a:lnTo>
                    <a:lnTo>
                      <a:pt x="15" y="8"/>
                    </a:lnTo>
                    <a:lnTo>
                      <a:pt x="15" y="0"/>
                    </a:lnTo>
                    <a:lnTo>
                      <a:pt x="0" y="0"/>
                    </a:lnTo>
                    <a:lnTo>
                      <a:pt x="0" y="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Rectangle 407"/>
            <p:cNvSpPr>
              <a:spLocks noChangeArrowheads="1"/>
            </p:cNvSpPr>
            <p:nvPr userDrawn="1"/>
          </p:nvSpPr>
          <p:spPr bwMode="auto">
            <a:xfrm>
              <a:off x="4269" y="2676"/>
              <a:ext cx="13" cy="8"/>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08"/>
            <p:cNvSpPr>
              <a:spLocks/>
            </p:cNvSpPr>
            <p:nvPr userDrawn="1"/>
          </p:nvSpPr>
          <p:spPr bwMode="auto">
            <a:xfrm>
              <a:off x="4243" y="2676"/>
              <a:ext cx="21" cy="8"/>
            </a:xfrm>
            <a:custGeom>
              <a:avLst/>
              <a:gdLst>
                <a:gd name="T0" fmla="*/ 0 w 21"/>
                <a:gd name="T1" fmla="*/ 8 h 8"/>
                <a:gd name="T2" fmla="*/ 0 w 21"/>
                <a:gd name="T3" fmla="*/ 8 h 8"/>
                <a:gd name="T4" fmla="*/ 21 w 21"/>
                <a:gd name="T5" fmla="*/ 8 h 8"/>
                <a:gd name="T6" fmla="*/ 21 w 21"/>
                <a:gd name="T7" fmla="*/ 0 h 8"/>
                <a:gd name="T8" fmla="*/ 0 w 21"/>
                <a:gd name="T9" fmla="*/ 0 h 8"/>
                <a:gd name="T10" fmla="*/ 0 w 21"/>
                <a:gd name="T11" fmla="*/ 8 h 8"/>
              </a:gdLst>
              <a:ahLst/>
              <a:cxnLst>
                <a:cxn ang="0">
                  <a:pos x="T0" y="T1"/>
                </a:cxn>
                <a:cxn ang="0">
                  <a:pos x="T2" y="T3"/>
                </a:cxn>
                <a:cxn ang="0">
                  <a:pos x="T4" y="T5"/>
                </a:cxn>
                <a:cxn ang="0">
                  <a:pos x="T6" y="T7"/>
                </a:cxn>
                <a:cxn ang="0">
                  <a:pos x="T8" y="T9"/>
                </a:cxn>
                <a:cxn ang="0">
                  <a:pos x="T10" y="T11"/>
                </a:cxn>
              </a:cxnLst>
              <a:rect l="0" t="0" r="r" b="b"/>
              <a:pathLst>
                <a:path w="21" h="8">
                  <a:moveTo>
                    <a:pt x="0" y="8"/>
                  </a:moveTo>
                  <a:lnTo>
                    <a:pt x="0" y="8"/>
                  </a:lnTo>
                  <a:lnTo>
                    <a:pt x="21" y="8"/>
                  </a:lnTo>
                  <a:lnTo>
                    <a:pt x="21" y="0"/>
                  </a:lnTo>
                  <a:lnTo>
                    <a:pt x="0" y="0"/>
                  </a:lnTo>
                  <a:lnTo>
                    <a:pt x="0" y="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409"/>
            <p:cNvSpPr>
              <a:spLocks/>
            </p:cNvSpPr>
            <p:nvPr userDrawn="1"/>
          </p:nvSpPr>
          <p:spPr bwMode="auto">
            <a:xfrm>
              <a:off x="4176" y="2676"/>
              <a:ext cx="55" cy="8"/>
            </a:xfrm>
            <a:custGeom>
              <a:avLst/>
              <a:gdLst>
                <a:gd name="T0" fmla="*/ 0 w 55"/>
                <a:gd name="T1" fmla="*/ 8 h 8"/>
                <a:gd name="T2" fmla="*/ 0 w 55"/>
                <a:gd name="T3" fmla="*/ 8 h 8"/>
                <a:gd name="T4" fmla="*/ 55 w 55"/>
                <a:gd name="T5" fmla="*/ 8 h 8"/>
                <a:gd name="T6" fmla="*/ 55 w 55"/>
                <a:gd name="T7" fmla="*/ 0 h 8"/>
                <a:gd name="T8" fmla="*/ 0 w 55"/>
                <a:gd name="T9" fmla="*/ 0 h 8"/>
                <a:gd name="T10" fmla="*/ 0 w 55"/>
                <a:gd name="T11" fmla="*/ 8 h 8"/>
              </a:gdLst>
              <a:ahLst/>
              <a:cxnLst>
                <a:cxn ang="0">
                  <a:pos x="T0" y="T1"/>
                </a:cxn>
                <a:cxn ang="0">
                  <a:pos x="T2" y="T3"/>
                </a:cxn>
                <a:cxn ang="0">
                  <a:pos x="T4" y="T5"/>
                </a:cxn>
                <a:cxn ang="0">
                  <a:pos x="T6" y="T7"/>
                </a:cxn>
                <a:cxn ang="0">
                  <a:pos x="T8" y="T9"/>
                </a:cxn>
                <a:cxn ang="0">
                  <a:pos x="T10" y="T11"/>
                </a:cxn>
              </a:cxnLst>
              <a:rect l="0" t="0" r="r" b="b"/>
              <a:pathLst>
                <a:path w="55" h="8">
                  <a:moveTo>
                    <a:pt x="0" y="8"/>
                  </a:moveTo>
                  <a:lnTo>
                    <a:pt x="0" y="8"/>
                  </a:lnTo>
                  <a:lnTo>
                    <a:pt x="55" y="8"/>
                  </a:lnTo>
                  <a:lnTo>
                    <a:pt x="55" y="0"/>
                  </a:lnTo>
                  <a:lnTo>
                    <a:pt x="0" y="0"/>
                  </a:lnTo>
                  <a:lnTo>
                    <a:pt x="0" y="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410"/>
            <p:cNvSpPr>
              <a:spLocks/>
            </p:cNvSpPr>
            <p:nvPr userDrawn="1"/>
          </p:nvSpPr>
          <p:spPr bwMode="auto">
            <a:xfrm>
              <a:off x="4176" y="2691"/>
              <a:ext cx="55" cy="9"/>
            </a:xfrm>
            <a:custGeom>
              <a:avLst/>
              <a:gdLst>
                <a:gd name="T0" fmla="*/ 0 w 55"/>
                <a:gd name="T1" fmla="*/ 9 h 9"/>
                <a:gd name="T2" fmla="*/ 0 w 55"/>
                <a:gd name="T3" fmla="*/ 9 h 9"/>
                <a:gd name="T4" fmla="*/ 55 w 55"/>
                <a:gd name="T5" fmla="*/ 9 h 9"/>
                <a:gd name="T6" fmla="*/ 55 w 55"/>
                <a:gd name="T7" fmla="*/ 0 h 9"/>
                <a:gd name="T8" fmla="*/ 0 w 55"/>
                <a:gd name="T9" fmla="*/ 0 h 9"/>
                <a:gd name="T10" fmla="*/ 0 w 55"/>
                <a:gd name="T11" fmla="*/ 9 h 9"/>
              </a:gdLst>
              <a:ahLst/>
              <a:cxnLst>
                <a:cxn ang="0">
                  <a:pos x="T0" y="T1"/>
                </a:cxn>
                <a:cxn ang="0">
                  <a:pos x="T2" y="T3"/>
                </a:cxn>
                <a:cxn ang="0">
                  <a:pos x="T4" y="T5"/>
                </a:cxn>
                <a:cxn ang="0">
                  <a:pos x="T6" y="T7"/>
                </a:cxn>
                <a:cxn ang="0">
                  <a:pos x="T8" y="T9"/>
                </a:cxn>
                <a:cxn ang="0">
                  <a:pos x="T10" y="T11"/>
                </a:cxn>
              </a:cxnLst>
              <a:rect l="0" t="0" r="r" b="b"/>
              <a:pathLst>
                <a:path w="55" h="9">
                  <a:moveTo>
                    <a:pt x="0" y="9"/>
                  </a:moveTo>
                  <a:lnTo>
                    <a:pt x="0" y="9"/>
                  </a:lnTo>
                  <a:lnTo>
                    <a:pt x="55" y="9"/>
                  </a:lnTo>
                  <a:lnTo>
                    <a:pt x="55" y="0"/>
                  </a:lnTo>
                  <a:lnTo>
                    <a:pt x="0" y="0"/>
                  </a:lnTo>
                  <a:lnTo>
                    <a:pt x="0" y="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411"/>
            <p:cNvSpPr>
              <a:spLocks noEditPoints="1"/>
            </p:cNvSpPr>
            <p:nvPr userDrawn="1"/>
          </p:nvSpPr>
          <p:spPr bwMode="auto">
            <a:xfrm>
              <a:off x="3183" y="2598"/>
              <a:ext cx="180" cy="176"/>
            </a:xfrm>
            <a:custGeom>
              <a:avLst/>
              <a:gdLst>
                <a:gd name="T0" fmla="*/ 116 w 180"/>
                <a:gd name="T1" fmla="*/ 120 h 176"/>
                <a:gd name="T2" fmla="*/ 118 w 180"/>
                <a:gd name="T3" fmla="*/ 120 h 176"/>
                <a:gd name="T4" fmla="*/ 118 w 180"/>
                <a:gd name="T5" fmla="*/ 146 h 176"/>
                <a:gd name="T6" fmla="*/ 118 w 180"/>
                <a:gd name="T7" fmla="*/ 146 h 176"/>
                <a:gd name="T8" fmla="*/ 50 w 180"/>
                <a:gd name="T9" fmla="*/ 146 h 176"/>
                <a:gd name="T10" fmla="*/ 20 w 180"/>
                <a:gd name="T11" fmla="*/ 176 h 176"/>
                <a:gd name="T12" fmla="*/ 20 w 180"/>
                <a:gd name="T13" fmla="*/ 146 h 176"/>
                <a:gd name="T14" fmla="*/ 0 w 180"/>
                <a:gd name="T15" fmla="*/ 146 h 176"/>
                <a:gd name="T16" fmla="*/ 0 w 180"/>
                <a:gd name="T17" fmla="*/ 51 h 176"/>
                <a:gd name="T18" fmla="*/ 0 w 180"/>
                <a:gd name="T19" fmla="*/ 51 h 176"/>
                <a:gd name="T20" fmla="*/ 37 w 180"/>
                <a:gd name="T21" fmla="*/ 51 h 176"/>
                <a:gd name="T22" fmla="*/ 37 w 180"/>
                <a:gd name="T23" fmla="*/ 100 h 176"/>
                <a:gd name="T24" fmla="*/ 37 w 180"/>
                <a:gd name="T25" fmla="*/ 114 h 176"/>
                <a:gd name="T26" fmla="*/ 37 w 180"/>
                <a:gd name="T27" fmla="*/ 120 h 176"/>
                <a:gd name="T28" fmla="*/ 44 w 180"/>
                <a:gd name="T29" fmla="*/ 120 h 176"/>
                <a:gd name="T30" fmla="*/ 55 w 180"/>
                <a:gd name="T31" fmla="*/ 120 h 176"/>
                <a:gd name="T32" fmla="*/ 116 w 180"/>
                <a:gd name="T33" fmla="*/ 120 h 176"/>
                <a:gd name="T34" fmla="*/ 180 w 180"/>
                <a:gd name="T35" fmla="*/ 0 h 176"/>
                <a:gd name="T36" fmla="*/ 180 w 180"/>
                <a:gd name="T37" fmla="*/ 110 h 176"/>
                <a:gd name="T38" fmla="*/ 165 w 180"/>
                <a:gd name="T39" fmla="*/ 110 h 176"/>
                <a:gd name="T40" fmla="*/ 165 w 180"/>
                <a:gd name="T41" fmla="*/ 149 h 176"/>
                <a:gd name="T42" fmla="*/ 126 w 180"/>
                <a:gd name="T43" fmla="*/ 110 h 176"/>
                <a:gd name="T44" fmla="*/ 45 w 180"/>
                <a:gd name="T45" fmla="*/ 110 h 176"/>
                <a:gd name="T46" fmla="*/ 45 w 180"/>
                <a:gd name="T47" fmla="*/ 0 h 176"/>
                <a:gd name="T48" fmla="*/ 180 w 180"/>
                <a:gd name="T49" fmla="*/ 0 h 176"/>
                <a:gd name="T50" fmla="*/ 172 w 180"/>
                <a:gd name="T51" fmla="*/ 7 h 176"/>
                <a:gd name="T52" fmla="*/ 54 w 180"/>
                <a:gd name="T53" fmla="*/ 7 h 176"/>
                <a:gd name="T54" fmla="*/ 54 w 180"/>
                <a:gd name="T55" fmla="*/ 103 h 176"/>
                <a:gd name="T56" fmla="*/ 130 w 180"/>
                <a:gd name="T57" fmla="*/ 103 h 176"/>
                <a:gd name="T58" fmla="*/ 157 w 180"/>
                <a:gd name="T59" fmla="*/ 130 h 176"/>
                <a:gd name="T60" fmla="*/ 157 w 180"/>
                <a:gd name="T61" fmla="*/ 103 h 176"/>
                <a:gd name="T62" fmla="*/ 172 w 180"/>
                <a:gd name="T63" fmla="*/ 103 h 176"/>
                <a:gd name="T64" fmla="*/ 172 w 180"/>
                <a:gd name="T65" fmla="*/ 7 h 176"/>
                <a:gd name="T66" fmla="*/ 79 w 180"/>
                <a:gd name="T67" fmla="*/ 80 h 176"/>
                <a:gd name="T68" fmla="*/ 143 w 180"/>
                <a:gd name="T69" fmla="*/ 80 h 176"/>
                <a:gd name="T70" fmla="*/ 143 w 180"/>
                <a:gd name="T71" fmla="*/ 73 h 176"/>
                <a:gd name="T72" fmla="*/ 79 w 180"/>
                <a:gd name="T73" fmla="*/ 73 h 176"/>
                <a:gd name="T74" fmla="*/ 79 w 180"/>
                <a:gd name="T75" fmla="*/ 80 h 176"/>
                <a:gd name="T76" fmla="*/ 158 w 180"/>
                <a:gd name="T77" fmla="*/ 49 h 176"/>
                <a:gd name="T78" fmla="*/ 71 w 180"/>
                <a:gd name="T79" fmla="*/ 49 h 176"/>
                <a:gd name="T80" fmla="*/ 71 w 180"/>
                <a:gd name="T81" fmla="*/ 56 h 176"/>
                <a:gd name="T82" fmla="*/ 158 w 180"/>
                <a:gd name="T83" fmla="*/ 56 h 176"/>
                <a:gd name="T84" fmla="*/ 158 w 180"/>
                <a:gd name="T85" fmla="*/ 49 h 176"/>
                <a:gd name="T86" fmla="*/ 115 w 180"/>
                <a:gd name="T87" fmla="*/ 27 h 176"/>
                <a:gd name="T88" fmla="*/ 86 w 180"/>
                <a:gd name="T89" fmla="*/ 27 h 176"/>
                <a:gd name="T90" fmla="*/ 86 w 180"/>
                <a:gd name="T91" fmla="*/ 32 h 176"/>
                <a:gd name="T92" fmla="*/ 115 w 180"/>
                <a:gd name="T93" fmla="*/ 32 h 176"/>
                <a:gd name="T94" fmla="*/ 115 w 180"/>
                <a:gd name="T95" fmla="*/ 2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0" h="176">
                  <a:moveTo>
                    <a:pt x="116" y="120"/>
                  </a:moveTo>
                  <a:lnTo>
                    <a:pt x="118" y="120"/>
                  </a:lnTo>
                  <a:lnTo>
                    <a:pt x="118" y="146"/>
                  </a:lnTo>
                  <a:lnTo>
                    <a:pt x="118" y="146"/>
                  </a:lnTo>
                  <a:lnTo>
                    <a:pt x="50" y="146"/>
                  </a:lnTo>
                  <a:lnTo>
                    <a:pt x="20" y="176"/>
                  </a:lnTo>
                  <a:lnTo>
                    <a:pt x="20" y="146"/>
                  </a:lnTo>
                  <a:lnTo>
                    <a:pt x="0" y="146"/>
                  </a:lnTo>
                  <a:lnTo>
                    <a:pt x="0" y="51"/>
                  </a:lnTo>
                  <a:lnTo>
                    <a:pt x="0" y="51"/>
                  </a:lnTo>
                  <a:lnTo>
                    <a:pt x="37" y="51"/>
                  </a:lnTo>
                  <a:lnTo>
                    <a:pt x="37" y="100"/>
                  </a:lnTo>
                  <a:lnTo>
                    <a:pt x="37" y="114"/>
                  </a:lnTo>
                  <a:lnTo>
                    <a:pt x="37" y="120"/>
                  </a:lnTo>
                  <a:lnTo>
                    <a:pt x="44" y="120"/>
                  </a:lnTo>
                  <a:lnTo>
                    <a:pt x="55" y="120"/>
                  </a:lnTo>
                  <a:lnTo>
                    <a:pt x="116" y="120"/>
                  </a:lnTo>
                  <a:close/>
                  <a:moveTo>
                    <a:pt x="180" y="0"/>
                  </a:moveTo>
                  <a:lnTo>
                    <a:pt x="180" y="110"/>
                  </a:lnTo>
                  <a:lnTo>
                    <a:pt x="165" y="110"/>
                  </a:lnTo>
                  <a:lnTo>
                    <a:pt x="165" y="149"/>
                  </a:lnTo>
                  <a:lnTo>
                    <a:pt x="126" y="110"/>
                  </a:lnTo>
                  <a:lnTo>
                    <a:pt x="45" y="110"/>
                  </a:lnTo>
                  <a:lnTo>
                    <a:pt x="45" y="0"/>
                  </a:lnTo>
                  <a:lnTo>
                    <a:pt x="180" y="0"/>
                  </a:lnTo>
                  <a:close/>
                  <a:moveTo>
                    <a:pt x="172" y="7"/>
                  </a:moveTo>
                  <a:lnTo>
                    <a:pt x="54" y="7"/>
                  </a:lnTo>
                  <a:lnTo>
                    <a:pt x="54" y="103"/>
                  </a:lnTo>
                  <a:lnTo>
                    <a:pt x="130" y="103"/>
                  </a:lnTo>
                  <a:lnTo>
                    <a:pt x="157" y="130"/>
                  </a:lnTo>
                  <a:lnTo>
                    <a:pt x="157" y="103"/>
                  </a:lnTo>
                  <a:lnTo>
                    <a:pt x="172" y="103"/>
                  </a:lnTo>
                  <a:lnTo>
                    <a:pt x="172" y="7"/>
                  </a:lnTo>
                  <a:close/>
                  <a:moveTo>
                    <a:pt x="79" y="80"/>
                  </a:moveTo>
                  <a:lnTo>
                    <a:pt x="143" y="80"/>
                  </a:lnTo>
                  <a:lnTo>
                    <a:pt x="143" y="73"/>
                  </a:lnTo>
                  <a:lnTo>
                    <a:pt x="79" y="73"/>
                  </a:lnTo>
                  <a:lnTo>
                    <a:pt x="79" y="80"/>
                  </a:lnTo>
                  <a:close/>
                  <a:moveTo>
                    <a:pt x="158" y="49"/>
                  </a:moveTo>
                  <a:lnTo>
                    <a:pt x="71" y="49"/>
                  </a:lnTo>
                  <a:lnTo>
                    <a:pt x="71" y="56"/>
                  </a:lnTo>
                  <a:lnTo>
                    <a:pt x="158" y="56"/>
                  </a:lnTo>
                  <a:lnTo>
                    <a:pt x="158" y="49"/>
                  </a:lnTo>
                  <a:close/>
                  <a:moveTo>
                    <a:pt x="115" y="27"/>
                  </a:moveTo>
                  <a:lnTo>
                    <a:pt x="86" y="27"/>
                  </a:lnTo>
                  <a:lnTo>
                    <a:pt x="86" y="32"/>
                  </a:lnTo>
                  <a:lnTo>
                    <a:pt x="115" y="32"/>
                  </a:lnTo>
                  <a:lnTo>
                    <a:pt x="115" y="2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412"/>
            <p:cNvSpPr>
              <a:spLocks noEditPoints="1"/>
            </p:cNvSpPr>
            <p:nvPr userDrawn="1"/>
          </p:nvSpPr>
          <p:spPr bwMode="auto">
            <a:xfrm>
              <a:off x="2683" y="2051"/>
              <a:ext cx="155" cy="155"/>
            </a:xfrm>
            <a:custGeom>
              <a:avLst/>
              <a:gdLst>
                <a:gd name="T0" fmla="*/ 90 w 92"/>
                <a:gd name="T1" fmla="*/ 59 h 92"/>
                <a:gd name="T2" fmla="*/ 92 w 92"/>
                <a:gd name="T3" fmla="*/ 51 h 92"/>
                <a:gd name="T4" fmla="*/ 83 w 92"/>
                <a:gd name="T5" fmla="*/ 43 h 92"/>
                <a:gd name="T6" fmla="*/ 91 w 92"/>
                <a:gd name="T7" fmla="*/ 35 h 92"/>
                <a:gd name="T8" fmla="*/ 88 w 92"/>
                <a:gd name="T9" fmla="*/ 27 h 92"/>
                <a:gd name="T10" fmla="*/ 75 w 92"/>
                <a:gd name="T11" fmla="*/ 22 h 92"/>
                <a:gd name="T12" fmla="*/ 76 w 92"/>
                <a:gd name="T13" fmla="*/ 11 h 92"/>
                <a:gd name="T14" fmla="*/ 65 w 92"/>
                <a:gd name="T15" fmla="*/ 14 h 92"/>
                <a:gd name="T16" fmla="*/ 59 w 92"/>
                <a:gd name="T17" fmla="*/ 2 h 92"/>
                <a:gd name="T18" fmla="*/ 50 w 92"/>
                <a:gd name="T19" fmla="*/ 0 h 92"/>
                <a:gd name="T20" fmla="*/ 43 w 92"/>
                <a:gd name="T21" fmla="*/ 9 h 92"/>
                <a:gd name="T22" fmla="*/ 35 w 92"/>
                <a:gd name="T23" fmla="*/ 1 h 92"/>
                <a:gd name="T24" fmla="*/ 27 w 92"/>
                <a:gd name="T25" fmla="*/ 4 h 92"/>
                <a:gd name="T26" fmla="*/ 22 w 92"/>
                <a:gd name="T27" fmla="*/ 17 h 92"/>
                <a:gd name="T28" fmla="*/ 11 w 92"/>
                <a:gd name="T29" fmla="*/ 16 h 92"/>
                <a:gd name="T30" fmla="*/ 14 w 92"/>
                <a:gd name="T31" fmla="*/ 27 h 92"/>
                <a:gd name="T32" fmla="*/ 2 w 92"/>
                <a:gd name="T33" fmla="*/ 33 h 92"/>
                <a:gd name="T34" fmla="*/ 0 w 92"/>
                <a:gd name="T35" fmla="*/ 42 h 92"/>
                <a:gd name="T36" fmla="*/ 8 w 92"/>
                <a:gd name="T37" fmla="*/ 49 h 92"/>
                <a:gd name="T38" fmla="*/ 1 w 92"/>
                <a:gd name="T39" fmla="*/ 57 h 92"/>
                <a:gd name="T40" fmla="*/ 4 w 92"/>
                <a:gd name="T41" fmla="*/ 65 h 92"/>
                <a:gd name="T42" fmla="*/ 17 w 92"/>
                <a:gd name="T43" fmla="*/ 70 h 92"/>
                <a:gd name="T44" fmla="*/ 16 w 92"/>
                <a:gd name="T45" fmla="*/ 81 h 92"/>
                <a:gd name="T46" fmla="*/ 27 w 92"/>
                <a:gd name="T47" fmla="*/ 78 h 92"/>
                <a:gd name="T48" fmla="*/ 33 w 92"/>
                <a:gd name="T49" fmla="*/ 90 h 92"/>
                <a:gd name="T50" fmla="*/ 41 w 92"/>
                <a:gd name="T51" fmla="*/ 92 h 92"/>
                <a:gd name="T52" fmla="*/ 49 w 92"/>
                <a:gd name="T53" fmla="*/ 84 h 92"/>
                <a:gd name="T54" fmla="*/ 57 w 92"/>
                <a:gd name="T55" fmla="*/ 91 h 92"/>
                <a:gd name="T56" fmla="*/ 65 w 92"/>
                <a:gd name="T57" fmla="*/ 88 h 92"/>
                <a:gd name="T58" fmla="*/ 70 w 92"/>
                <a:gd name="T59" fmla="*/ 75 h 92"/>
                <a:gd name="T60" fmla="*/ 81 w 92"/>
                <a:gd name="T61" fmla="*/ 76 h 92"/>
                <a:gd name="T62" fmla="*/ 78 w 92"/>
                <a:gd name="T63" fmla="*/ 65 h 92"/>
                <a:gd name="T64" fmla="*/ 75 w 92"/>
                <a:gd name="T65" fmla="*/ 52 h 92"/>
                <a:gd name="T66" fmla="*/ 17 w 92"/>
                <a:gd name="T67" fmla="*/ 41 h 92"/>
                <a:gd name="T68" fmla="*/ 75 w 92"/>
                <a:gd name="T69" fmla="*/ 52 h 92"/>
                <a:gd name="T70" fmla="*/ 49 w 92"/>
                <a:gd name="T71" fmla="*/ 54 h 92"/>
                <a:gd name="T72" fmla="*/ 43 w 92"/>
                <a:gd name="T73" fmla="*/ 3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2">
                  <a:moveTo>
                    <a:pt x="81" y="59"/>
                  </a:moveTo>
                  <a:cubicBezTo>
                    <a:pt x="85" y="59"/>
                    <a:pt x="90" y="59"/>
                    <a:pt x="90" y="59"/>
                  </a:cubicBezTo>
                  <a:cubicBezTo>
                    <a:pt x="91" y="57"/>
                    <a:pt x="91" y="56"/>
                    <a:pt x="91" y="55"/>
                  </a:cubicBezTo>
                  <a:cubicBezTo>
                    <a:pt x="91" y="53"/>
                    <a:pt x="92" y="52"/>
                    <a:pt x="92" y="51"/>
                  </a:cubicBezTo>
                  <a:cubicBezTo>
                    <a:pt x="84" y="47"/>
                    <a:pt x="84" y="47"/>
                    <a:pt x="84" y="47"/>
                  </a:cubicBezTo>
                  <a:cubicBezTo>
                    <a:pt x="84" y="46"/>
                    <a:pt x="84" y="44"/>
                    <a:pt x="83" y="43"/>
                  </a:cubicBezTo>
                  <a:cubicBezTo>
                    <a:pt x="83" y="42"/>
                    <a:pt x="83" y="41"/>
                    <a:pt x="83" y="40"/>
                  </a:cubicBezTo>
                  <a:cubicBezTo>
                    <a:pt x="87" y="38"/>
                    <a:pt x="91" y="35"/>
                    <a:pt x="91" y="35"/>
                  </a:cubicBezTo>
                  <a:cubicBezTo>
                    <a:pt x="90" y="34"/>
                    <a:pt x="90" y="32"/>
                    <a:pt x="89" y="31"/>
                  </a:cubicBezTo>
                  <a:cubicBezTo>
                    <a:pt x="89" y="30"/>
                    <a:pt x="88" y="28"/>
                    <a:pt x="88" y="27"/>
                  </a:cubicBezTo>
                  <a:cubicBezTo>
                    <a:pt x="79" y="28"/>
                    <a:pt x="79" y="28"/>
                    <a:pt x="79" y="28"/>
                  </a:cubicBezTo>
                  <a:cubicBezTo>
                    <a:pt x="78" y="26"/>
                    <a:pt x="76" y="24"/>
                    <a:pt x="75" y="22"/>
                  </a:cubicBezTo>
                  <a:cubicBezTo>
                    <a:pt x="77" y="19"/>
                    <a:pt x="79" y="14"/>
                    <a:pt x="79" y="14"/>
                  </a:cubicBezTo>
                  <a:cubicBezTo>
                    <a:pt x="78" y="13"/>
                    <a:pt x="77" y="12"/>
                    <a:pt x="76" y="11"/>
                  </a:cubicBezTo>
                  <a:cubicBezTo>
                    <a:pt x="75" y="10"/>
                    <a:pt x="74" y="9"/>
                    <a:pt x="73" y="9"/>
                  </a:cubicBezTo>
                  <a:cubicBezTo>
                    <a:pt x="65" y="14"/>
                    <a:pt x="65" y="14"/>
                    <a:pt x="65" y="14"/>
                  </a:cubicBezTo>
                  <a:cubicBezTo>
                    <a:pt x="63" y="13"/>
                    <a:pt x="61" y="12"/>
                    <a:pt x="59" y="11"/>
                  </a:cubicBezTo>
                  <a:cubicBezTo>
                    <a:pt x="59" y="7"/>
                    <a:pt x="59" y="2"/>
                    <a:pt x="59" y="2"/>
                  </a:cubicBezTo>
                  <a:cubicBezTo>
                    <a:pt x="57" y="1"/>
                    <a:pt x="56" y="1"/>
                    <a:pt x="54" y="1"/>
                  </a:cubicBezTo>
                  <a:cubicBezTo>
                    <a:pt x="53" y="1"/>
                    <a:pt x="52" y="0"/>
                    <a:pt x="50" y="0"/>
                  </a:cubicBezTo>
                  <a:cubicBezTo>
                    <a:pt x="46" y="8"/>
                    <a:pt x="46" y="8"/>
                    <a:pt x="46" y="8"/>
                  </a:cubicBezTo>
                  <a:cubicBezTo>
                    <a:pt x="45" y="8"/>
                    <a:pt x="44" y="8"/>
                    <a:pt x="43" y="9"/>
                  </a:cubicBezTo>
                  <a:cubicBezTo>
                    <a:pt x="42" y="9"/>
                    <a:pt x="41" y="9"/>
                    <a:pt x="40" y="9"/>
                  </a:cubicBezTo>
                  <a:cubicBezTo>
                    <a:pt x="37" y="5"/>
                    <a:pt x="35" y="1"/>
                    <a:pt x="35" y="1"/>
                  </a:cubicBezTo>
                  <a:cubicBezTo>
                    <a:pt x="33" y="2"/>
                    <a:pt x="32" y="2"/>
                    <a:pt x="31" y="3"/>
                  </a:cubicBezTo>
                  <a:cubicBezTo>
                    <a:pt x="29" y="3"/>
                    <a:pt x="28" y="4"/>
                    <a:pt x="27" y="4"/>
                  </a:cubicBezTo>
                  <a:cubicBezTo>
                    <a:pt x="28" y="13"/>
                    <a:pt x="28" y="13"/>
                    <a:pt x="28" y="13"/>
                  </a:cubicBezTo>
                  <a:cubicBezTo>
                    <a:pt x="26" y="14"/>
                    <a:pt x="24" y="16"/>
                    <a:pt x="22" y="17"/>
                  </a:cubicBezTo>
                  <a:cubicBezTo>
                    <a:pt x="18" y="15"/>
                    <a:pt x="14" y="13"/>
                    <a:pt x="14" y="13"/>
                  </a:cubicBezTo>
                  <a:cubicBezTo>
                    <a:pt x="13" y="14"/>
                    <a:pt x="12" y="15"/>
                    <a:pt x="11" y="16"/>
                  </a:cubicBezTo>
                  <a:cubicBezTo>
                    <a:pt x="10" y="17"/>
                    <a:pt x="9" y="18"/>
                    <a:pt x="8" y="19"/>
                  </a:cubicBezTo>
                  <a:cubicBezTo>
                    <a:pt x="14" y="27"/>
                    <a:pt x="14" y="27"/>
                    <a:pt x="14" y="27"/>
                  </a:cubicBezTo>
                  <a:cubicBezTo>
                    <a:pt x="12" y="29"/>
                    <a:pt x="11" y="31"/>
                    <a:pt x="11" y="33"/>
                  </a:cubicBezTo>
                  <a:cubicBezTo>
                    <a:pt x="7" y="33"/>
                    <a:pt x="2" y="33"/>
                    <a:pt x="2" y="33"/>
                  </a:cubicBezTo>
                  <a:cubicBezTo>
                    <a:pt x="1" y="35"/>
                    <a:pt x="1" y="36"/>
                    <a:pt x="1" y="38"/>
                  </a:cubicBezTo>
                  <a:cubicBezTo>
                    <a:pt x="0" y="39"/>
                    <a:pt x="0" y="40"/>
                    <a:pt x="0" y="42"/>
                  </a:cubicBezTo>
                  <a:cubicBezTo>
                    <a:pt x="8" y="46"/>
                    <a:pt x="8" y="46"/>
                    <a:pt x="8" y="46"/>
                  </a:cubicBezTo>
                  <a:cubicBezTo>
                    <a:pt x="8" y="47"/>
                    <a:pt x="8" y="48"/>
                    <a:pt x="8" y="49"/>
                  </a:cubicBezTo>
                  <a:cubicBezTo>
                    <a:pt x="8" y="50"/>
                    <a:pt x="9" y="51"/>
                    <a:pt x="9" y="52"/>
                  </a:cubicBezTo>
                  <a:cubicBezTo>
                    <a:pt x="5" y="55"/>
                    <a:pt x="1" y="57"/>
                    <a:pt x="1" y="57"/>
                  </a:cubicBezTo>
                  <a:cubicBezTo>
                    <a:pt x="2" y="59"/>
                    <a:pt x="2" y="60"/>
                    <a:pt x="2" y="61"/>
                  </a:cubicBezTo>
                  <a:cubicBezTo>
                    <a:pt x="3" y="63"/>
                    <a:pt x="3" y="64"/>
                    <a:pt x="4" y="65"/>
                  </a:cubicBezTo>
                  <a:cubicBezTo>
                    <a:pt x="13" y="65"/>
                    <a:pt x="13" y="65"/>
                    <a:pt x="13" y="65"/>
                  </a:cubicBezTo>
                  <a:cubicBezTo>
                    <a:pt x="14" y="66"/>
                    <a:pt x="15" y="68"/>
                    <a:pt x="17" y="70"/>
                  </a:cubicBezTo>
                  <a:cubicBezTo>
                    <a:pt x="15" y="74"/>
                    <a:pt x="13" y="78"/>
                    <a:pt x="13" y="78"/>
                  </a:cubicBezTo>
                  <a:cubicBezTo>
                    <a:pt x="14" y="79"/>
                    <a:pt x="15" y="80"/>
                    <a:pt x="16" y="81"/>
                  </a:cubicBezTo>
                  <a:cubicBezTo>
                    <a:pt x="17" y="82"/>
                    <a:pt x="18" y="83"/>
                    <a:pt x="19" y="84"/>
                  </a:cubicBezTo>
                  <a:cubicBezTo>
                    <a:pt x="27" y="78"/>
                    <a:pt x="27" y="78"/>
                    <a:pt x="27" y="78"/>
                  </a:cubicBezTo>
                  <a:cubicBezTo>
                    <a:pt x="29" y="80"/>
                    <a:pt x="31" y="81"/>
                    <a:pt x="33" y="81"/>
                  </a:cubicBezTo>
                  <a:cubicBezTo>
                    <a:pt x="33" y="86"/>
                    <a:pt x="33" y="90"/>
                    <a:pt x="33" y="90"/>
                  </a:cubicBezTo>
                  <a:cubicBezTo>
                    <a:pt x="35" y="91"/>
                    <a:pt x="36" y="91"/>
                    <a:pt x="37" y="91"/>
                  </a:cubicBezTo>
                  <a:cubicBezTo>
                    <a:pt x="39" y="92"/>
                    <a:pt x="40" y="92"/>
                    <a:pt x="41" y="92"/>
                  </a:cubicBezTo>
                  <a:cubicBezTo>
                    <a:pt x="45" y="84"/>
                    <a:pt x="45" y="84"/>
                    <a:pt x="45" y="84"/>
                  </a:cubicBezTo>
                  <a:cubicBezTo>
                    <a:pt x="47" y="84"/>
                    <a:pt x="48" y="84"/>
                    <a:pt x="49" y="84"/>
                  </a:cubicBezTo>
                  <a:cubicBezTo>
                    <a:pt x="50" y="84"/>
                    <a:pt x="51" y="83"/>
                    <a:pt x="52" y="83"/>
                  </a:cubicBezTo>
                  <a:cubicBezTo>
                    <a:pt x="54" y="87"/>
                    <a:pt x="57" y="91"/>
                    <a:pt x="57" y="91"/>
                  </a:cubicBezTo>
                  <a:cubicBezTo>
                    <a:pt x="58" y="90"/>
                    <a:pt x="60" y="90"/>
                    <a:pt x="61" y="90"/>
                  </a:cubicBezTo>
                  <a:cubicBezTo>
                    <a:pt x="62" y="89"/>
                    <a:pt x="64" y="89"/>
                    <a:pt x="65" y="88"/>
                  </a:cubicBezTo>
                  <a:cubicBezTo>
                    <a:pt x="64" y="79"/>
                    <a:pt x="64" y="79"/>
                    <a:pt x="64" y="79"/>
                  </a:cubicBezTo>
                  <a:cubicBezTo>
                    <a:pt x="66" y="78"/>
                    <a:pt x="68" y="77"/>
                    <a:pt x="70" y="75"/>
                  </a:cubicBezTo>
                  <a:cubicBezTo>
                    <a:pt x="74" y="77"/>
                    <a:pt x="78" y="79"/>
                    <a:pt x="78" y="79"/>
                  </a:cubicBezTo>
                  <a:cubicBezTo>
                    <a:pt x="79" y="78"/>
                    <a:pt x="80" y="77"/>
                    <a:pt x="81" y="76"/>
                  </a:cubicBezTo>
                  <a:cubicBezTo>
                    <a:pt x="82" y="75"/>
                    <a:pt x="83" y="74"/>
                    <a:pt x="83" y="73"/>
                  </a:cubicBezTo>
                  <a:cubicBezTo>
                    <a:pt x="78" y="65"/>
                    <a:pt x="78" y="65"/>
                    <a:pt x="78" y="65"/>
                  </a:cubicBezTo>
                  <a:cubicBezTo>
                    <a:pt x="79" y="63"/>
                    <a:pt x="80" y="62"/>
                    <a:pt x="81" y="59"/>
                  </a:cubicBezTo>
                  <a:close/>
                  <a:moveTo>
                    <a:pt x="75" y="52"/>
                  </a:moveTo>
                  <a:cubicBezTo>
                    <a:pt x="72" y="67"/>
                    <a:pt x="56" y="78"/>
                    <a:pt x="40" y="75"/>
                  </a:cubicBezTo>
                  <a:cubicBezTo>
                    <a:pt x="25" y="72"/>
                    <a:pt x="14" y="57"/>
                    <a:pt x="17" y="41"/>
                  </a:cubicBezTo>
                  <a:cubicBezTo>
                    <a:pt x="20" y="25"/>
                    <a:pt x="35" y="14"/>
                    <a:pt x="51" y="17"/>
                  </a:cubicBezTo>
                  <a:cubicBezTo>
                    <a:pt x="67" y="20"/>
                    <a:pt x="78" y="36"/>
                    <a:pt x="75" y="52"/>
                  </a:cubicBezTo>
                  <a:close/>
                  <a:moveTo>
                    <a:pt x="54" y="43"/>
                  </a:moveTo>
                  <a:cubicBezTo>
                    <a:pt x="55" y="48"/>
                    <a:pt x="53" y="53"/>
                    <a:pt x="49" y="54"/>
                  </a:cubicBezTo>
                  <a:cubicBezTo>
                    <a:pt x="44" y="56"/>
                    <a:pt x="40" y="53"/>
                    <a:pt x="38" y="49"/>
                  </a:cubicBezTo>
                  <a:cubicBezTo>
                    <a:pt x="36" y="44"/>
                    <a:pt x="39" y="40"/>
                    <a:pt x="43" y="38"/>
                  </a:cubicBezTo>
                  <a:cubicBezTo>
                    <a:pt x="48" y="37"/>
                    <a:pt x="52" y="39"/>
                    <a:pt x="54" y="4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13"/>
            <p:cNvSpPr>
              <a:spLocks noEditPoints="1"/>
            </p:cNvSpPr>
            <p:nvPr userDrawn="1"/>
          </p:nvSpPr>
          <p:spPr bwMode="auto">
            <a:xfrm>
              <a:off x="2117" y="2365"/>
              <a:ext cx="174" cy="172"/>
            </a:xfrm>
            <a:custGeom>
              <a:avLst/>
              <a:gdLst>
                <a:gd name="T0" fmla="*/ 60 w 103"/>
                <a:gd name="T1" fmla="*/ 54 h 102"/>
                <a:gd name="T2" fmla="*/ 58 w 103"/>
                <a:gd name="T3" fmla="*/ 63 h 102"/>
                <a:gd name="T4" fmla="*/ 56 w 103"/>
                <a:gd name="T5" fmla="*/ 61 h 102"/>
                <a:gd name="T6" fmla="*/ 54 w 103"/>
                <a:gd name="T7" fmla="*/ 48 h 102"/>
                <a:gd name="T8" fmla="*/ 52 w 103"/>
                <a:gd name="T9" fmla="*/ 50 h 102"/>
                <a:gd name="T10" fmla="*/ 52 w 103"/>
                <a:gd name="T11" fmla="*/ 39 h 102"/>
                <a:gd name="T12" fmla="*/ 58 w 103"/>
                <a:gd name="T13" fmla="*/ 50 h 102"/>
                <a:gd name="T14" fmla="*/ 56 w 103"/>
                <a:gd name="T15" fmla="*/ 48 h 102"/>
                <a:gd name="T16" fmla="*/ 66 w 103"/>
                <a:gd name="T17" fmla="*/ 54 h 102"/>
                <a:gd name="T18" fmla="*/ 64 w 103"/>
                <a:gd name="T19" fmla="*/ 56 h 102"/>
                <a:gd name="T20" fmla="*/ 64 w 103"/>
                <a:gd name="T21" fmla="*/ 46 h 102"/>
                <a:gd name="T22" fmla="*/ 58 w 103"/>
                <a:gd name="T23" fmla="*/ 43 h 102"/>
                <a:gd name="T24" fmla="*/ 56 w 103"/>
                <a:gd name="T25" fmla="*/ 41 h 102"/>
                <a:gd name="T26" fmla="*/ 66 w 103"/>
                <a:gd name="T27" fmla="*/ 61 h 102"/>
                <a:gd name="T28" fmla="*/ 64 w 103"/>
                <a:gd name="T29" fmla="*/ 63 h 102"/>
                <a:gd name="T30" fmla="*/ 64 w 103"/>
                <a:gd name="T31" fmla="*/ 39 h 102"/>
                <a:gd name="T32" fmla="*/ 40 w 103"/>
                <a:gd name="T33" fmla="*/ 50 h 102"/>
                <a:gd name="T34" fmla="*/ 38 w 103"/>
                <a:gd name="T35" fmla="*/ 48 h 102"/>
                <a:gd name="T36" fmla="*/ 42 w 103"/>
                <a:gd name="T37" fmla="*/ 54 h 102"/>
                <a:gd name="T38" fmla="*/ 40 w 103"/>
                <a:gd name="T39" fmla="*/ 56 h 102"/>
                <a:gd name="T40" fmla="*/ 40 w 103"/>
                <a:gd name="T41" fmla="*/ 59 h 102"/>
                <a:gd name="T42" fmla="*/ 52 w 103"/>
                <a:gd name="T43" fmla="*/ 56 h 102"/>
                <a:gd name="T44" fmla="*/ 50 w 103"/>
                <a:gd name="T45" fmla="*/ 54 h 102"/>
                <a:gd name="T46" fmla="*/ 42 w 103"/>
                <a:gd name="T47" fmla="*/ 41 h 102"/>
                <a:gd name="T48" fmla="*/ 40 w 103"/>
                <a:gd name="T49" fmla="*/ 43 h 102"/>
                <a:gd name="T50" fmla="*/ 46 w 103"/>
                <a:gd name="T51" fmla="*/ 52 h 102"/>
                <a:gd name="T52" fmla="*/ 46 w 103"/>
                <a:gd name="T53" fmla="*/ 63 h 102"/>
                <a:gd name="T54" fmla="*/ 44 w 103"/>
                <a:gd name="T55" fmla="*/ 61 h 102"/>
                <a:gd name="T56" fmla="*/ 54 w 103"/>
                <a:gd name="T57" fmla="*/ 61 h 102"/>
                <a:gd name="T58" fmla="*/ 52 w 103"/>
                <a:gd name="T59" fmla="*/ 63 h 102"/>
                <a:gd name="T60" fmla="*/ 46 w 103"/>
                <a:gd name="T61" fmla="*/ 39 h 102"/>
                <a:gd name="T62" fmla="*/ 46 w 103"/>
                <a:gd name="T63" fmla="*/ 50 h 102"/>
                <a:gd name="T64" fmla="*/ 44 w 103"/>
                <a:gd name="T65" fmla="*/ 48 h 102"/>
                <a:gd name="T66" fmla="*/ 70 w 103"/>
                <a:gd name="T67" fmla="*/ 4 h 102"/>
                <a:gd name="T68" fmla="*/ 74 w 103"/>
                <a:gd name="T69" fmla="*/ 0 h 102"/>
                <a:gd name="T70" fmla="*/ 34 w 103"/>
                <a:gd name="T71" fmla="*/ 22 h 102"/>
                <a:gd name="T72" fmla="*/ 34 w 103"/>
                <a:gd name="T73" fmla="*/ 98 h 102"/>
                <a:gd name="T74" fmla="*/ 30 w 103"/>
                <a:gd name="T75" fmla="*/ 102 h 102"/>
                <a:gd name="T76" fmla="*/ 70 w 103"/>
                <a:gd name="T77" fmla="*/ 80 h 102"/>
                <a:gd name="T78" fmla="*/ 103 w 103"/>
                <a:gd name="T79" fmla="*/ 73 h 102"/>
                <a:gd name="T80" fmla="*/ 103 w 103"/>
                <a:gd name="T81" fmla="*/ 29 h 102"/>
                <a:gd name="T82" fmla="*/ 5 w 103"/>
                <a:gd name="T83" fmla="*/ 69 h 102"/>
                <a:gd name="T84" fmla="*/ 71 w 103"/>
                <a:gd name="T85" fmla="*/ 33 h 102"/>
                <a:gd name="T86" fmla="*/ 71 w 103"/>
                <a:gd name="T87" fmla="*/ 69 h 102"/>
                <a:gd name="T88" fmla="*/ 74 w 103"/>
                <a:gd name="T89" fmla="*/ 33 h 102"/>
                <a:gd name="T90" fmla="*/ 99 w 103"/>
                <a:gd name="T91" fmla="*/ 3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3" h="102">
                  <a:moveTo>
                    <a:pt x="56" y="54"/>
                  </a:moveTo>
                  <a:cubicBezTo>
                    <a:pt x="56" y="53"/>
                    <a:pt x="57" y="52"/>
                    <a:pt x="58" y="52"/>
                  </a:cubicBezTo>
                  <a:cubicBezTo>
                    <a:pt x="59" y="52"/>
                    <a:pt x="60" y="53"/>
                    <a:pt x="60" y="54"/>
                  </a:cubicBezTo>
                  <a:cubicBezTo>
                    <a:pt x="60" y="55"/>
                    <a:pt x="59" y="56"/>
                    <a:pt x="58" y="56"/>
                  </a:cubicBezTo>
                  <a:cubicBezTo>
                    <a:pt x="57" y="56"/>
                    <a:pt x="56" y="55"/>
                    <a:pt x="56" y="54"/>
                  </a:cubicBezTo>
                  <a:close/>
                  <a:moveTo>
                    <a:pt x="58" y="63"/>
                  </a:moveTo>
                  <a:cubicBezTo>
                    <a:pt x="59" y="63"/>
                    <a:pt x="60" y="62"/>
                    <a:pt x="60" y="61"/>
                  </a:cubicBezTo>
                  <a:cubicBezTo>
                    <a:pt x="60" y="60"/>
                    <a:pt x="59" y="59"/>
                    <a:pt x="58" y="59"/>
                  </a:cubicBezTo>
                  <a:cubicBezTo>
                    <a:pt x="57" y="59"/>
                    <a:pt x="56" y="60"/>
                    <a:pt x="56" y="61"/>
                  </a:cubicBezTo>
                  <a:cubicBezTo>
                    <a:pt x="56" y="62"/>
                    <a:pt x="57" y="63"/>
                    <a:pt x="58" y="63"/>
                  </a:cubicBezTo>
                  <a:close/>
                  <a:moveTo>
                    <a:pt x="52" y="50"/>
                  </a:moveTo>
                  <a:cubicBezTo>
                    <a:pt x="53" y="50"/>
                    <a:pt x="54" y="49"/>
                    <a:pt x="54" y="48"/>
                  </a:cubicBezTo>
                  <a:cubicBezTo>
                    <a:pt x="54" y="47"/>
                    <a:pt x="53" y="46"/>
                    <a:pt x="52" y="46"/>
                  </a:cubicBezTo>
                  <a:cubicBezTo>
                    <a:pt x="51" y="46"/>
                    <a:pt x="50" y="47"/>
                    <a:pt x="50" y="48"/>
                  </a:cubicBezTo>
                  <a:cubicBezTo>
                    <a:pt x="50" y="49"/>
                    <a:pt x="51" y="50"/>
                    <a:pt x="52" y="50"/>
                  </a:cubicBezTo>
                  <a:close/>
                  <a:moveTo>
                    <a:pt x="52" y="43"/>
                  </a:moveTo>
                  <a:cubicBezTo>
                    <a:pt x="53" y="43"/>
                    <a:pt x="54" y="42"/>
                    <a:pt x="54" y="41"/>
                  </a:cubicBezTo>
                  <a:cubicBezTo>
                    <a:pt x="54" y="40"/>
                    <a:pt x="53" y="39"/>
                    <a:pt x="52" y="39"/>
                  </a:cubicBezTo>
                  <a:cubicBezTo>
                    <a:pt x="51" y="39"/>
                    <a:pt x="50" y="40"/>
                    <a:pt x="50" y="41"/>
                  </a:cubicBezTo>
                  <a:cubicBezTo>
                    <a:pt x="50" y="42"/>
                    <a:pt x="51" y="43"/>
                    <a:pt x="52" y="43"/>
                  </a:cubicBezTo>
                  <a:close/>
                  <a:moveTo>
                    <a:pt x="58" y="50"/>
                  </a:moveTo>
                  <a:cubicBezTo>
                    <a:pt x="59" y="50"/>
                    <a:pt x="60" y="49"/>
                    <a:pt x="60" y="48"/>
                  </a:cubicBezTo>
                  <a:cubicBezTo>
                    <a:pt x="60" y="47"/>
                    <a:pt x="59" y="46"/>
                    <a:pt x="58" y="46"/>
                  </a:cubicBezTo>
                  <a:cubicBezTo>
                    <a:pt x="57" y="46"/>
                    <a:pt x="56" y="47"/>
                    <a:pt x="56" y="48"/>
                  </a:cubicBezTo>
                  <a:cubicBezTo>
                    <a:pt x="56" y="49"/>
                    <a:pt x="57" y="50"/>
                    <a:pt x="58" y="50"/>
                  </a:cubicBezTo>
                  <a:close/>
                  <a:moveTo>
                    <a:pt x="64" y="56"/>
                  </a:moveTo>
                  <a:cubicBezTo>
                    <a:pt x="65" y="56"/>
                    <a:pt x="66" y="55"/>
                    <a:pt x="66" y="54"/>
                  </a:cubicBezTo>
                  <a:cubicBezTo>
                    <a:pt x="66" y="53"/>
                    <a:pt x="65" y="52"/>
                    <a:pt x="64" y="52"/>
                  </a:cubicBezTo>
                  <a:cubicBezTo>
                    <a:pt x="63" y="52"/>
                    <a:pt x="62" y="53"/>
                    <a:pt x="62" y="54"/>
                  </a:cubicBezTo>
                  <a:cubicBezTo>
                    <a:pt x="62" y="55"/>
                    <a:pt x="63" y="56"/>
                    <a:pt x="64" y="56"/>
                  </a:cubicBezTo>
                  <a:close/>
                  <a:moveTo>
                    <a:pt x="64" y="50"/>
                  </a:moveTo>
                  <a:cubicBezTo>
                    <a:pt x="65" y="50"/>
                    <a:pt x="66" y="49"/>
                    <a:pt x="66" y="48"/>
                  </a:cubicBezTo>
                  <a:cubicBezTo>
                    <a:pt x="66" y="47"/>
                    <a:pt x="65" y="46"/>
                    <a:pt x="64" y="46"/>
                  </a:cubicBezTo>
                  <a:cubicBezTo>
                    <a:pt x="63" y="46"/>
                    <a:pt x="62" y="47"/>
                    <a:pt x="62" y="48"/>
                  </a:cubicBezTo>
                  <a:cubicBezTo>
                    <a:pt x="62" y="49"/>
                    <a:pt x="63" y="50"/>
                    <a:pt x="64" y="50"/>
                  </a:cubicBezTo>
                  <a:close/>
                  <a:moveTo>
                    <a:pt x="58" y="43"/>
                  </a:moveTo>
                  <a:cubicBezTo>
                    <a:pt x="59" y="43"/>
                    <a:pt x="60" y="42"/>
                    <a:pt x="60" y="41"/>
                  </a:cubicBezTo>
                  <a:cubicBezTo>
                    <a:pt x="60" y="40"/>
                    <a:pt x="59" y="39"/>
                    <a:pt x="58" y="39"/>
                  </a:cubicBezTo>
                  <a:cubicBezTo>
                    <a:pt x="57" y="39"/>
                    <a:pt x="56" y="40"/>
                    <a:pt x="56" y="41"/>
                  </a:cubicBezTo>
                  <a:cubicBezTo>
                    <a:pt x="56" y="42"/>
                    <a:pt x="57" y="43"/>
                    <a:pt x="58" y="43"/>
                  </a:cubicBezTo>
                  <a:close/>
                  <a:moveTo>
                    <a:pt x="64" y="63"/>
                  </a:moveTo>
                  <a:cubicBezTo>
                    <a:pt x="65" y="63"/>
                    <a:pt x="66" y="62"/>
                    <a:pt x="66" y="61"/>
                  </a:cubicBezTo>
                  <a:cubicBezTo>
                    <a:pt x="66" y="60"/>
                    <a:pt x="65" y="59"/>
                    <a:pt x="64" y="59"/>
                  </a:cubicBezTo>
                  <a:cubicBezTo>
                    <a:pt x="63" y="59"/>
                    <a:pt x="62" y="60"/>
                    <a:pt x="62" y="61"/>
                  </a:cubicBezTo>
                  <a:cubicBezTo>
                    <a:pt x="62" y="62"/>
                    <a:pt x="63" y="63"/>
                    <a:pt x="64" y="63"/>
                  </a:cubicBezTo>
                  <a:close/>
                  <a:moveTo>
                    <a:pt x="64" y="43"/>
                  </a:moveTo>
                  <a:cubicBezTo>
                    <a:pt x="65" y="43"/>
                    <a:pt x="66" y="42"/>
                    <a:pt x="66" y="41"/>
                  </a:cubicBezTo>
                  <a:cubicBezTo>
                    <a:pt x="66" y="40"/>
                    <a:pt x="65" y="39"/>
                    <a:pt x="64" y="39"/>
                  </a:cubicBezTo>
                  <a:cubicBezTo>
                    <a:pt x="63" y="39"/>
                    <a:pt x="62" y="40"/>
                    <a:pt x="62" y="41"/>
                  </a:cubicBezTo>
                  <a:cubicBezTo>
                    <a:pt x="62" y="42"/>
                    <a:pt x="63" y="43"/>
                    <a:pt x="64" y="43"/>
                  </a:cubicBezTo>
                  <a:close/>
                  <a:moveTo>
                    <a:pt x="40" y="50"/>
                  </a:moveTo>
                  <a:cubicBezTo>
                    <a:pt x="41" y="50"/>
                    <a:pt x="42" y="49"/>
                    <a:pt x="42" y="48"/>
                  </a:cubicBezTo>
                  <a:cubicBezTo>
                    <a:pt x="42" y="47"/>
                    <a:pt x="41" y="46"/>
                    <a:pt x="40" y="46"/>
                  </a:cubicBezTo>
                  <a:cubicBezTo>
                    <a:pt x="39" y="46"/>
                    <a:pt x="38" y="47"/>
                    <a:pt x="38" y="48"/>
                  </a:cubicBezTo>
                  <a:cubicBezTo>
                    <a:pt x="38" y="49"/>
                    <a:pt x="39" y="50"/>
                    <a:pt x="40" y="50"/>
                  </a:cubicBezTo>
                  <a:close/>
                  <a:moveTo>
                    <a:pt x="40" y="56"/>
                  </a:moveTo>
                  <a:cubicBezTo>
                    <a:pt x="41" y="56"/>
                    <a:pt x="42" y="55"/>
                    <a:pt x="42" y="54"/>
                  </a:cubicBezTo>
                  <a:cubicBezTo>
                    <a:pt x="42" y="53"/>
                    <a:pt x="41" y="52"/>
                    <a:pt x="40" y="52"/>
                  </a:cubicBezTo>
                  <a:cubicBezTo>
                    <a:pt x="39" y="52"/>
                    <a:pt x="38" y="53"/>
                    <a:pt x="38" y="54"/>
                  </a:cubicBezTo>
                  <a:cubicBezTo>
                    <a:pt x="38" y="55"/>
                    <a:pt x="39" y="56"/>
                    <a:pt x="40" y="56"/>
                  </a:cubicBezTo>
                  <a:close/>
                  <a:moveTo>
                    <a:pt x="40" y="63"/>
                  </a:moveTo>
                  <a:cubicBezTo>
                    <a:pt x="41" y="63"/>
                    <a:pt x="42" y="62"/>
                    <a:pt x="42" y="61"/>
                  </a:cubicBezTo>
                  <a:cubicBezTo>
                    <a:pt x="42" y="60"/>
                    <a:pt x="41" y="59"/>
                    <a:pt x="40" y="59"/>
                  </a:cubicBezTo>
                  <a:cubicBezTo>
                    <a:pt x="39" y="59"/>
                    <a:pt x="38" y="60"/>
                    <a:pt x="38" y="61"/>
                  </a:cubicBezTo>
                  <a:cubicBezTo>
                    <a:pt x="38" y="62"/>
                    <a:pt x="39" y="63"/>
                    <a:pt x="40" y="63"/>
                  </a:cubicBezTo>
                  <a:close/>
                  <a:moveTo>
                    <a:pt x="52" y="56"/>
                  </a:moveTo>
                  <a:cubicBezTo>
                    <a:pt x="53" y="56"/>
                    <a:pt x="54" y="55"/>
                    <a:pt x="54" y="54"/>
                  </a:cubicBezTo>
                  <a:cubicBezTo>
                    <a:pt x="54" y="53"/>
                    <a:pt x="53" y="52"/>
                    <a:pt x="52" y="52"/>
                  </a:cubicBezTo>
                  <a:cubicBezTo>
                    <a:pt x="51" y="52"/>
                    <a:pt x="50" y="53"/>
                    <a:pt x="50" y="54"/>
                  </a:cubicBezTo>
                  <a:cubicBezTo>
                    <a:pt x="50" y="55"/>
                    <a:pt x="51" y="56"/>
                    <a:pt x="52" y="56"/>
                  </a:cubicBezTo>
                  <a:close/>
                  <a:moveTo>
                    <a:pt x="40" y="43"/>
                  </a:moveTo>
                  <a:cubicBezTo>
                    <a:pt x="41" y="43"/>
                    <a:pt x="42" y="42"/>
                    <a:pt x="42" y="41"/>
                  </a:cubicBezTo>
                  <a:cubicBezTo>
                    <a:pt x="42" y="40"/>
                    <a:pt x="41" y="39"/>
                    <a:pt x="40" y="39"/>
                  </a:cubicBezTo>
                  <a:cubicBezTo>
                    <a:pt x="39" y="39"/>
                    <a:pt x="38" y="40"/>
                    <a:pt x="38" y="41"/>
                  </a:cubicBezTo>
                  <a:cubicBezTo>
                    <a:pt x="38" y="42"/>
                    <a:pt x="39" y="43"/>
                    <a:pt x="40" y="43"/>
                  </a:cubicBezTo>
                  <a:close/>
                  <a:moveTo>
                    <a:pt x="46" y="56"/>
                  </a:moveTo>
                  <a:cubicBezTo>
                    <a:pt x="47" y="56"/>
                    <a:pt x="48" y="55"/>
                    <a:pt x="48" y="54"/>
                  </a:cubicBezTo>
                  <a:cubicBezTo>
                    <a:pt x="48" y="53"/>
                    <a:pt x="47" y="52"/>
                    <a:pt x="46" y="52"/>
                  </a:cubicBezTo>
                  <a:cubicBezTo>
                    <a:pt x="45" y="52"/>
                    <a:pt x="44" y="53"/>
                    <a:pt x="44" y="54"/>
                  </a:cubicBezTo>
                  <a:cubicBezTo>
                    <a:pt x="44" y="55"/>
                    <a:pt x="45" y="56"/>
                    <a:pt x="46" y="56"/>
                  </a:cubicBezTo>
                  <a:close/>
                  <a:moveTo>
                    <a:pt x="46" y="63"/>
                  </a:moveTo>
                  <a:cubicBezTo>
                    <a:pt x="47" y="63"/>
                    <a:pt x="48" y="62"/>
                    <a:pt x="48" y="61"/>
                  </a:cubicBezTo>
                  <a:cubicBezTo>
                    <a:pt x="48" y="60"/>
                    <a:pt x="47" y="59"/>
                    <a:pt x="46" y="59"/>
                  </a:cubicBezTo>
                  <a:cubicBezTo>
                    <a:pt x="45" y="59"/>
                    <a:pt x="44" y="60"/>
                    <a:pt x="44" y="61"/>
                  </a:cubicBezTo>
                  <a:cubicBezTo>
                    <a:pt x="44" y="62"/>
                    <a:pt x="45" y="63"/>
                    <a:pt x="46" y="63"/>
                  </a:cubicBezTo>
                  <a:close/>
                  <a:moveTo>
                    <a:pt x="52" y="63"/>
                  </a:moveTo>
                  <a:cubicBezTo>
                    <a:pt x="53" y="63"/>
                    <a:pt x="54" y="62"/>
                    <a:pt x="54" y="61"/>
                  </a:cubicBezTo>
                  <a:cubicBezTo>
                    <a:pt x="54" y="60"/>
                    <a:pt x="53" y="59"/>
                    <a:pt x="52" y="59"/>
                  </a:cubicBezTo>
                  <a:cubicBezTo>
                    <a:pt x="51" y="59"/>
                    <a:pt x="50" y="60"/>
                    <a:pt x="50" y="61"/>
                  </a:cubicBezTo>
                  <a:cubicBezTo>
                    <a:pt x="50" y="62"/>
                    <a:pt x="51" y="63"/>
                    <a:pt x="52" y="63"/>
                  </a:cubicBezTo>
                  <a:close/>
                  <a:moveTo>
                    <a:pt x="46" y="43"/>
                  </a:moveTo>
                  <a:cubicBezTo>
                    <a:pt x="47" y="43"/>
                    <a:pt x="48" y="42"/>
                    <a:pt x="48" y="41"/>
                  </a:cubicBezTo>
                  <a:cubicBezTo>
                    <a:pt x="48" y="40"/>
                    <a:pt x="47" y="39"/>
                    <a:pt x="46" y="39"/>
                  </a:cubicBezTo>
                  <a:cubicBezTo>
                    <a:pt x="45" y="39"/>
                    <a:pt x="44" y="40"/>
                    <a:pt x="44" y="41"/>
                  </a:cubicBezTo>
                  <a:cubicBezTo>
                    <a:pt x="44" y="42"/>
                    <a:pt x="45" y="43"/>
                    <a:pt x="46" y="43"/>
                  </a:cubicBezTo>
                  <a:close/>
                  <a:moveTo>
                    <a:pt x="46" y="50"/>
                  </a:moveTo>
                  <a:cubicBezTo>
                    <a:pt x="47" y="50"/>
                    <a:pt x="48" y="49"/>
                    <a:pt x="48" y="48"/>
                  </a:cubicBezTo>
                  <a:cubicBezTo>
                    <a:pt x="48" y="47"/>
                    <a:pt x="47" y="46"/>
                    <a:pt x="46" y="46"/>
                  </a:cubicBezTo>
                  <a:cubicBezTo>
                    <a:pt x="45" y="46"/>
                    <a:pt x="44" y="47"/>
                    <a:pt x="44" y="48"/>
                  </a:cubicBezTo>
                  <a:cubicBezTo>
                    <a:pt x="44" y="49"/>
                    <a:pt x="45" y="50"/>
                    <a:pt x="46" y="50"/>
                  </a:cubicBezTo>
                  <a:close/>
                  <a:moveTo>
                    <a:pt x="34" y="4"/>
                  </a:moveTo>
                  <a:cubicBezTo>
                    <a:pt x="70" y="4"/>
                    <a:pt x="70" y="4"/>
                    <a:pt x="70" y="4"/>
                  </a:cubicBezTo>
                  <a:cubicBezTo>
                    <a:pt x="70" y="22"/>
                    <a:pt x="70" y="22"/>
                    <a:pt x="70" y="22"/>
                  </a:cubicBezTo>
                  <a:cubicBezTo>
                    <a:pt x="74" y="22"/>
                    <a:pt x="74" y="22"/>
                    <a:pt x="74" y="22"/>
                  </a:cubicBezTo>
                  <a:cubicBezTo>
                    <a:pt x="74" y="0"/>
                    <a:pt x="74" y="0"/>
                    <a:pt x="74" y="0"/>
                  </a:cubicBezTo>
                  <a:cubicBezTo>
                    <a:pt x="30" y="0"/>
                    <a:pt x="30" y="0"/>
                    <a:pt x="30" y="0"/>
                  </a:cubicBezTo>
                  <a:cubicBezTo>
                    <a:pt x="30" y="22"/>
                    <a:pt x="30" y="22"/>
                    <a:pt x="30" y="22"/>
                  </a:cubicBezTo>
                  <a:cubicBezTo>
                    <a:pt x="34" y="22"/>
                    <a:pt x="34" y="22"/>
                    <a:pt x="34" y="22"/>
                  </a:cubicBezTo>
                  <a:lnTo>
                    <a:pt x="34" y="4"/>
                  </a:lnTo>
                  <a:close/>
                  <a:moveTo>
                    <a:pt x="70" y="98"/>
                  </a:moveTo>
                  <a:cubicBezTo>
                    <a:pt x="34" y="98"/>
                    <a:pt x="34" y="98"/>
                    <a:pt x="34" y="98"/>
                  </a:cubicBezTo>
                  <a:cubicBezTo>
                    <a:pt x="34" y="80"/>
                    <a:pt x="34" y="80"/>
                    <a:pt x="34" y="80"/>
                  </a:cubicBezTo>
                  <a:cubicBezTo>
                    <a:pt x="30" y="80"/>
                    <a:pt x="30" y="80"/>
                    <a:pt x="30" y="80"/>
                  </a:cubicBezTo>
                  <a:cubicBezTo>
                    <a:pt x="30" y="102"/>
                    <a:pt x="30" y="102"/>
                    <a:pt x="30" y="102"/>
                  </a:cubicBezTo>
                  <a:cubicBezTo>
                    <a:pt x="74" y="102"/>
                    <a:pt x="74" y="102"/>
                    <a:pt x="74" y="102"/>
                  </a:cubicBezTo>
                  <a:cubicBezTo>
                    <a:pt x="74" y="80"/>
                    <a:pt x="74" y="80"/>
                    <a:pt x="74" y="80"/>
                  </a:cubicBezTo>
                  <a:cubicBezTo>
                    <a:pt x="70" y="80"/>
                    <a:pt x="70" y="80"/>
                    <a:pt x="70" y="80"/>
                  </a:cubicBezTo>
                  <a:lnTo>
                    <a:pt x="70" y="98"/>
                  </a:lnTo>
                  <a:close/>
                  <a:moveTo>
                    <a:pt x="103" y="29"/>
                  </a:moveTo>
                  <a:cubicBezTo>
                    <a:pt x="103" y="73"/>
                    <a:pt x="103" y="73"/>
                    <a:pt x="103" y="73"/>
                  </a:cubicBezTo>
                  <a:cubicBezTo>
                    <a:pt x="0" y="73"/>
                    <a:pt x="0" y="73"/>
                    <a:pt x="0" y="73"/>
                  </a:cubicBezTo>
                  <a:cubicBezTo>
                    <a:pt x="0" y="29"/>
                    <a:pt x="0" y="29"/>
                    <a:pt x="0" y="29"/>
                  </a:cubicBezTo>
                  <a:lnTo>
                    <a:pt x="103" y="29"/>
                  </a:lnTo>
                  <a:close/>
                  <a:moveTo>
                    <a:pt x="30" y="33"/>
                  </a:moveTo>
                  <a:cubicBezTo>
                    <a:pt x="5" y="33"/>
                    <a:pt x="5" y="33"/>
                    <a:pt x="5" y="33"/>
                  </a:cubicBezTo>
                  <a:cubicBezTo>
                    <a:pt x="5" y="69"/>
                    <a:pt x="5" y="69"/>
                    <a:pt x="5" y="69"/>
                  </a:cubicBezTo>
                  <a:cubicBezTo>
                    <a:pt x="30" y="69"/>
                    <a:pt x="30" y="69"/>
                    <a:pt x="30" y="69"/>
                  </a:cubicBezTo>
                  <a:lnTo>
                    <a:pt x="30" y="33"/>
                  </a:lnTo>
                  <a:close/>
                  <a:moveTo>
                    <a:pt x="71" y="33"/>
                  </a:moveTo>
                  <a:cubicBezTo>
                    <a:pt x="33" y="33"/>
                    <a:pt x="33" y="33"/>
                    <a:pt x="33" y="33"/>
                  </a:cubicBezTo>
                  <a:cubicBezTo>
                    <a:pt x="33" y="69"/>
                    <a:pt x="33" y="69"/>
                    <a:pt x="33" y="69"/>
                  </a:cubicBezTo>
                  <a:cubicBezTo>
                    <a:pt x="71" y="69"/>
                    <a:pt x="71" y="69"/>
                    <a:pt x="71" y="69"/>
                  </a:cubicBezTo>
                  <a:lnTo>
                    <a:pt x="71" y="33"/>
                  </a:lnTo>
                  <a:close/>
                  <a:moveTo>
                    <a:pt x="99" y="33"/>
                  </a:moveTo>
                  <a:cubicBezTo>
                    <a:pt x="74" y="33"/>
                    <a:pt x="74" y="33"/>
                    <a:pt x="74" y="33"/>
                  </a:cubicBezTo>
                  <a:cubicBezTo>
                    <a:pt x="74" y="69"/>
                    <a:pt x="74" y="69"/>
                    <a:pt x="74" y="69"/>
                  </a:cubicBezTo>
                  <a:cubicBezTo>
                    <a:pt x="99" y="69"/>
                    <a:pt x="99" y="69"/>
                    <a:pt x="99" y="69"/>
                  </a:cubicBezTo>
                  <a:lnTo>
                    <a:pt x="99" y="3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414"/>
            <p:cNvSpPr>
              <a:spLocks noEditPoints="1"/>
            </p:cNvSpPr>
            <p:nvPr userDrawn="1"/>
          </p:nvSpPr>
          <p:spPr bwMode="auto">
            <a:xfrm>
              <a:off x="7643" y="1849"/>
              <a:ext cx="172" cy="175"/>
            </a:xfrm>
            <a:custGeom>
              <a:avLst/>
              <a:gdLst>
                <a:gd name="T0" fmla="*/ 59 w 102"/>
                <a:gd name="T1" fmla="*/ 55 h 103"/>
                <a:gd name="T2" fmla="*/ 57 w 102"/>
                <a:gd name="T3" fmla="*/ 64 h 103"/>
                <a:gd name="T4" fmla="*/ 55 w 102"/>
                <a:gd name="T5" fmla="*/ 62 h 103"/>
                <a:gd name="T6" fmla="*/ 53 w 102"/>
                <a:gd name="T7" fmla="*/ 48 h 103"/>
                <a:gd name="T8" fmla="*/ 51 w 102"/>
                <a:gd name="T9" fmla="*/ 50 h 103"/>
                <a:gd name="T10" fmla="*/ 51 w 102"/>
                <a:gd name="T11" fmla="*/ 39 h 103"/>
                <a:gd name="T12" fmla="*/ 57 w 102"/>
                <a:gd name="T13" fmla="*/ 50 h 103"/>
                <a:gd name="T14" fmla="*/ 55 w 102"/>
                <a:gd name="T15" fmla="*/ 48 h 103"/>
                <a:gd name="T16" fmla="*/ 65 w 102"/>
                <a:gd name="T17" fmla="*/ 55 h 103"/>
                <a:gd name="T18" fmla="*/ 63 w 102"/>
                <a:gd name="T19" fmla="*/ 57 h 103"/>
                <a:gd name="T20" fmla="*/ 63 w 102"/>
                <a:gd name="T21" fmla="*/ 46 h 103"/>
                <a:gd name="T22" fmla="*/ 57 w 102"/>
                <a:gd name="T23" fmla="*/ 43 h 103"/>
                <a:gd name="T24" fmla="*/ 55 w 102"/>
                <a:gd name="T25" fmla="*/ 41 h 103"/>
                <a:gd name="T26" fmla="*/ 65 w 102"/>
                <a:gd name="T27" fmla="*/ 62 h 103"/>
                <a:gd name="T28" fmla="*/ 63 w 102"/>
                <a:gd name="T29" fmla="*/ 64 h 103"/>
                <a:gd name="T30" fmla="*/ 63 w 102"/>
                <a:gd name="T31" fmla="*/ 39 h 103"/>
                <a:gd name="T32" fmla="*/ 39 w 102"/>
                <a:gd name="T33" fmla="*/ 50 h 103"/>
                <a:gd name="T34" fmla="*/ 37 w 102"/>
                <a:gd name="T35" fmla="*/ 48 h 103"/>
                <a:gd name="T36" fmla="*/ 41 w 102"/>
                <a:gd name="T37" fmla="*/ 55 h 103"/>
                <a:gd name="T38" fmla="*/ 39 w 102"/>
                <a:gd name="T39" fmla="*/ 57 h 103"/>
                <a:gd name="T40" fmla="*/ 39 w 102"/>
                <a:gd name="T41" fmla="*/ 60 h 103"/>
                <a:gd name="T42" fmla="*/ 51 w 102"/>
                <a:gd name="T43" fmla="*/ 57 h 103"/>
                <a:gd name="T44" fmla="*/ 49 w 102"/>
                <a:gd name="T45" fmla="*/ 55 h 103"/>
                <a:gd name="T46" fmla="*/ 41 w 102"/>
                <a:gd name="T47" fmla="*/ 41 h 103"/>
                <a:gd name="T48" fmla="*/ 39 w 102"/>
                <a:gd name="T49" fmla="*/ 43 h 103"/>
                <a:gd name="T50" fmla="*/ 45 w 102"/>
                <a:gd name="T51" fmla="*/ 53 h 103"/>
                <a:gd name="T52" fmla="*/ 45 w 102"/>
                <a:gd name="T53" fmla="*/ 64 h 103"/>
                <a:gd name="T54" fmla="*/ 43 w 102"/>
                <a:gd name="T55" fmla="*/ 62 h 103"/>
                <a:gd name="T56" fmla="*/ 53 w 102"/>
                <a:gd name="T57" fmla="*/ 62 h 103"/>
                <a:gd name="T58" fmla="*/ 51 w 102"/>
                <a:gd name="T59" fmla="*/ 64 h 103"/>
                <a:gd name="T60" fmla="*/ 45 w 102"/>
                <a:gd name="T61" fmla="*/ 39 h 103"/>
                <a:gd name="T62" fmla="*/ 45 w 102"/>
                <a:gd name="T63" fmla="*/ 50 h 103"/>
                <a:gd name="T64" fmla="*/ 43 w 102"/>
                <a:gd name="T65" fmla="*/ 48 h 103"/>
                <a:gd name="T66" fmla="*/ 69 w 102"/>
                <a:gd name="T67" fmla="*/ 4 h 103"/>
                <a:gd name="T68" fmla="*/ 73 w 102"/>
                <a:gd name="T69" fmla="*/ 0 h 103"/>
                <a:gd name="T70" fmla="*/ 33 w 102"/>
                <a:gd name="T71" fmla="*/ 22 h 103"/>
                <a:gd name="T72" fmla="*/ 33 w 102"/>
                <a:gd name="T73" fmla="*/ 98 h 103"/>
                <a:gd name="T74" fmla="*/ 29 w 102"/>
                <a:gd name="T75" fmla="*/ 103 h 103"/>
                <a:gd name="T76" fmla="*/ 69 w 102"/>
                <a:gd name="T77" fmla="*/ 80 h 103"/>
                <a:gd name="T78" fmla="*/ 102 w 102"/>
                <a:gd name="T79" fmla="*/ 74 h 103"/>
                <a:gd name="T80" fmla="*/ 102 w 102"/>
                <a:gd name="T81" fmla="*/ 29 h 103"/>
                <a:gd name="T82" fmla="*/ 4 w 102"/>
                <a:gd name="T83" fmla="*/ 69 h 103"/>
                <a:gd name="T84" fmla="*/ 70 w 102"/>
                <a:gd name="T85" fmla="*/ 34 h 103"/>
                <a:gd name="T86" fmla="*/ 70 w 102"/>
                <a:gd name="T87" fmla="*/ 69 h 103"/>
                <a:gd name="T88" fmla="*/ 73 w 102"/>
                <a:gd name="T89" fmla="*/ 34 h 103"/>
                <a:gd name="T90" fmla="*/ 98 w 102"/>
                <a:gd name="T91" fmla="*/ 3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 h="103">
                  <a:moveTo>
                    <a:pt x="55" y="55"/>
                  </a:moveTo>
                  <a:cubicBezTo>
                    <a:pt x="55" y="54"/>
                    <a:pt x="56" y="53"/>
                    <a:pt x="57" y="53"/>
                  </a:cubicBezTo>
                  <a:cubicBezTo>
                    <a:pt x="58" y="53"/>
                    <a:pt x="59" y="54"/>
                    <a:pt x="59" y="55"/>
                  </a:cubicBezTo>
                  <a:cubicBezTo>
                    <a:pt x="59" y="56"/>
                    <a:pt x="58" y="57"/>
                    <a:pt x="57" y="57"/>
                  </a:cubicBezTo>
                  <a:cubicBezTo>
                    <a:pt x="56" y="57"/>
                    <a:pt x="55" y="56"/>
                    <a:pt x="55" y="55"/>
                  </a:cubicBezTo>
                  <a:close/>
                  <a:moveTo>
                    <a:pt x="57" y="64"/>
                  </a:moveTo>
                  <a:cubicBezTo>
                    <a:pt x="58" y="64"/>
                    <a:pt x="59" y="63"/>
                    <a:pt x="59" y="62"/>
                  </a:cubicBezTo>
                  <a:cubicBezTo>
                    <a:pt x="59" y="60"/>
                    <a:pt x="58" y="60"/>
                    <a:pt x="57" y="60"/>
                  </a:cubicBezTo>
                  <a:cubicBezTo>
                    <a:pt x="56" y="60"/>
                    <a:pt x="55" y="60"/>
                    <a:pt x="55" y="62"/>
                  </a:cubicBezTo>
                  <a:cubicBezTo>
                    <a:pt x="55" y="63"/>
                    <a:pt x="56" y="64"/>
                    <a:pt x="57" y="64"/>
                  </a:cubicBezTo>
                  <a:close/>
                  <a:moveTo>
                    <a:pt x="51" y="50"/>
                  </a:moveTo>
                  <a:cubicBezTo>
                    <a:pt x="52" y="50"/>
                    <a:pt x="53" y="49"/>
                    <a:pt x="53" y="48"/>
                  </a:cubicBezTo>
                  <a:cubicBezTo>
                    <a:pt x="53" y="47"/>
                    <a:pt x="52" y="46"/>
                    <a:pt x="51" y="46"/>
                  </a:cubicBezTo>
                  <a:cubicBezTo>
                    <a:pt x="50" y="46"/>
                    <a:pt x="49" y="47"/>
                    <a:pt x="49" y="48"/>
                  </a:cubicBezTo>
                  <a:cubicBezTo>
                    <a:pt x="49" y="49"/>
                    <a:pt x="50" y="50"/>
                    <a:pt x="51" y="50"/>
                  </a:cubicBezTo>
                  <a:close/>
                  <a:moveTo>
                    <a:pt x="51" y="43"/>
                  </a:moveTo>
                  <a:cubicBezTo>
                    <a:pt x="52" y="43"/>
                    <a:pt x="53" y="42"/>
                    <a:pt x="53" y="41"/>
                  </a:cubicBezTo>
                  <a:cubicBezTo>
                    <a:pt x="53" y="40"/>
                    <a:pt x="52" y="39"/>
                    <a:pt x="51" y="39"/>
                  </a:cubicBezTo>
                  <a:cubicBezTo>
                    <a:pt x="50" y="39"/>
                    <a:pt x="49" y="40"/>
                    <a:pt x="49" y="41"/>
                  </a:cubicBezTo>
                  <a:cubicBezTo>
                    <a:pt x="49" y="42"/>
                    <a:pt x="50" y="43"/>
                    <a:pt x="51" y="43"/>
                  </a:cubicBezTo>
                  <a:close/>
                  <a:moveTo>
                    <a:pt x="57" y="50"/>
                  </a:moveTo>
                  <a:cubicBezTo>
                    <a:pt x="58" y="50"/>
                    <a:pt x="59" y="49"/>
                    <a:pt x="59" y="48"/>
                  </a:cubicBezTo>
                  <a:cubicBezTo>
                    <a:pt x="59" y="47"/>
                    <a:pt x="58" y="46"/>
                    <a:pt x="57" y="46"/>
                  </a:cubicBezTo>
                  <a:cubicBezTo>
                    <a:pt x="56" y="46"/>
                    <a:pt x="55" y="47"/>
                    <a:pt x="55" y="48"/>
                  </a:cubicBezTo>
                  <a:cubicBezTo>
                    <a:pt x="55" y="49"/>
                    <a:pt x="56" y="50"/>
                    <a:pt x="57" y="50"/>
                  </a:cubicBezTo>
                  <a:close/>
                  <a:moveTo>
                    <a:pt x="63" y="57"/>
                  </a:moveTo>
                  <a:cubicBezTo>
                    <a:pt x="64" y="57"/>
                    <a:pt x="65" y="56"/>
                    <a:pt x="65" y="55"/>
                  </a:cubicBezTo>
                  <a:cubicBezTo>
                    <a:pt x="65" y="54"/>
                    <a:pt x="64" y="53"/>
                    <a:pt x="63" y="53"/>
                  </a:cubicBezTo>
                  <a:cubicBezTo>
                    <a:pt x="62" y="53"/>
                    <a:pt x="61" y="54"/>
                    <a:pt x="61" y="55"/>
                  </a:cubicBezTo>
                  <a:cubicBezTo>
                    <a:pt x="61" y="56"/>
                    <a:pt x="62" y="57"/>
                    <a:pt x="63" y="57"/>
                  </a:cubicBezTo>
                  <a:close/>
                  <a:moveTo>
                    <a:pt x="63" y="50"/>
                  </a:moveTo>
                  <a:cubicBezTo>
                    <a:pt x="64" y="50"/>
                    <a:pt x="65" y="49"/>
                    <a:pt x="65" y="48"/>
                  </a:cubicBezTo>
                  <a:cubicBezTo>
                    <a:pt x="65" y="47"/>
                    <a:pt x="64" y="46"/>
                    <a:pt x="63" y="46"/>
                  </a:cubicBezTo>
                  <a:cubicBezTo>
                    <a:pt x="62" y="46"/>
                    <a:pt x="61" y="47"/>
                    <a:pt x="61" y="48"/>
                  </a:cubicBezTo>
                  <a:cubicBezTo>
                    <a:pt x="61" y="49"/>
                    <a:pt x="62" y="50"/>
                    <a:pt x="63" y="50"/>
                  </a:cubicBezTo>
                  <a:close/>
                  <a:moveTo>
                    <a:pt x="57" y="43"/>
                  </a:moveTo>
                  <a:cubicBezTo>
                    <a:pt x="58" y="43"/>
                    <a:pt x="59" y="42"/>
                    <a:pt x="59" y="41"/>
                  </a:cubicBezTo>
                  <a:cubicBezTo>
                    <a:pt x="59" y="40"/>
                    <a:pt x="58" y="39"/>
                    <a:pt x="57" y="39"/>
                  </a:cubicBezTo>
                  <a:cubicBezTo>
                    <a:pt x="56" y="39"/>
                    <a:pt x="55" y="40"/>
                    <a:pt x="55" y="41"/>
                  </a:cubicBezTo>
                  <a:cubicBezTo>
                    <a:pt x="55" y="42"/>
                    <a:pt x="56" y="43"/>
                    <a:pt x="57" y="43"/>
                  </a:cubicBezTo>
                  <a:close/>
                  <a:moveTo>
                    <a:pt x="63" y="64"/>
                  </a:moveTo>
                  <a:cubicBezTo>
                    <a:pt x="64" y="64"/>
                    <a:pt x="65" y="63"/>
                    <a:pt x="65" y="62"/>
                  </a:cubicBezTo>
                  <a:cubicBezTo>
                    <a:pt x="65" y="60"/>
                    <a:pt x="64" y="60"/>
                    <a:pt x="63" y="60"/>
                  </a:cubicBezTo>
                  <a:cubicBezTo>
                    <a:pt x="62" y="60"/>
                    <a:pt x="61" y="60"/>
                    <a:pt x="61" y="62"/>
                  </a:cubicBezTo>
                  <a:cubicBezTo>
                    <a:pt x="61" y="63"/>
                    <a:pt x="62" y="64"/>
                    <a:pt x="63" y="64"/>
                  </a:cubicBezTo>
                  <a:close/>
                  <a:moveTo>
                    <a:pt x="63" y="43"/>
                  </a:moveTo>
                  <a:cubicBezTo>
                    <a:pt x="64" y="43"/>
                    <a:pt x="65" y="42"/>
                    <a:pt x="65" y="41"/>
                  </a:cubicBezTo>
                  <a:cubicBezTo>
                    <a:pt x="65" y="40"/>
                    <a:pt x="64" y="39"/>
                    <a:pt x="63" y="39"/>
                  </a:cubicBezTo>
                  <a:cubicBezTo>
                    <a:pt x="62" y="39"/>
                    <a:pt x="61" y="40"/>
                    <a:pt x="61" y="41"/>
                  </a:cubicBezTo>
                  <a:cubicBezTo>
                    <a:pt x="61" y="42"/>
                    <a:pt x="62" y="43"/>
                    <a:pt x="63" y="43"/>
                  </a:cubicBezTo>
                  <a:close/>
                  <a:moveTo>
                    <a:pt x="39" y="50"/>
                  </a:moveTo>
                  <a:cubicBezTo>
                    <a:pt x="40" y="50"/>
                    <a:pt x="41" y="49"/>
                    <a:pt x="41" y="48"/>
                  </a:cubicBezTo>
                  <a:cubicBezTo>
                    <a:pt x="41" y="47"/>
                    <a:pt x="40" y="46"/>
                    <a:pt x="39" y="46"/>
                  </a:cubicBezTo>
                  <a:cubicBezTo>
                    <a:pt x="38" y="46"/>
                    <a:pt x="37" y="47"/>
                    <a:pt x="37" y="48"/>
                  </a:cubicBezTo>
                  <a:cubicBezTo>
                    <a:pt x="37" y="49"/>
                    <a:pt x="38" y="50"/>
                    <a:pt x="39" y="50"/>
                  </a:cubicBezTo>
                  <a:close/>
                  <a:moveTo>
                    <a:pt x="39" y="57"/>
                  </a:moveTo>
                  <a:cubicBezTo>
                    <a:pt x="40" y="57"/>
                    <a:pt x="41" y="56"/>
                    <a:pt x="41" y="55"/>
                  </a:cubicBezTo>
                  <a:cubicBezTo>
                    <a:pt x="41" y="54"/>
                    <a:pt x="40" y="53"/>
                    <a:pt x="39" y="53"/>
                  </a:cubicBezTo>
                  <a:cubicBezTo>
                    <a:pt x="38" y="53"/>
                    <a:pt x="37" y="54"/>
                    <a:pt x="37" y="55"/>
                  </a:cubicBezTo>
                  <a:cubicBezTo>
                    <a:pt x="37" y="56"/>
                    <a:pt x="38" y="57"/>
                    <a:pt x="39" y="57"/>
                  </a:cubicBezTo>
                  <a:close/>
                  <a:moveTo>
                    <a:pt x="39" y="64"/>
                  </a:moveTo>
                  <a:cubicBezTo>
                    <a:pt x="40" y="64"/>
                    <a:pt x="41" y="63"/>
                    <a:pt x="41" y="62"/>
                  </a:cubicBezTo>
                  <a:cubicBezTo>
                    <a:pt x="41" y="60"/>
                    <a:pt x="40" y="60"/>
                    <a:pt x="39" y="60"/>
                  </a:cubicBezTo>
                  <a:cubicBezTo>
                    <a:pt x="38" y="60"/>
                    <a:pt x="37" y="60"/>
                    <a:pt x="37" y="62"/>
                  </a:cubicBezTo>
                  <a:cubicBezTo>
                    <a:pt x="37" y="63"/>
                    <a:pt x="38" y="64"/>
                    <a:pt x="39" y="64"/>
                  </a:cubicBezTo>
                  <a:close/>
                  <a:moveTo>
                    <a:pt x="51" y="57"/>
                  </a:moveTo>
                  <a:cubicBezTo>
                    <a:pt x="52" y="57"/>
                    <a:pt x="53" y="56"/>
                    <a:pt x="53" y="55"/>
                  </a:cubicBezTo>
                  <a:cubicBezTo>
                    <a:pt x="53" y="54"/>
                    <a:pt x="52" y="53"/>
                    <a:pt x="51" y="53"/>
                  </a:cubicBezTo>
                  <a:cubicBezTo>
                    <a:pt x="50" y="53"/>
                    <a:pt x="49" y="54"/>
                    <a:pt x="49" y="55"/>
                  </a:cubicBezTo>
                  <a:cubicBezTo>
                    <a:pt x="49" y="56"/>
                    <a:pt x="50" y="57"/>
                    <a:pt x="51" y="57"/>
                  </a:cubicBezTo>
                  <a:close/>
                  <a:moveTo>
                    <a:pt x="39" y="43"/>
                  </a:moveTo>
                  <a:cubicBezTo>
                    <a:pt x="40" y="43"/>
                    <a:pt x="41" y="42"/>
                    <a:pt x="41" y="41"/>
                  </a:cubicBezTo>
                  <a:cubicBezTo>
                    <a:pt x="41" y="40"/>
                    <a:pt x="40" y="39"/>
                    <a:pt x="39" y="39"/>
                  </a:cubicBezTo>
                  <a:cubicBezTo>
                    <a:pt x="38" y="39"/>
                    <a:pt x="37" y="40"/>
                    <a:pt x="37" y="41"/>
                  </a:cubicBezTo>
                  <a:cubicBezTo>
                    <a:pt x="37" y="42"/>
                    <a:pt x="38" y="43"/>
                    <a:pt x="39" y="43"/>
                  </a:cubicBezTo>
                  <a:close/>
                  <a:moveTo>
                    <a:pt x="45" y="57"/>
                  </a:moveTo>
                  <a:cubicBezTo>
                    <a:pt x="46" y="57"/>
                    <a:pt x="47" y="56"/>
                    <a:pt x="47" y="55"/>
                  </a:cubicBezTo>
                  <a:cubicBezTo>
                    <a:pt x="47" y="54"/>
                    <a:pt x="46" y="53"/>
                    <a:pt x="45" y="53"/>
                  </a:cubicBezTo>
                  <a:cubicBezTo>
                    <a:pt x="44" y="53"/>
                    <a:pt x="43" y="54"/>
                    <a:pt x="43" y="55"/>
                  </a:cubicBezTo>
                  <a:cubicBezTo>
                    <a:pt x="43" y="56"/>
                    <a:pt x="44" y="57"/>
                    <a:pt x="45" y="57"/>
                  </a:cubicBezTo>
                  <a:close/>
                  <a:moveTo>
                    <a:pt x="45" y="64"/>
                  </a:moveTo>
                  <a:cubicBezTo>
                    <a:pt x="46" y="64"/>
                    <a:pt x="47" y="63"/>
                    <a:pt x="47" y="62"/>
                  </a:cubicBezTo>
                  <a:cubicBezTo>
                    <a:pt x="47" y="60"/>
                    <a:pt x="46" y="60"/>
                    <a:pt x="45" y="60"/>
                  </a:cubicBezTo>
                  <a:cubicBezTo>
                    <a:pt x="44" y="60"/>
                    <a:pt x="43" y="60"/>
                    <a:pt x="43" y="62"/>
                  </a:cubicBezTo>
                  <a:cubicBezTo>
                    <a:pt x="43" y="63"/>
                    <a:pt x="44" y="64"/>
                    <a:pt x="45" y="64"/>
                  </a:cubicBezTo>
                  <a:close/>
                  <a:moveTo>
                    <a:pt x="51" y="64"/>
                  </a:moveTo>
                  <a:cubicBezTo>
                    <a:pt x="52" y="64"/>
                    <a:pt x="53" y="63"/>
                    <a:pt x="53" y="62"/>
                  </a:cubicBezTo>
                  <a:cubicBezTo>
                    <a:pt x="53" y="60"/>
                    <a:pt x="52" y="60"/>
                    <a:pt x="51" y="60"/>
                  </a:cubicBezTo>
                  <a:cubicBezTo>
                    <a:pt x="50" y="60"/>
                    <a:pt x="49" y="60"/>
                    <a:pt x="49" y="62"/>
                  </a:cubicBezTo>
                  <a:cubicBezTo>
                    <a:pt x="49" y="63"/>
                    <a:pt x="50" y="64"/>
                    <a:pt x="51" y="64"/>
                  </a:cubicBezTo>
                  <a:close/>
                  <a:moveTo>
                    <a:pt x="45" y="43"/>
                  </a:moveTo>
                  <a:cubicBezTo>
                    <a:pt x="46" y="43"/>
                    <a:pt x="47" y="42"/>
                    <a:pt x="47" y="41"/>
                  </a:cubicBezTo>
                  <a:cubicBezTo>
                    <a:pt x="47" y="40"/>
                    <a:pt x="46" y="39"/>
                    <a:pt x="45" y="39"/>
                  </a:cubicBezTo>
                  <a:cubicBezTo>
                    <a:pt x="44" y="39"/>
                    <a:pt x="43" y="40"/>
                    <a:pt x="43" y="41"/>
                  </a:cubicBezTo>
                  <a:cubicBezTo>
                    <a:pt x="43" y="42"/>
                    <a:pt x="44" y="43"/>
                    <a:pt x="45" y="43"/>
                  </a:cubicBezTo>
                  <a:close/>
                  <a:moveTo>
                    <a:pt x="45" y="50"/>
                  </a:moveTo>
                  <a:cubicBezTo>
                    <a:pt x="46" y="50"/>
                    <a:pt x="47" y="49"/>
                    <a:pt x="47" y="48"/>
                  </a:cubicBezTo>
                  <a:cubicBezTo>
                    <a:pt x="47" y="47"/>
                    <a:pt x="46" y="46"/>
                    <a:pt x="45" y="46"/>
                  </a:cubicBezTo>
                  <a:cubicBezTo>
                    <a:pt x="44" y="46"/>
                    <a:pt x="43" y="47"/>
                    <a:pt x="43" y="48"/>
                  </a:cubicBezTo>
                  <a:cubicBezTo>
                    <a:pt x="43" y="49"/>
                    <a:pt x="44" y="50"/>
                    <a:pt x="45" y="50"/>
                  </a:cubicBezTo>
                  <a:close/>
                  <a:moveTo>
                    <a:pt x="33" y="4"/>
                  </a:moveTo>
                  <a:cubicBezTo>
                    <a:pt x="69" y="4"/>
                    <a:pt x="69" y="4"/>
                    <a:pt x="69" y="4"/>
                  </a:cubicBezTo>
                  <a:cubicBezTo>
                    <a:pt x="69" y="22"/>
                    <a:pt x="69" y="22"/>
                    <a:pt x="69" y="22"/>
                  </a:cubicBezTo>
                  <a:cubicBezTo>
                    <a:pt x="73" y="22"/>
                    <a:pt x="73" y="22"/>
                    <a:pt x="73" y="22"/>
                  </a:cubicBezTo>
                  <a:cubicBezTo>
                    <a:pt x="73" y="0"/>
                    <a:pt x="73" y="0"/>
                    <a:pt x="73" y="0"/>
                  </a:cubicBezTo>
                  <a:cubicBezTo>
                    <a:pt x="29" y="0"/>
                    <a:pt x="29" y="0"/>
                    <a:pt x="29" y="0"/>
                  </a:cubicBezTo>
                  <a:cubicBezTo>
                    <a:pt x="29" y="22"/>
                    <a:pt x="29" y="22"/>
                    <a:pt x="29" y="22"/>
                  </a:cubicBezTo>
                  <a:cubicBezTo>
                    <a:pt x="33" y="22"/>
                    <a:pt x="33" y="22"/>
                    <a:pt x="33" y="22"/>
                  </a:cubicBezTo>
                  <a:lnTo>
                    <a:pt x="33" y="4"/>
                  </a:lnTo>
                  <a:close/>
                  <a:moveTo>
                    <a:pt x="69" y="98"/>
                  </a:moveTo>
                  <a:cubicBezTo>
                    <a:pt x="33" y="98"/>
                    <a:pt x="33" y="98"/>
                    <a:pt x="33" y="98"/>
                  </a:cubicBezTo>
                  <a:cubicBezTo>
                    <a:pt x="33" y="80"/>
                    <a:pt x="33" y="80"/>
                    <a:pt x="33" y="80"/>
                  </a:cubicBezTo>
                  <a:cubicBezTo>
                    <a:pt x="29" y="80"/>
                    <a:pt x="29" y="80"/>
                    <a:pt x="29" y="80"/>
                  </a:cubicBezTo>
                  <a:cubicBezTo>
                    <a:pt x="29" y="103"/>
                    <a:pt x="29" y="103"/>
                    <a:pt x="29" y="103"/>
                  </a:cubicBezTo>
                  <a:cubicBezTo>
                    <a:pt x="73" y="103"/>
                    <a:pt x="73" y="103"/>
                    <a:pt x="73" y="103"/>
                  </a:cubicBezTo>
                  <a:cubicBezTo>
                    <a:pt x="73" y="80"/>
                    <a:pt x="73" y="80"/>
                    <a:pt x="73" y="80"/>
                  </a:cubicBezTo>
                  <a:cubicBezTo>
                    <a:pt x="69" y="80"/>
                    <a:pt x="69" y="80"/>
                    <a:pt x="69" y="80"/>
                  </a:cubicBezTo>
                  <a:lnTo>
                    <a:pt x="69" y="98"/>
                  </a:lnTo>
                  <a:close/>
                  <a:moveTo>
                    <a:pt x="102" y="29"/>
                  </a:moveTo>
                  <a:cubicBezTo>
                    <a:pt x="102" y="74"/>
                    <a:pt x="102" y="74"/>
                    <a:pt x="102" y="74"/>
                  </a:cubicBezTo>
                  <a:cubicBezTo>
                    <a:pt x="0" y="74"/>
                    <a:pt x="0" y="74"/>
                    <a:pt x="0" y="74"/>
                  </a:cubicBezTo>
                  <a:cubicBezTo>
                    <a:pt x="0" y="29"/>
                    <a:pt x="0" y="29"/>
                    <a:pt x="0" y="29"/>
                  </a:cubicBezTo>
                  <a:lnTo>
                    <a:pt x="102" y="29"/>
                  </a:lnTo>
                  <a:close/>
                  <a:moveTo>
                    <a:pt x="29" y="34"/>
                  </a:moveTo>
                  <a:cubicBezTo>
                    <a:pt x="4" y="34"/>
                    <a:pt x="4" y="34"/>
                    <a:pt x="4" y="34"/>
                  </a:cubicBezTo>
                  <a:cubicBezTo>
                    <a:pt x="4" y="69"/>
                    <a:pt x="4" y="69"/>
                    <a:pt x="4" y="69"/>
                  </a:cubicBezTo>
                  <a:cubicBezTo>
                    <a:pt x="29" y="69"/>
                    <a:pt x="29" y="69"/>
                    <a:pt x="29" y="69"/>
                  </a:cubicBezTo>
                  <a:lnTo>
                    <a:pt x="29" y="34"/>
                  </a:lnTo>
                  <a:close/>
                  <a:moveTo>
                    <a:pt x="70" y="34"/>
                  </a:moveTo>
                  <a:cubicBezTo>
                    <a:pt x="32" y="34"/>
                    <a:pt x="32" y="34"/>
                    <a:pt x="32" y="34"/>
                  </a:cubicBezTo>
                  <a:cubicBezTo>
                    <a:pt x="32" y="69"/>
                    <a:pt x="32" y="69"/>
                    <a:pt x="32" y="69"/>
                  </a:cubicBezTo>
                  <a:cubicBezTo>
                    <a:pt x="70" y="69"/>
                    <a:pt x="70" y="69"/>
                    <a:pt x="70" y="69"/>
                  </a:cubicBezTo>
                  <a:lnTo>
                    <a:pt x="70" y="34"/>
                  </a:lnTo>
                  <a:close/>
                  <a:moveTo>
                    <a:pt x="98" y="34"/>
                  </a:moveTo>
                  <a:cubicBezTo>
                    <a:pt x="73" y="34"/>
                    <a:pt x="73" y="34"/>
                    <a:pt x="73" y="34"/>
                  </a:cubicBezTo>
                  <a:cubicBezTo>
                    <a:pt x="73" y="69"/>
                    <a:pt x="73" y="69"/>
                    <a:pt x="73" y="69"/>
                  </a:cubicBezTo>
                  <a:cubicBezTo>
                    <a:pt x="98" y="69"/>
                    <a:pt x="98" y="69"/>
                    <a:pt x="98" y="69"/>
                  </a:cubicBezTo>
                  <a:lnTo>
                    <a:pt x="98" y="3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415"/>
            <p:cNvSpPr>
              <a:spLocks noEditPoints="1"/>
            </p:cNvSpPr>
            <p:nvPr userDrawn="1"/>
          </p:nvSpPr>
          <p:spPr bwMode="auto">
            <a:xfrm>
              <a:off x="2409" y="2284"/>
              <a:ext cx="169" cy="171"/>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96 h 101"/>
                <a:gd name="T12" fmla="*/ 5 w 100"/>
                <a:gd name="T13" fmla="*/ 96 h 101"/>
                <a:gd name="T14" fmla="*/ 5 w 100"/>
                <a:gd name="T15" fmla="*/ 25 h 101"/>
                <a:gd name="T16" fmla="*/ 96 w 100"/>
                <a:gd name="T17" fmla="*/ 25 h 101"/>
                <a:gd name="T18" fmla="*/ 96 w 100"/>
                <a:gd name="T19" fmla="*/ 96 h 101"/>
                <a:gd name="T20" fmla="*/ 96 w 100"/>
                <a:gd name="T21" fmla="*/ 20 h 101"/>
                <a:gd name="T22" fmla="*/ 5 w 100"/>
                <a:gd name="T23" fmla="*/ 20 h 101"/>
                <a:gd name="T24" fmla="*/ 5 w 100"/>
                <a:gd name="T25" fmla="*/ 5 h 101"/>
                <a:gd name="T26" fmla="*/ 96 w 100"/>
                <a:gd name="T27" fmla="*/ 5 h 101"/>
                <a:gd name="T28" fmla="*/ 96 w 100"/>
                <a:gd name="T29" fmla="*/ 20 h 101"/>
                <a:gd name="T30" fmla="*/ 79 w 100"/>
                <a:gd name="T31" fmla="*/ 61 h 101"/>
                <a:gd name="T32" fmla="*/ 21 w 100"/>
                <a:gd name="T33" fmla="*/ 61 h 101"/>
                <a:gd name="T34" fmla="*/ 21 w 100"/>
                <a:gd name="T35" fmla="*/ 53 h 101"/>
                <a:gd name="T36" fmla="*/ 79 w 100"/>
                <a:gd name="T37" fmla="*/ 53 h 101"/>
                <a:gd name="T38" fmla="*/ 79 w 100"/>
                <a:gd name="T39" fmla="*/ 61 h 101"/>
                <a:gd name="T40" fmla="*/ 69 w 100"/>
                <a:gd name="T41" fmla="*/ 48 h 101"/>
                <a:gd name="T42" fmla="*/ 31 w 100"/>
                <a:gd name="T43" fmla="*/ 48 h 101"/>
                <a:gd name="T44" fmla="*/ 31 w 100"/>
                <a:gd name="T45" fmla="*/ 44 h 101"/>
                <a:gd name="T46" fmla="*/ 69 w 100"/>
                <a:gd name="T47" fmla="*/ 44 h 101"/>
                <a:gd name="T48" fmla="*/ 69 w 100"/>
                <a:gd name="T49" fmla="*/ 48 h 101"/>
                <a:gd name="T50" fmla="*/ 11 w 100"/>
                <a:gd name="T51" fmla="*/ 13 h 101"/>
                <a:gd name="T52" fmla="*/ 13 w 100"/>
                <a:gd name="T53" fmla="*/ 11 h 101"/>
                <a:gd name="T54" fmla="*/ 16 w 100"/>
                <a:gd name="T55" fmla="*/ 13 h 101"/>
                <a:gd name="T56" fmla="*/ 13 w 100"/>
                <a:gd name="T57" fmla="*/ 16 h 101"/>
                <a:gd name="T58" fmla="*/ 11 w 100"/>
                <a:gd name="T59" fmla="*/ 13 h 101"/>
                <a:gd name="T60" fmla="*/ 19 w 100"/>
                <a:gd name="T61" fmla="*/ 13 h 101"/>
                <a:gd name="T62" fmla="*/ 22 w 100"/>
                <a:gd name="T63" fmla="*/ 11 h 101"/>
                <a:gd name="T64" fmla="*/ 24 w 100"/>
                <a:gd name="T65" fmla="*/ 13 h 101"/>
                <a:gd name="T66" fmla="*/ 22 w 100"/>
                <a:gd name="T67" fmla="*/ 16 h 101"/>
                <a:gd name="T68" fmla="*/ 19 w 100"/>
                <a:gd name="T69" fmla="*/ 13 h 101"/>
                <a:gd name="T70" fmla="*/ 28 w 100"/>
                <a:gd name="T71" fmla="*/ 13 h 101"/>
                <a:gd name="T72" fmla="*/ 30 w 100"/>
                <a:gd name="T73" fmla="*/ 11 h 101"/>
                <a:gd name="T74" fmla="*/ 33 w 100"/>
                <a:gd name="T75" fmla="*/ 13 h 101"/>
                <a:gd name="T76" fmla="*/ 30 w 100"/>
                <a:gd name="T77" fmla="*/ 16 h 101"/>
                <a:gd name="T78" fmla="*/ 28 w 100"/>
                <a:gd name="T79" fmla="*/ 1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96"/>
                  </a:moveTo>
                  <a:cubicBezTo>
                    <a:pt x="5" y="96"/>
                    <a:pt x="5" y="96"/>
                    <a:pt x="5" y="96"/>
                  </a:cubicBezTo>
                  <a:cubicBezTo>
                    <a:pt x="5" y="25"/>
                    <a:pt x="5" y="25"/>
                    <a:pt x="5" y="25"/>
                  </a:cubicBezTo>
                  <a:cubicBezTo>
                    <a:pt x="96" y="25"/>
                    <a:pt x="96" y="25"/>
                    <a:pt x="96" y="25"/>
                  </a:cubicBezTo>
                  <a:lnTo>
                    <a:pt x="96" y="96"/>
                  </a:lnTo>
                  <a:close/>
                  <a:moveTo>
                    <a:pt x="96" y="20"/>
                  </a:moveTo>
                  <a:cubicBezTo>
                    <a:pt x="5" y="20"/>
                    <a:pt x="5" y="20"/>
                    <a:pt x="5" y="20"/>
                  </a:cubicBezTo>
                  <a:cubicBezTo>
                    <a:pt x="5" y="5"/>
                    <a:pt x="5" y="5"/>
                    <a:pt x="5" y="5"/>
                  </a:cubicBezTo>
                  <a:cubicBezTo>
                    <a:pt x="96" y="5"/>
                    <a:pt x="96" y="5"/>
                    <a:pt x="96" y="5"/>
                  </a:cubicBezTo>
                  <a:lnTo>
                    <a:pt x="96" y="20"/>
                  </a:lnTo>
                  <a:close/>
                  <a:moveTo>
                    <a:pt x="79" y="61"/>
                  </a:moveTo>
                  <a:cubicBezTo>
                    <a:pt x="21" y="61"/>
                    <a:pt x="21" y="61"/>
                    <a:pt x="21" y="61"/>
                  </a:cubicBezTo>
                  <a:cubicBezTo>
                    <a:pt x="21" y="53"/>
                    <a:pt x="21" y="53"/>
                    <a:pt x="21" y="53"/>
                  </a:cubicBezTo>
                  <a:cubicBezTo>
                    <a:pt x="79" y="53"/>
                    <a:pt x="79" y="53"/>
                    <a:pt x="79" y="53"/>
                  </a:cubicBezTo>
                  <a:lnTo>
                    <a:pt x="79" y="61"/>
                  </a:lnTo>
                  <a:close/>
                  <a:moveTo>
                    <a:pt x="69" y="48"/>
                  </a:moveTo>
                  <a:cubicBezTo>
                    <a:pt x="31" y="48"/>
                    <a:pt x="31" y="48"/>
                    <a:pt x="31" y="48"/>
                  </a:cubicBezTo>
                  <a:cubicBezTo>
                    <a:pt x="31" y="44"/>
                    <a:pt x="31" y="44"/>
                    <a:pt x="31" y="44"/>
                  </a:cubicBezTo>
                  <a:cubicBezTo>
                    <a:pt x="69" y="44"/>
                    <a:pt x="69" y="44"/>
                    <a:pt x="69" y="44"/>
                  </a:cubicBezTo>
                  <a:lnTo>
                    <a:pt x="69" y="48"/>
                  </a:lnTo>
                  <a:close/>
                  <a:moveTo>
                    <a:pt x="11" y="13"/>
                  </a:moveTo>
                  <a:cubicBezTo>
                    <a:pt x="11" y="12"/>
                    <a:pt x="12" y="11"/>
                    <a:pt x="13" y="11"/>
                  </a:cubicBezTo>
                  <a:cubicBezTo>
                    <a:pt x="15" y="11"/>
                    <a:pt x="16" y="12"/>
                    <a:pt x="16" y="13"/>
                  </a:cubicBezTo>
                  <a:cubicBezTo>
                    <a:pt x="16" y="15"/>
                    <a:pt x="15" y="16"/>
                    <a:pt x="13" y="16"/>
                  </a:cubicBezTo>
                  <a:cubicBezTo>
                    <a:pt x="12" y="16"/>
                    <a:pt x="11" y="15"/>
                    <a:pt x="11" y="13"/>
                  </a:cubicBezTo>
                  <a:close/>
                  <a:moveTo>
                    <a:pt x="19" y="13"/>
                  </a:moveTo>
                  <a:cubicBezTo>
                    <a:pt x="19" y="12"/>
                    <a:pt x="21" y="11"/>
                    <a:pt x="22" y="11"/>
                  </a:cubicBezTo>
                  <a:cubicBezTo>
                    <a:pt x="23" y="11"/>
                    <a:pt x="24" y="12"/>
                    <a:pt x="24" y="13"/>
                  </a:cubicBezTo>
                  <a:cubicBezTo>
                    <a:pt x="24" y="15"/>
                    <a:pt x="23" y="16"/>
                    <a:pt x="22" y="16"/>
                  </a:cubicBezTo>
                  <a:cubicBezTo>
                    <a:pt x="21" y="16"/>
                    <a:pt x="19" y="15"/>
                    <a:pt x="19" y="13"/>
                  </a:cubicBezTo>
                  <a:close/>
                  <a:moveTo>
                    <a:pt x="28" y="13"/>
                  </a:moveTo>
                  <a:cubicBezTo>
                    <a:pt x="28" y="12"/>
                    <a:pt x="29" y="11"/>
                    <a:pt x="30" y="11"/>
                  </a:cubicBezTo>
                  <a:cubicBezTo>
                    <a:pt x="32" y="11"/>
                    <a:pt x="33" y="12"/>
                    <a:pt x="33" y="13"/>
                  </a:cubicBezTo>
                  <a:cubicBezTo>
                    <a:pt x="33" y="15"/>
                    <a:pt x="32" y="16"/>
                    <a:pt x="30" y="16"/>
                  </a:cubicBezTo>
                  <a:cubicBezTo>
                    <a:pt x="29" y="16"/>
                    <a:pt x="28" y="15"/>
                    <a:pt x="28" y="1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16"/>
            <p:cNvSpPr>
              <a:spLocks noEditPoints="1"/>
            </p:cNvSpPr>
            <p:nvPr userDrawn="1"/>
          </p:nvSpPr>
          <p:spPr bwMode="auto">
            <a:xfrm>
              <a:off x="6084" y="333"/>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95 h 100"/>
                <a:gd name="T12" fmla="*/ 5 w 100"/>
                <a:gd name="T13" fmla="*/ 95 h 100"/>
                <a:gd name="T14" fmla="*/ 5 w 100"/>
                <a:gd name="T15" fmla="*/ 24 h 100"/>
                <a:gd name="T16" fmla="*/ 96 w 100"/>
                <a:gd name="T17" fmla="*/ 24 h 100"/>
                <a:gd name="T18" fmla="*/ 96 w 100"/>
                <a:gd name="T19" fmla="*/ 95 h 100"/>
                <a:gd name="T20" fmla="*/ 96 w 100"/>
                <a:gd name="T21" fmla="*/ 20 h 100"/>
                <a:gd name="T22" fmla="*/ 5 w 100"/>
                <a:gd name="T23" fmla="*/ 20 h 100"/>
                <a:gd name="T24" fmla="*/ 5 w 100"/>
                <a:gd name="T25" fmla="*/ 4 h 100"/>
                <a:gd name="T26" fmla="*/ 96 w 100"/>
                <a:gd name="T27" fmla="*/ 4 h 100"/>
                <a:gd name="T28" fmla="*/ 96 w 100"/>
                <a:gd name="T29" fmla="*/ 20 h 100"/>
                <a:gd name="T30" fmla="*/ 79 w 100"/>
                <a:gd name="T31" fmla="*/ 60 h 100"/>
                <a:gd name="T32" fmla="*/ 21 w 100"/>
                <a:gd name="T33" fmla="*/ 60 h 100"/>
                <a:gd name="T34" fmla="*/ 21 w 100"/>
                <a:gd name="T35" fmla="*/ 52 h 100"/>
                <a:gd name="T36" fmla="*/ 79 w 100"/>
                <a:gd name="T37" fmla="*/ 52 h 100"/>
                <a:gd name="T38" fmla="*/ 79 w 100"/>
                <a:gd name="T39" fmla="*/ 60 h 100"/>
                <a:gd name="T40" fmla="*/ 69 w 100"/>
                <a:gd name="T41" fmla="*/ 48 h 100"/>
                <a:gd name="T42" fmla="*/ 31 w 100"/>
                <a:gd name="T43" fmla="*/ 48 h 100"/>
                <a:gd name="T44" fmla="*/ 31 w 100"/>
                <a:gd name="T45" fmla="*/ 43 h 100"/>
                <a:gd name="T46" fmla="*/ 69 w 100"/>
                <a:gd name="T47" fmla="*/ 43 h 100"/>
                <a:gd name="T48" fmla="*/ 69 w 100"/>
                <a:gd name="T49" fmla="*/ 48 h 100"/>
                <a:gd name="T50" fmla="*/ 11 w 100"/>
                <a:gd name="T51" fmla="*/ 13 h 100"/>
                <a:gd name="T52" fmla="*/ 13 w 100"/>
                <a:gd name="T53" fmla="*/ 10 h 100"/>
                <a:gd name="T54" fmla="*/ 16 w 100"/>
                <a:gd name="T55" fmla="*/ 13 h 100"/>
                <a:gd name="T56" fmla="*/ 13 w 100"/>
                <a:gd name="T57" fmla="*/ 15 h 100"/>
                <a:gd name="T58" fmla="*/ 11 w 100"/>
                <a:gd name="T59" fmla="*/ 13 h 100"/>
                <a:gd name="T60" fmla="*/ 19 w 100"/>
                <a:gd name="T61" fmla="*/ 13 h 100"/>
                <a:gd name="T62" fmla="*/ 22 w 100"/>
                <a:gd name="T63" fmla="*/ 10 h 100"/>
                <a:gd name="T64" fmla="*/ 24 w 100"/>
                <a:gd name="T65" fmla="*/ 13 h 100"/>
                <a:gd name="T66" fmla="*/ 22 w 100"/>
                <a:gd name="T67" fmla="*/ 15 h 100"/>
                <a:gd name="T68" fmla="*/ 19 w 100"/>
                <a:gd name="T69" fmla="*/ 13 h 100"/>
                <a:gd name="T70" fmla="*/ 28 w 100"/>
                <a:gd name="T71" fmla="*/ 13 h 100"/>
                <a:gd name="T72" fmla="*/ 30 w 100"/>
                <a:gd name="T73" fmla="*/ 10 h 100"/>
                <a:gd name="T74" fmla="*/ 33 w 100"/>
                <a:gd name="T75" fmla="*/ 13 h 100"/>
                <a:gd name="T76" fmla="*/ 30 w 100"/>
                <a:gd name="T77" fmla="*/ 15 h 100"/>
                <a:gd name="T78" fmla="*/ 28 w 100"/>
                <a:gd name="T79" fmla="*/ 1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95"/>
                  </a:moveTo>
                  <a:cubicBezTo>
                    <a:pt x="5" y="95"/>
                    <a:pt x="5" y="95"/>
                    <a:pt x="5" y="95"/>
                  </a:cubicBezTo>
                  <a:cubicBezTo>
                    <a:pt x="5" y="24"/>
                    <a:pt x="5" y="24"/>
                    <a:pt x="5" y="24"/>
                  </a:cubicBezTo>
                  <a:cubicBezTo>
                    <a:pt x="96" y="24"/>
                    <a:pt x="96" y="24"/>
                    <a:pt x="96" y="24"/>
                  </a:cubicBezTo>
                  <a:lnTo>
                    <a:pt x="96" y="95"/>
                  </a:lnTo>
                  <a:close/>
                  <a:moveTo>
                    <a:pt x="96" y="20"/>
                  </a:moveTo>
                  <a:cubicBezTo>
                    <a:pt x="5" y="20"/>
                    <a:pt x="5" y="20"/>
                    <a:pt x="5" y="20"/>
                  </a:cubicBezTo>
                  <a:cubicBezTo>
                    <a:pt x="5" y="4"/>
                    <a:pt x="5" y="4"/>
                    <a:pt x="5" y="4"/>
                  </a:cubicBezTo>
                  <a:cubicBezTo>
                    <a:pt x="96" y="4"/>
                    <a:pt x="96" y="4"/>
                    <a:pt x="96" y="4"/>
                  </a:cubicBezTo>
                  <a:lnTo>
                    <a:pt x="96" y="20"/>
                  </a:lnTo>
                  <a:close/>
                  <a:moveTo>
                    <a:pt x="79" y="60"/>
                  </a:moveTo>
                  <a:cubicBezTo>
                    <a:pt x="21" y="60"/>
                    <a:pt x="21" y="60"/>
                    <a:pt x="21" y="60"/>
                  </a:cubicBezTo>
                  <a:cubicBezTo>
                    <a:pt x="21" y="52"/>
                    <a:pt x="21" y="52"/>
                    <a:pt x="21" y="52"/>
                  </a:cubicBezTo>
                  <a:cubicBezTo>
                    <a:pt x="79" y="52"/>
                    <a:pt x="79" y="52"/>
                    <a:pt x="79" y="52"/>
                  </a:cubicBezTo>
                  <a:lnTo>
                    <a:pt x="79" y="60"/>
                  </a:lnTo>
                  <a:close/>
                  <a:moveTo>
                    <a:pt x="69" y="48"/>
                  </a:moveTo>
                  <a:cubicBezTo>
                    <a:pt x="31" y="48"/>
                    <a:pt x="31" y="48"/>
                    <a:pt x="31" y="48"/>
                  </a:cubicBezTo>
                  <a:cubicBezTo>
                    <a:pt x="31" y="43"/>
                    <a:pt x="31" y="43"/>
                    <a:pt x="31" y="43"/>
                  </a:cubicBezTo>
                  <a:cubicBezTo>
                    <a:pt x="69" y="43"/>
                    <a:pt x="69" y="43"/>
                    <a:pt x="69" y="43"/>
                  </a:cubicBezTo>
                  <a:lnTo>
                    <a:pt x="69" y="48"/>
                  </a:lnTo>
                  <a:close/>
                  <a:moveTo>
                    <a:pt x="11" y="13"/>
                  </a:moveTo>
                  <a:cubicBezTo>
                    <a:pt x="11" y="11"/>
                    <a:pt x="12" y="10"/>
                    <a:pt x="13" y="10"/>
                  </a:cubicBezTo>
                  <a:cubicBezTo>
                    <a:pt x="15" y="10"/>
                    <a:pt x="16" y="11"/>
                    <a:pt x="16" y="13"/>
                  </a:cubicBezTo>
                  <a:cubicBezTo>
                    <a:pt x="16" y="14"/>
                    <a:pt x="15" y="15"/>
                    <a:pt x="13" y="15"/>
                  </a:cubicBezTo>
                  <a:cubicBezTo>
                    <a:pt x="12" y="15"/>
                    <a:pt x="11" y="14"/>
                    <a:pt x="11" y="13"/>
                  </a:cubicBezTo>
                  <a:close/>
                  <a:moveTo>
                    <a:pt x="19" y="13"/>
                  </a:moveTo>
                  <a:cubicBezTo>
                    <a:pt x="19" y="11"/>
                    <a:pt x="21" y="10"/>
                    <a:pt x="22" y="10"/>
                  </a:cubicBezTo>
                  <a:cubicBezTo>
                    <a:pt x="23" y="10"/>
                    <a:pt x="24" y="11"/>
                    <a:pt x="24" y="13"/>
                  </a:cubicBezTo>
                  <a:cubicBezTo>
                    <a:pt x="24" y="14"/>
                    <a:pt x="23" y="15"/>
                    <a:pt x="22" y="15"/>
                  </a:cubicBezTo>
                  <a:cubicBezTo>
                    <a:pt x="21" y="15"/>
                    <a:pt x="19" y="14"/>
                    <a:pt x="19" y="13"/>
                  </a:cubicBezTo>
                  <a:close/>
                  <a:moveTo>
                    <a:pt x="28" y="13"/>
                  </a:moveTo>
                  <a:cubicBezTo>
                    <a:pt x="28" y="11"/>
                    <a:pt x="29" y="10"/>
                    <a:pt x="30" y="10"/>
                  </a:cubicBezTo>
                  <a:cubicBezTo>
                    <a:pt x="32" y="10"/>
                    <a:pt x="33" y="11"/>
                    <a:pt x="33" y="13"/>
                  </a:cubicBezTo>
                  <a:cubicBezTo>
                    <a:pt x="33" y="14"/>
                    <a:pt x="32" y="15"/>
                    <a:pt x="30" y="15"/>
                  </a:cubicBezTo>
                  <a:cubicBezTo>
                    <a:pt x="29" y="15"/>
                    <a:pt x="28" y="14"/>
                    <a:pt x="28" y="1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Oval 417"/>
            <p:cNvSpPr>
              <a:spLocks noChangeArrowheads="1"/>
            </p:cNvSpPr>
            <p:nvPr userDrawn="1"/>
          </p:nvSpPr>
          <p:spPr bwMode="auto">
            <a:xfrm>
              <a:off x="5221" y="2769"/>
              <a:ext cx="19" cy="19"/>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Oval 418"/>
            <p:cNvSpPr>
              <a:spLocks noChangeArrowheads="1"/>
            </p:cNvSpPr>
            <p:nvPr userDrawn="1"/>
          </p:nvSpPr>
          <p:spPr bwMode="auto">
            <a:xfrm>
              <a:off x="5265" y="2769"/>
              <a:ext cx="19" cy="19"/>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19"/>
            <p:cNvSpPr>
              <a:spLocks noEditPoints="1"/>
            </p:cNvSpPr>
            <p:nvPr userDrawn="1"/>
          </p:nvSpPr>
          <p:spPr bwMode="auto">
            <a:xfrm>
              <a:off x="5159" y="2644"/>
              <a:ext cx="162" cy="117"/>
            </a:xfrm>
            <a:custGeom>
              <a:avLst/>
              <a:gdLst>
                <a:gd name="T0" fmla="*/ 162 w 162"/>
                <a:gd name="T1" fmla="*/ 18 h 117"/>
                <a:gd name="T2" fmla="*/ 32 w 162"/>
                <a:gd name="T3" fmla="*/ 18 h 117"/>
                <a:gd name="T4" fmla="*/ 27 w 162"/>
                <a:gd name="T5" fmla="*/ 0 h 117"/>
                <a:gd name="T6" fmla="*/ 0 w 162"/>
                <a:gd name="T7" fmla="*/ 0 h 117"/>
                <a:gd name="T8" fmla="*/ 0 w 162"/>
                <a:gd name="T9" fmla="*/ 12 h 117"/>
                <a:gd name="T10" fmla="*/ 18 w 162"/>
                <a:gd name="T11" fmla="*/ 12 h 117"/>
                <a:gd name="T12" fmla="*/ 47 w 162"/>
                <a:gd name="T13" fmla="*/ 117 h 117"/>
                <a:gd name="T14" fmla="*/ 138 w 162"/>
                <a:gd name="T15" fmla="*/ 117 h 117"/>
                <a:gd name="T16" fmla="*/ 141 w 162"/>
                <a:gd name="T17" fmla="*/ 105 h 117"/>
                <a:gd name="T18" fmla="*/ 55 w 162"/>
                <a:gd name="T19" fmla="*/ 105 h 117"/>
                <a:gd name="T20" fmla="*/ 52 w 162"/>
                <a:gd name="T21" fmla="*/ 93 h 117"/>
                <a:gd name="T22" fmla="*/ 145 w 162"/>
                <a:gd name="T23" fmla="*/ 93 h 117"/>
                <a:gd name="T24" fmla="*/ 162 w 162"/>
                <a:gd name="T25" fmla="*/ 18 h 117"/>
                <a:gd name="T26" fmla="*/ 50 w 162"/>
                <a:gd name="T27" fmla="*/ 86 h 117"/>
                <a:gd name="T28" fmla="*/ 33 w 162"/>
                <a:gd name="T29" fmla="*/ 27 h 117"/>
                <a:gd name="T30" fmla="*/ 152 w 162"/>
                <a:gd name="T31" fmla="*/ 27 h 117"/>
                <a:gd name="T32" fmla="*/ 138 w 162"/>
                <a:gd name="T33" fmla="*/ 86 h 117"/>
                <a:gd name="T34" fmla="*/ 50 w 162"/>
                <a:gd name="T35" fmla="*/ 8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2" h="117">
                  <a:moveTo>
                    <a:pt x="162" y="18"/>
                  </a:moveTo>
                  <a:lnTo>
                    <a:pt x="32" y="18"/>
                  </a:lnTo>
                  <a:lnTo>
                    <a:pt x="27" y="0"/>
                  </a:lnTo>
                  <a:lnTo>
                    <a:pt x="0" y="0"/>
                  </a:lnTo>
                  <a:lnTo>
                    <a:pt x="0" y="12"/>
                  </a:lnTo>
                  <a:lnTo>
                    <a:pt x="18" y="12"/>
                  </a:lnTo>
                  <a:lnTo>
                    <a:pt x="47" y="117"/>
                  </a:lnTo>
                  <a:lnTo>
                    <a:pt x="138" y="117"/>
                  </a:lnTo>
                  <a:lnTo>
                    <a:pt x="141" y="105"/>
                  </a:lnTo>
                  <a:lnTo>
                    <a:pt x="55" y="105"/>
                  </a:lnTo>
                  <a:lnTo>
                    <a:pt x="52" y="93"/>
                  </a:lnTo>
                  <a:lnTo>
                    <a:pt x="145" y="93"/>
                  </a:lnTo>
                  <a:lnTo>
                    <a:pt x="162" y="18"/>
                  </a:lnTo>
                  <a:close/>
                  <a:moveTo>
                    <a:pt x="50" y="86"/>
                  </a:moveTo>
                  <a:lnTo>
                    <a:pt x="33" y="27"/>
                  </a:lnTo>
                  <a:lnTo>
                    <a:pt x="152" y="27"/>
                  </a:lnTo>
                  <a:lnTo>
                    <a:pt x="138" y="86"/>
                  </a:lnTo>
                  <a:lnTo>
                    <a:pt x="50" y="8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20"/>
            <p:cNvSpPr>
              <a:spLocks/>
            </p:cNvSpPr>
            <p:nvPr userDrawn="1"/>
          </p:nvSpPr>
          <p:spPr bwMode="auto">
            <a:xfrm>
              <a:off x="5219" y="2708"/>
              <a:ext cx="66" cy="9"/>
            </a:xfrm>
            <a:custGeom>
              <a:avLst/>
              <a:gdLst>
                <a:gd name="T0" fmla="*/ 2 w 66"/>
                <a:gd name="T1" fmla="*/ 9 h 9"/>
                <a:gd name="T2" fmla="*/ 65 w 66"/>
                <a:gd name="T3" fmla="*/ 9 h 9"/>
                <a:gd name="T4" fmla="*/ 66 w 66"/>
                <a:gd name="T5" fmla="*/ 0 h 9"/>
                <a:gd name="T6" fmla="*/ 0 w 66"/>
                <a:gd name="T7" fmla="*/ 0 h 9"/>
                <a:gd name="T8" fmla="*/ 2 w 66"/>
                <a:gd name="T9" fmla="*/ 9 h 9"/>
              </a:gdLst>
              <a:ahLst/>
              <a:cxnLst>
                <a:cxn ang="0">
                  <a:pos x="T0" y="T1"/>
                </a:cxn>
                <a:cxn ang="0">
                  <a:pos x="T2" y="T3"/>
                </a:cxn>
                <a:cxn ang="0">
                  <a:pos x="T4" y="T5"/>
                </a:cxn>
                <a:cxn ang="0">
                  <a:pos x="T6" y="T7"/>
                </a:cxn>
                <a:cxn ang="0">
                  <a:pos x="T8" y="T9"/>
                </a:cxn>
              </a:cxnLst>
              <a:rect l="0" t="0" r="r" b="b"/>
              <a:pathLst>
                <a:path w="66" h="9">
                  <a:moveTo>
                    <a:pt x="2" y="9"/>
                  </a:moveTo>
                  <a:lnTo>
                    <a:pt x="65" y="9"/>
                  </a:lnTo>
                  <a:lnTo>
                    <a:pt x="66" y="0"/>
                  </a:lnTo>
                  <a:lnTo>
                    <a:pt x="0" y="0"/>
                  </a:lnTo>
                  <a:lnTo>
                    <a:pt x="2" y="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21"/>
            <p:cNvSpPr>
              <a:spLocks/>
            </p:cNvSpPr>
            <p:nvPr userDrawn="1"/>
          </p:nvSpPr>
          <p:spPr bwMode="auto">
            <a:xfrm>
              <a:off x="5213" y="2683"/>
              <a:ext cx="79" cy="7"/>
            </a:xfrm>
            <a:custGeom>
              <a:avLst/>
              <a:gdLst>
                <a:gd name="T0" fmla="*/ 1 w 79"/>
                <a:gd name="T1" fmla="*/ 7 h 7"/>
                <a:gd name="T2" fmla="*/ 77 w 79"/>
                <a:gd name="T3" fmla="*/ 7 h 7"/>
                <a:gd name="T4" fmla="*/ 79 w 79"/>
                <a:gd name="T5" fmla="*/ 0 h 7"/>
                <a:gd name="T6" fmla="*/ 0 w 79"/>
                <a:gd name="T7" fmla="*/ 0 h 7"/>
                <a:gd name="T8" fmla="*/ 1 w 79"/>
                <a:gd name="T9" fmla="*/ 7 h 7"/>
              </a:gdLst>
              <a:ahLst/>
              <a:cxnLst>
                <a:cxn ang="0">
                  <a:pos x="T0" y="T1"/>
                </a:cxn>
                <a:cxn ang="0">
                  <a:pos x="T2" y="T3"/>
                </a:cxn>
                <a:cxn ang="0">
                  <a:pos x="T4" y="T5"/>
                </a:cxn>
                <a:cxn ang="0">
                  <a:pos x="T6" y="T7"/>
                </a:cxn>
                <a:cxn ang="0">
                  <a:pos x="T8" y="T9"/>
                </a:cxn>
              </a:cxnLst>
              <a:rect l="0" t="0" r="r" b="b"/>
              <a:pathLst>
                <a:path w="79" h="7">
                  <a:moveTo>
                    <a:pt x="1" y="7"/>
                  </a:moveTo>
                  <a:lnTo>
                    <a:pt x="77" y="7"/>
                  </a:lnTo>
                  <a:lnTo>
                    <a:pt x="79" y="0"/>
                  </a:lnTo>
                  <a:lnTo>
                    <a:pt x="0" y="0"/>
                  </a:lnTo>
                  <a:lnTo>
                    <a:pt x="1" y="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22"/>
            <p:cNvSpPr>
              <a:spLocks/>
            </p:cNvSpPr>
            <p:nvPr userDrawn="1"/>
          </p:nvSpPr>
          <p:spPr bwMode="auto">
            <a:xfrm>
              <a:off x="-442" y="776"/>
              <a:ext cx="228" cy="105"/>
            </a:xfrm>
            <a:custGeom>
              <a:avLst/>
              <a:gdLst>
                <a:gd name="T0" fmla="*/ 207 w 228"/>
                <a:gd name="T1" fmla="*/ 46 h 105"/>
                <a:gd name="T2" fmla="*/ 228 w 228"/>
                <a:gd name="T3" fmla="*/ 37 h 105"/>
                <a:gd name="T4" fmla="*/ 115 w 228"/>
                <a:gd name="T5" fmla="*/ 0 h 105"/>
                <a:gd name="T6" fmla="*/ 0 w 228"/>
                <a:gd name="T7" fmla="*/ 37 h 105"/>
                <a:gd name="T8" fmla="*/ 115 w 228"/>
                <a:gd name="T9" fmla="*/ 76 h 105"/>
                <a:gd name="T10" fmla="*/ 200 w 228"/>
                <a:gd name="T11" fmla="*/ 47 h 105"/>
                <a:gd name="T12" fmla="*/ 200 w 228"/>
                <a:gd name="T13" fmla="*/ 88 h 105"/>
                <a:gd name="T14" fmla="*/ 195 w 228"/>
                <a:gd name="T15" fmla="*/ 88 h 105"/>
                <a:gd name="T16" fmla="*/ 195 w 228"/>
                <a:gd name="T17" fmla="*/ 105 h 105"/>
                <a:gd name="T18" fmla="*/ 217 w 228"/>
                <a:gd name="T19" fmla="*/ 105 h 105"/>
                <a:gd name="T20" fmla="*/ 217 w 228"/>
                <a:gd name="T21" fmla="*/ 88 h 105"/>
                <a:gd name="T22" fmla="*/ 207 w 228"/>
                <a:gd name="T23" fmla="*/ 88 h 105"/>
                <a:gd name="T24" fmla="*/ 207 w 228"/>
                <a:gd name="T25" fmla="*/ 4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105">
                  <a:moveTo>
                    <a:pt x="207" y="46"/>
                  </a:moveTo>
                  <a:lnTo>
                    <a:pt x="228" y="37"/>
                  </a:lnTo>
                  <a:lnTo>
                    <a:pt x="115" y="0"/>
                  </a:lnTo>
                  <a:lnTo>
                    <a:pt x="0" y="37"/>
                  </a:lnTo>
                  <a:lnTo>
                    <a:pt x="115" y="76"/>
                  </a:lnTo>
                  <a:lnTo>
                    <a:pt x="200" y="47"/>
                  </a:lnTo>
                  <a:lnTo>
                    <a:pt x="200" y="88"/>
                  </a:lnTo>
                  <a:lnTo>
                    <a:pt x="195" y="88"/>
                  </a:lnTo>
                  <a:lnTo>
                    <a:pt x="195" y="105"/>
                  </a:lnTo>
                  <a:lnTo>
                    <a:pt x="217" y="105"/>
                  </a:lnTo>
                  <a:lnTo>
                    <a:pt x="217" y="88"/>
                  </a:lnTo>
                  <a:lnTo>
                    <a:pt x="207" y="88"/>
                  </a:lnTo>
                  <a:lnTo>
                    <a:pt x="207" y="4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423"/>
            <p:cNvSpPr>
              <a:spLocks noEditPoints="1"/>
            </p:cNvSpPr>
            <p:nvPr userDrawn="1"/>
          </p:nvSpPr>
          <p:spPr bwMode="auto">
            <a:xfrm>
              <a:off x="-398" y="844"/>
              <a:ext cx="139" cy="76"/>
            </a:xfrm>
            <a:custGeom>
              <a:avLst/>
              <a:gdLst>
                <a:gd name="T0" fmla="*/ 0 w 139"/>
                <a:gd name="T1" fmla="*/ 0 h 76"/>
                <a:gd name="T2" fmla="*/ 0 w 139"/>
                <a:gd name="T3" fmla="*/ 59 h 76"/>
                <a:gd name="T4" fmla="*/ 27 w 139"/>
                <a:gd name="T5" fmla="*/ 59 h 76"/>
                <a:gd name="T6" fmla="*/ 27 w 139"/>
                <a:gd name="T7" fmla="*/ 76 h 76"/>
                <a:gd name="T8" fmla="*/ 119 w 139"/>
                <a:gd name="T9" fmla="*/ 76 h 76"/>
                <a:gd name="T10" fmla="*/ 119 w 139"/>
                <a:gd name="T11" fmla="*/ 59 h 76"/>
                <a:gd name="T12" fmla="*/ 139 w 139"/>
                <a:gd name="T13" fmla="*/ 59 h 76"/>
                <a:gd name="T14" fmla="*/ 139 w 139"/>
                <a:gd name="T15" fmla="*/ 0 h 76"/>
                <a:gd name="T16" fmla="*/ 71 w 139"/>
                <a:gd name="T17" fmla="*/ 23 h 76"/>
                <a:gd name="T18" fmla="*/ 0 w 139"/>
                <a:gd name="T19" fmla="*/ 0 h 76"/>
                <a:gd name="T20" fmla="*/ 130 w 139"/>
                <a:gd name="T21" fmla="*/ 50 h 76"/>
                <a:gd name="T22" fmla="*/ 110 w 139"/>
                <a:gd name="T23" fmla="*/ 50 h 76"/>
                <a:gd name="T24" fmla="*/ 110 w 139"/>
                <a:gd name="T25" fmla="*/ 69 h 76"/>
                <a:gd name="T26" fmla="*/ 34 w 139"/>
                <a:gd name="T27" fmla="*/ 69 h 76"/>
                <a:gd name="T28" fmla="*/ 34 w 139"/>
                <a:gd name="T29" fmla="*/ 50 h 76"/>
                <a:gd name="T30" fmla="*/ 7 w 139"/>
                <a:gd name="T31" fmla="*/ 50 h 76"/>
                <a:gd name="T32" fmla="*/ 7 w 139"/>
                <a:gd name="T33" fmla="*/ 10 h 76"/>
                <a:gd name="T34" fmla="*/ 71 w 139"/>
                <a:gd name="T35" fmla="*/ 32 h 76"/>
                <a:gd name="T36" fmla="*/ 130 w 139"/>
                <a:gd name="T37" fmla="*/ 11 h 76"/>
                <a:gd name="T38" fmla="*/ 130 w 139"/>
                <a:gd name="T39" fmla="*/ 5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9" h="76">
                  <a:moveTo>
                    <a:pt x="0" y="0"/>
                  </a:moveTo>
                  <a:lnTo>
                    <a:pt x="0" y="59"/>
                  </a:lnTo>
                  <a:lnTo>
                    <a:pt x="27" y="59"/>
                  </a:lnTo>
                  <a:lnTo>
                    <a:pt x="27" y="76"/>
                  </a:lnTo>
                  <a:lnTo>
                    <a:pt x="119" y="76"/>
                  </a:lnTo>
                  <a:lnTo>
                    <a:pt x="119" y="59"/>
                  </a:lnTo>
                  <a:lnTo>
                    <a:pt x="139" y="59"/>
                  </a:lnTo>
                  <a:lnTo>
                    <a:pt x="139" y="0"/>
                  </a:lnTo>
                  <a:lnTo>
                    <a:pt x="71" y="23"/>
                  </a:lnTo>
                  <a:lnTo>
                    <a:pt x="0" y="0"/>
                  </a:lnTo>
                  <a:close/>
                  <a:moveTo>
                    <a:pt x="130" y="50"/>
                  </a:moveTo>
                  <a:lnTo>
                    <a:pt x="110" y="50"/>
                  </a:lnTo>
                  <a:lnTo>
                    <a:pt x="110" y="69"/>
                  </a:lnTo>
                  <a:lnTo>
                    <a:pt x="34" y="69"/>
                  </a:lnTo>
                  <a:lnTo>
                    <a:pt x="34" y="50"/>
                  </a:lnTo>
                  <a:lnTo>
                    <a:pt x="7" y="50"/>
                  </a:lnTo>
                  <a:lnTo>
                    <a:pt x="7" y="10"/>
                  </a:lnTo>
                  <a:lnTo>
                    <a:pt x="71" y="32"/>
                  </a:lnTo>
                  <a:lnTo>
                    <a:pt x="130" y="11"/>
                  </a:lnTo>
                  <a:lnTo>
                    <a:pt x="130" y="5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424"/>
            <p:cNvSpPr>
              <a:spLocks noEditPoints="1"/>
            </p:cNvSpPr>
            <p:nvPr userDrawn="1"/>
          </p:nvSpPr>
          <p:spPr bwMode="auto">
            <a:xfrm>
              <a:off x="6415" y="2608"/>
              <a:ext cx="176" cy="176"/>
            </a:xfrm>
            <a:custGeom>
              <a:avLst/>
              <a:gdLst>
                <a:gd name="T0" fmla="*/ 0 w 176"/>
                <a:gd name="T1" fmla="*/ 0 h 176"/>
                <a:gd name="T2" fmla="*/ 0 w 176"/>
                <a:gd name="T3" fmla="*/ 176 h 176"/>
                <a:gd name="T4" fmla="*/ 176 w 176"/>
                <a:gd name="T5" fmla="*/ 176 h 176"/>
                <a:gd name="T6" fmla="*/ 176 w 176"/>
                <a:gd name="T7" fmla="*/ 0 h 176"/>
                <a:gd name="T8" fmla="*/ 0 w 176"/>
                <a:gd name="T9" fmla="*/ 0 h 176"/>
                <a:gd name="T10" fmla="*/ 169 w 176"/>
                <a:gd name="T11" fmla="*/ 168 h 176"/>
                <a:gd name="T12" fmla="*/ 9 w 176"/>
                <a:gd name="T13" fmla="*/ 168 h 176"/>
                <a:gd name="T14" fmla="*/ 9 w 176"/>
                <a:gd name="T15" fmla="*/ 9 h 176"/>
                <a:gd name="T16" fmla="*/ 169 w 176"/>
                <a:gd name="T17" fmla="*/ 9 h 176"/>
                <a:gd name="T18" fmla="*/ 169 w 176"/>
                <a:gd name="T19"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0" y="0"/>
                  </a:moveTo>
                  <a:lnTo>
                    <a:pt x="0" y="176"/>
                  </a:lnTo>
                  <a:lnTo>
                    <a:pt x="176" y="176"/>
                  </a:lnTo>
                  <a:lnTo>
                    <a:pt x="176" y="0"/>
                  </a:lnTo>
                  <a:lnTo>
                    <a:pt x="0" y="0"/>
                  </a:lnTo>
                  <a:close/>
                  <a:moveTo>
                    <a:pt x="169" y="168"/>
                  </a:moveTo>
                  <a:lnTo>
                    <a:pt x="9" y="168"/>
                  </a:lnTo>
                  <a:lnTo>
                    <a:pt x="9" y="9"/>
                  </a:lnTo>
                  <a:lnTo>
                    <a:pt x="169" y="9"/>
                  </a:lnTo>
                  <a:lnTo>
                    <a:pt x="169" y="16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425"/>
            <p:cNvSpPr>
              <a:spLocks/>
            </p:cNvSpPr>
            <p:nvPr userDrawn="1"/>
          </p:nvSpPr>
          <p:spPr bwMode="auto">
            <a:xfrm>
              <a:off x="6447" y="2657"/>
              <a:ext cx="112" cy="104"/>
            </a:xfrm>
            <a:custGeom>
              <a:avLst/>
              <a:gdLst>
                <a:gd name="T0" fmla="*/ 9 w 112"/>
                <a:gd name="T1" fmla="*/ 68 h 104"/>
                <a:gd name="T2" fmla="*/ 27 w 112"/>
                <a:gd name="T3" fmla="*/ 68 h 104"/>
                <a:gd name="T4" fmla="*/ 27 w 112"/>
                <a:gd name="T5" fmla="*/ 104 h 104"/>
                <a:gd name="T6" fmla="*/ 27 w 112"/>
                <a:gd name="T7" fmla="*/ 104 h 104"/>
                <a:gd name="T8" fmla="*/ 34 w 112"/>
                <a:gd name="T9" fmla="*/ 104 h 104"/>
                <a:gd name="T10" fmla="*/ 34 w 112"/>
                <a:gd name="T11" fmla="*/ 104 h 104"/>
                <a:gd name="T12" fmla="*/ 34 w 112"/>
                <a:gd name="T13" fmla="*/ 44 h 104"/>
                <a:gd name="T14" fmla="*/ 53 w 112"/>
                <a:gd name="T15" fmla="*/ 44 h 104"/>
                <a:gd name="T16" fmla="*/ 53 w 112"/>
                <a:gd name="T17" fmla="*/ 104 h 104"/>
                <a:gd name="T18" fmla="*/ 53 w 112"/>
                <a:gd name="T19" fmla="*/ 104 h 104"/>
                <a:gd name="T20" fmla="*/ 61 w 112"/>
                <a:gd name="T21" fmla="*/ 104 h 104"/>
                <a:gd name="T22" fmla="*/ 61 w 112"/>
                <a:gd name="T23" fmla="*/ 104 h 104"/>
                <a:gd name="T24" fmla="*/ 61 w 112"/>
                <a:gd name="T25" fmla="*/ 31 h 104"/>
                <a:gd name="T26" fmla="*/ 78 w 112"/>
                <a:gd name="T27" fmla="*/ 31 h 104"/>
                <a:gd name="T28" fmla="*/ 78 w 112"/>
                <a:gd name="T29" fmla="*/ 104 h 104"/>
                <a:gd name="T30" fmla="*/ 80 w 112"/>
                <a:gd name="T31" fmla="*/ 104 h 104"/>
                <a:gd name="T32" fmla="*/ 86 w 112"/>
                <a:gd name="T33" fmla="*/ 104 h 104"/>
                <a:gd name="T34" fmla="*/ 86 w 112"/>
                <a:gd name="T35" fmla="*/ 104 h 104"/>
                <a:gd name="T36" fmla="*/ 86 w 112"/>
                <a:gd name="T37" fmla="*/ 7 h 104"/>
                <a:gd name="T38" fmla="*/ 105 w 112"/>
                <a:gd name="T39" fmla="*/ 7 h 104"/>
                <a:gd name="T40" fmla="*/ 105 w 112"/>
                <a:gd name="T41" fmla="*/ 104 h 104"/>
                <a:gd name="T42" fmla="*/ 112 w 112"/>
                <a:gd name="T43" fmla="*/ 104 h 104"/>
                <a:gd name="T44" fmla="*/ 112 w 112"/>
                <a:gd name="T45" fmla="*/ 0 h 104"/>
                <a:gd name="T46" fmla="*/ 80 w 112"/>
                <a:gd name="T47" fmla="*/ 0 h 104"/>
                <a:gd name="T48" fmla="*/ 80 w 112"/>
                <a:gd name="T49" fmla="*/ 24 h 104"/>
                <a:gd name="T50" fmla="*/ 53 w 112"/>
                <a:gd name="T51" fmla="*/ 24 h 104"/>
                <a:gd name="T52" fmla="*/ 53 w 112"/>
                <a:gd name="T53" fmla="*/ 36 h 104"/>
                <a:gd name="T54" fmla="*/ 27 w 112"/>
                <a:gd name="T55" fmla="*/ 36 h 104"/>
                <a:gd name="T56" fmla="*/ 27 w 112"/>
                <a:gd name="T57" fmla="*/ 60 h 104"/>
                <a:gd name="T58" fmla="*/ 0 w 112"/>
                <a:gd name="T59" fmla="*/ 60 h 104"/>
                <a:gd name="T60" fmla="*/ 0 w 112"/>
                <a:gd name="T61" fmla="*/ 104 h 104"/>
                <a:gd name="T62" fmla="*/ 9 w 112"/>
                <a:gd name="T63" fmla="*/ 104 h 104"/>
                <a:gd name="T64" fmla="*/ 9 w 112"/>
                <a:gd name="T65" fmla="*/ 6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04">
                  <a:moveTo>
                    <a:pt x="9" y="68"/>
                  </a:moveTo>
                  <a:lnTo>
                    <a:pt x="27" y="68"/>
                  </a:lnTo>
                  <a:lnTo>
                    <a:pt x="27" y="104"/>
                  </a:lnTo>
                  <a:lnTo>
                    <a:pt x="27" y="104"/>
                  </a:lnTo>
                  <a:lnTo>
                    <a:pt x="34" y="104"/>
                  </a:lnTo>
                  <a:lnTo>
                    <a:pt x="34" y="104"/>
                  </a:lnTo>
                  <a:lnTo>
                    <a:pt x="34" y="44"/>
                  </a:lnTo>
                  <a:lnTo>
                    <a:pt x="53" y="44"/>
                  </a:lnTo>
                  <a:lnTo>
                    <a:pt x="53" y="104"/>
                  </a:lnTo>
                  <a:lnTo>
                    <a:pt x="53" y="104"/>
                  </a:lnTo>
                  <a:lnTo>
                    <a:pt x="61" y="104"/>
                  </a:lnTo>
                  <a:lnTo>
                    <a:pt x="61" y="104"/>
                  </a:lnTo>
                  <a:lnTo>
                    <a:pt x="61" y="31"/>
                  </a:lnTo>
                  <a:lnTo>
                    <a:pt x="78" y="31"/>
                  </a:lnTo>
                  <a:lnTo>
                    <a:pt x="78" y="104"/>
                  </a:lnTo>
                  <a:lnTo>
                    <a:pt x="80" y="104"/>
                  </a:lnTo>
                  <a:lnTo>
                    <a:pt x="86" y="104"/>
                  </a:lnTo>
                  <a:lnTo>
                    <a:pt x="86" y="104"/>
                  </a:lnTo>
                  <a:lnTo>
                    <a:pt x="86" y="7"/>
                  </a:lnTo>
                  <a:lnTo>
                    <a:pt x="105" y="7"/>
                  </a:lnTo>
                  <a:lnTo>
                    <a:pt x="105" y="104"/>
                  </a:lnTo>
                  <a:lnTo>
                    <a:pt x="112" y="104"/>
                  </a:lnTo>
                  <a:lnTo>
                    <a:pt x="112" y="0"/>
                  </a:lnTo>
                  <a:lnTo>
                    <a:pt x="80" y="0"/>
                  </a:lnTo>
                  <a:lnTo>
                    <a:pt x="80" y="24"/>
                  </a:lnTo>
                  <a:lnTo>
                    <a:pt x="53" y="24"/>
                  </a:lnTo>
                  <a:lnTo>
                    <a:pt x="53" y="36"/>
                  </a:lnTo>
                  <a:lnTo>
                    <a:pt x="27" y="36"/>
                  </a:lnTo>
                  <a:lnTo>
                    <a:pt x="27" y="60"/>
                  </a:lnTo>
                  <a:lnTo>
                    <a:pt x="0" y="60"/>
                  </a:lnTo>
                  <a:lnTo>
                    <a:pt x="0" y="104"/>
                  </a:lnTo>
                  <a:lnTo>
                    <a:pt x="9" y="104"/>
                  </a:lnTo>
                  <a:lnTo>
                    <a:pt x="9" y="6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26"/>
            <p:cNvSpPr>
              <a:spLocks noEditPoints="1"/>
            </p:cNvSpPr>
            <p:nvPr userDrawn="1"/>
          </p:nvSpPr>
          <p:spPr bwMode="auto">
            <a:xfrm>
              <a:off x="6125" y="1187"/>
              <a:ext cx="152" cy="174"/>
            </a:xfrm>
            <a:custGeom>
              <a:avLst/>
              <a:gdLst>
                <a:gd name="T0" fmla="*/ 71 w 90"/>
                <a:gd name="T1" fmla="*/ 20 h 103"/>
                <a:gd name="T2" fmla="*/ 81 w 90"/>
                <a:gd name="T3" fmla="*/ 47 h 103"/>
                <a:gd name="T4" fmla="*/ 79 w 90"/>
                <a:gd name="T5" fmla="*/ 50 h 103"/>
                <a:gd name="T6" fmla="*/ 79 w 90"/>
                <a:gd name="T7" fmla="*/ 50 h 103"/>
                <a:gd name="T8" fmla="*/ 77 w 90"/>
                <a:gd name="T9" fmla="*/ 47 h 103"/>
                <a:gd name="T10" fmla="*/ 68 w 90"/>
                <a:gd name="T11" fmla="*/ 23 h 103"/>
                <a:gd name="T12" fmla="*/ 44 w 90"/>
                <a:gd name="T13" fmla="*/ 13 h 103"/>
                <a:gd name="T14" fmla="*/ 42 w 90"/>
                <a:gd name="T15" fmla="*/ 11 h 103"/>
                <a:gd name="T16" fmla="*/ 44 w 90"/>
                <a:gd name="T17" fmla="*/ 8 h 103"/>
                <a:gd name="T18" fmla="*/ 45 w 90"/>
                <a:gd name="T19" fmla="*/ 8 h 103"/>
                <a:gd name="T20" fmla="*/ 71 w 90"/>
                <a:gd name="T21" fmla="*/ 20 h 103"/>
                <a:gd name="T22" fmla="*/ 43 w 90"/>
                <a:gd name="T23" fmla="*/ 17 h 103"/>
                <a:gd name="T24" fmla="*/ 43 w 90"/>
                <a:gd name="T25" fmla="*/ 17 h 103"/>
                <a:gd name="T26" fmla="*/ 41 w 90"/>
                <a:gd name="T27" fmla="*/ 19 h 103"/>
                <a:gd name="T28" fmla="*/ 43 w 90"/>
                <a:gd name="T29" fmla="*/ 21 h 103"/>
                <a:gd name="T30" fmla="*/ 61 w 90"/>
                <a:gd name="T31" fmla="*/ 30 h 103"/>
                <a:gd name="T32" fmla="*/ 68 w 90"/>
                <a:gd name="T33" fmla="*/ 48 h 103"/>
                <a:gd name="T34" fmla="*/ 70 w 90"/>
                <a:gd name="T35" fmla="*/ 51 h 103"/>
                <a:gd name="T36" fmla="*/ 71 w 90"/>
                <a:gd name="T37" fmla="*/ 51 h 103"/>
                <a:gd name="T38" fmla="*/ 73 w 90"/>
                <a:gd name="T39" fmla="*/ 48 h 103"/>
                <a:gd name="T40" fmla="*/ 64 w 90"/>
                <a:gd name="T41" fmla="*/ 26 h 103"/>
                <a:gd name="T42" fmla="*/ 43 w 90"/>
                <a:gd name="T43" fmla="*/ 17 h 103"/>
                <a:gd name="T44" fmla="*/ 77 w 90"/>
                <a:gd name="T45" fmla="*/ 14 h 103"/>
                <a:gd name="T46" fmla="*/ 46 w 90"/>
                <a:gd name="T47" fmla="*/ 0 h 103"/>
                <a:gd name="T48" fmla="*/ 43 w 90"/>
                <a:gd name="T49" fmla="*/ 2 h 103"/>
                <a:gd name="T50" fmla="*/ 45 w 90"/>
                <a:gd name="T51" fmla="*/ 5 h 103"/>
                <a:gd name="T52" fmla="*/ 74 w 90"/>
                <a:gd name="T53" fmla="*/ 18 h 103"/>
                <a:gd name="T54" fmla="*/ 85 w 90"/>
                <a:gd name="T55" fmla="*/ 47 h 103"/>
                <a:gd name="T56" fmla="*/ 87 w 90"/>
                <a:gd name="T57" fmla="*/ 49 h 103"/>
                <a:gd name="T58" fmla="*/ 87 w 90"/>
                <a:gd name="T59" fmla="*/ 49 h 103"/>
                <a:gd name="T60" fmla="*/ 89 w 90"/>
                <a:gd name="T61" fmla="*/ 47 h 103"/>
                <a:gd name="T62" fmla="*/ 77 w 90"/>
                <a:gd name="T63" fmla="*/ 14 h 103"/>
                <a:gd name="T64" fmla="*/ 46 w 90"/>
                <a:gd name="T65" fmla="*/ 49 h 103"/>
                <a:gd name="T66" fmla="*/ 70 w 90"/>
                <a:gd name="T67" fmla="*/ 74 h 103"/>
                <a:gd name="T68" fmla="*/ 68 w 90"/>
                <a:gd name="T69" fmla="*/ 75 h 103"/>
                <a:gd name="T70" fmla="*/ 57 w 90"/>
                <a:gd name="T71" fmla="*/ 83 h 103"/>
                <a:gd name="T72" fmla="*/ 66 w 90"/>
                <a:gd name="T73" fmla="*/ 103 h 103"/>
                <a:gd name="T74" fmla="*/ 15 w 90"/>
                <a:gd name="T75" fmla="*/ 103 h 103"/>
                <a:gd name="T76" fmla="*/ 24 w 90"/>
                <a:gd name="T77" fmla="*/ 81 h 103"/>
                <a:gd name="T78" fmla="*/ 14 w 90"/>
                <a:gd name="T79" fmla="*/ 74 h 103"/>
                <a:gd name="T80" fmla="*/ 16 w 90"/>
                <a:gd name="T81" fmla="*/ 20 h 103"/>
                <a:gd name="T82" fmla="*/ 17 w 90"/>
                <a:gd name="T83" fmla="*/ 18 h 103"/>
                <a:gd name="T84" fmla="*/ 41 w 90"/>
                <a:gd name="T85" fmla="*/ 43 h 103"/>
                <a:gd name="T86" fmla="*/ 50 w 90"/>
                <a:gd name="T87" fmla="*/ 35 h 103"/>
                <a:gd name="T88" fmla="*/ 54 w 90"/>
                <a:gd name="T89" fmla="*/ 35 h 103"/>
                <a:gd name="T90" fmla="*/ 55 w 90"/>
                <a:gd name="T91" fmla="*/ 37 h 103"/>
                <a:gd name="T92" fmla="*/ 55 w 90"/>
                <a:gd name="T93" fmla="*/ 40 h 103"/>
                <a:gd name="T94" fmla="*/ 46 w 90"/>
                <a:gd name="T95" fmla="*/ 49 h 103"/>
                <a:gd name="T96" fmla="*/ 64 w 90"/>
                <a:gd name="T97" fmla="*/ 74 h 103"/>
                <a:gd name="T98" fmla="*/ 17 w 90"/>
                <a:gd name="T99" fmla="*/ 25 h 103"/>
                <a:gd name="T100" fmla="*/ 18 w 90"/>
                <a:gd name="T101" fmla="*/ 71 h 103"/>
                <a:gd name="T102" fmla="*/ 42 w 90"/>
                <a:gd name="T103" fmla="*/ 81 h 103"/>
                <a:gd name="T104" fmla="*/ 42 w 90"/>
                <a:gd name="T105" fmla="*/ 81 h 103"/>
                <a:gd name="T106" fmla="*/ 64 w 90"/>
                <a:gd name="T107" fmla="*/ 74 h 103"/>
                <a:gd name="T108" fmla="*/ 15 w 90"/>
                <a:gd name="T109" fmla="*/ 39 h 103"/>
                <a:gd name="T110" fmla="*/ 18 w 90"/>
                <a:gd name="T111" fmla="*/ 42 h 103"/>
                <a:gd name="T112" fmla="*/ 21 w 90"/>
                <a:gd name="T113" fmla="*/ 39 h 103"/>
                <a:gd name="T114" fmla="*/ 18 w 90"/>
                <a:gd name="T115" fmla="*/ 35 h 103"/>
                <a:gd name="T116" fmla="*/ 15 w 90"/>
                <a:gd name="T117" fmla="*/ 3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103">
                  <a:moveTo>
                    <a:pt x="71" y="20"/>
                  </a:moveTo>
                  <a:cubicBezTo>
                    <a:pt x="78" y="28"/>
                    <a:pt x="82" y="37"/>
                    <a:pt x="81" y="47"/>
                  </a:cubicBezTo>
                  <a:cubicBezTo>
                    <a:pt x="81" y="49"/>
                    <a:pt x="80" y="50"/>
                    <a:pt x="79" y="50"/>
                  </a:cubicBezTo>
                  <a:cubicBezTo>
                    <a:pt x="79" y="50"/>
                    <a:pt x="79" y="50"/>
                    <a:pt x="79" y="50"/>
                  </a:cubicBezTo>
                  <a:cubicBezTo>
                    <a:pt x="78" y="49"/>
                    <a:pt x="77" y="48"/>
                    <a:pt x="77" y="47"/>
                  </a:cubicBezTo>
                  <a:cubicBezTo>
                    <a:pt x="77" y="38"/>
                    <a:pt x="74" y="30"/>
                    <a:pt x="68" y="23"/>
                  </a:cubicBezTo>
                  <a:cubicBezTo>
                    <a:pt x="62" y="17"/>
                    <a:pt x="53" y="13"/>
                    <a:pt x="44" y="13"/>
                  </a:cubicBezTo>
                  <a:cubicBezTo>
                    <a:pt x="43" y="13"/>
                    <a:pt x="42" y="12"/>
                    <a:pt x="42" y="11"/>
                  </a:cubicBezTo>
                  <a:cubicBezTo>
                    <a:pt x="42" y="9"/>
                    <a:pt x="43" y="8"/>
                    <a:pt x="44" y="8"/>
                  </a:cubicBezTo>
                  <a:cubicBezTo>
                    <a:pt x="45" y="8"/>
                    <a:pt x="45" y="8"/>
                    <a:pt x="45" y="8"/>
                  </a:cubicBezTo>
                  <a:cubicBezTo>
                    <a:pt x="55" y="9"/>
                    <a:pt x="64" y="13"/>
                    <a:pt x="71" y="20"/>
                  </a:cubicBezTo>
                  <a:close/>
                  <a:moveTo>
                    <a:pt x="43" y="17"/>
                  </a:moveTo>
                  <a:cubicBezTo>
                    <a:pt x="43" y="17"/>
                    <a:pt x="43" y="17"/>
                    <a:pt x="43" y="17"/>
                  </a:cubicBezTo>
                  <a:cubicBezTo>
                    <a:pt x="42" y="17"/>
                    <a:pt x="41" y="18"/>
                    <a:pt x="41" y="19"/>
                  </a:cubicBezTo>
                  <a:cubicBezTo>
                    <a:pt x="41" y="20"/>
                    <a:pt x="42" y="21"/>
                    <a:pt x="43" y="21"/>
                  </a:cubicBezTo>
                  <a:cubicBezTo>
                    <a:pt x="50" y="22"/>
                    <a:pt x="56" y="25"/>
                    <a:pt x="61" y="30"/>
                  </a:cubicBezTo>
                  <a:cubicBezTo>
                    <a:pt x="66" y="35"/>
                    <a:pt x="68" y="41"/>
                    <a:pt x="68" y="48"/>
                  </a:cubicBezTo>
                  <a:cubicBezTo>
                    <a:pt x="68" y="50"/>
                    <a:pt x="69" y="51"/>
                    <a:pt x="70" y="51"/>
                  </a:cubicBezTo>
                  <a:cubicBezTo>
                    <a:pt x="70" y="51"/>
                    <a:pt x="70" y="51"/>
                    <a:pt x="71" y="51"/>
                  </a:cubicBezTo>
                  <a:cubicBezTo>
                    <a:pt x="72" y="51"/>
                    <a:pt x="73" y="50"/>
                    <a:pt x="73" y="48"/>
                  </a:cubicBezTo>
                  <a:cubicBezTo>
                    <a:pt x="73" y="40"/>
                    <a:pt x="70" y="32"/>
                    <a:pt x="64" y="26"/>
                  </a:cubicBezTo>
                  <a:cubicBezTo>
                    <a:pt x="59" y="20"/>
                    <a:pt x="51" y="17"/>
                    <a:pt x="43" y="17"/>
                  </a:cubicBezTo>
                  <a:close/>
                  <a:moveTo>
                    <a:pt x="77" y="14"/>
                  </a:moveTo>
                  <a:cubicBezTo>
                    <a:pt x="69" y="6"/>
                    <a:pt x="58" y="1"/>
                    <a:pt x="46" y="0"/>
                  </a:cubicBezTo>
                  <a:cubicBezTo>
                    <a:pt x="44" y="0"/>
                    <a:pt x="43" y="1"/>
                    <a:pt x="43" y="2"/>
                  </a:cubicBezTo>
                  <a:cubicBezTo>
                    <a:pt x="43" y="4"/>
                    <a:pt x="44" y="5"/>
                    <a:pt x="45" y="5"/>
                  </a:cubicBezTo>
                  <a:cubicBezTo>
                    <a:pt x="56" y="5"/>
                    <a:pt x="66" y="10"/>
                    <a:pt x="74" y="18"/>
                  </a:cubicBezTo>
                  <a:cubicBezTo>
                    <a:pt x="81" y="25"/>
                    <a:pt x="85" y="36"/>
                    <a:pt x="85" y="47"/>
                  </a:cubicBezTo>
                  <a:cubicBezTo>
                    <a:pt x="85" y="48"/>
                    <a:pt x="86" y="49"/>
                    <a:pt x="87" y="49"/>
                  </a:cubicBezTo>
                  <a:cubicBezTo>
                    <a:pt x="87" y="49"/>
                    <a:pt x="87" y="49"/>
                    <a:pt x="87" y="49"/>
                  </a:cubicBezTo>
                  <a:cubicBezTo>
                    <a:pt x="88" y="49"/>
                    <a:pt x="89" y="48"/>
                    <a:pt x="89" y="47"/>
                  </a:cubicBezTo>
                  <a:cubicBezTo>
                    <a:pt x="90" y="35"/>
                    <a:pt x="85" y="23"/>
                    <a:pt x="77" y="14"/>
                  </a:cubicBezTo>
                  <a:close/>
                  <a:moveTo>
                    <a:pt x="46" y="49"/>
                  </a:moveTo>
                  <a:cubicBezTo>
                    <a:pt x="70" y="74"/>
                    <a:pt x="70" y="74"/>
                    <a:pt x="70" y="74"/>
                  </a:cubicBezTo>
                  <a:cubicBezTo>
                    <a:pt x="68" y="75"/>
                    <a:pt x="68" y="75"/>
                    <a:pt x="68" y="75"/>
                  </a:cubicBezTo>
                  <a:cubicBezTo>
                    <a:pt x="65" y="79"/>
                    <a:pt x="61" y="81"/>
                    <a:pt x="57" y="83"/>
                  </a:cubicBezTo>
                  <a:cubicBezTo>
                    <a:pt x="66" y="103"/>
                    <a:pt x="66" y="103"/>
                    <a:pt x="66" y="103"/>
                  </a:cubicBezTo>
                  <a:cubicBezTo>
                    <a:pt x="15" y="103"/>
                    <a:pt x="15" y="103"/>
                    <a:pt x="15" y="103"/>
                  </a:cubicBezTo>
                  <a:cubicBezTo>
                    <a:pt x="24" y="81"/>
                    <a:pt x="24" y="81"/>
                    <a:pt x="24" y="81"/>
                  </a:cubicBezTo>
                  <a:cubicBezTo>
                    <a:pt x="20" y="79"/>
                    <a:pt x="17" y="77"/>
                    <a:pt x="14" y="74"/>
                  </a:cubicBezTo>
                  <a:cubicBezTo>
                    <a:pt x="0" y="58"/>
                    <a:pt x="0" y="34"/>
                    <a:pt x="16" y="20"/>
                  </a:cubicBezTo>
                  <a:cubicBezTo>
                    <a:pt x="17" y="18"/>
                    <a:pt x="17" y="18"/>
                    <a:pt x="17" y="18"/>
                  </a:cubicBezTo>
                  <a:cubicBezTo>
                    <a:pt x="41" y="43"/>
                    <a:pt x="41" y="43"/>
                    <a:pt x="41" y="43"/>
                  </a:cubicBezTo>
                  <a:cubicBezTo>
                    <a:pt x="50" y="35"/>
                    <a:pt x="50" y="35"/>
                    <a:pt x="50" y="35"/>
                  </a:cubicBezTo>
                  <a:cubicBezTo>
                    <a:pt x="51" y="34"/>
                    <a:pt x="53" y="34"/>
                    <a:pt x="54" y="35"/>
                  </a:cubicBezTo>
                  <a:cubicBezTo>
                    <a:pt x="55" y="37"/>
                    <a:pt x="55" y="37"/>
                    <a:pt x="55" y="37"/>
                  </a:cubicBezTo>
                  <a:cubicBezTo>
                    <a:pt x="56" y="38"/>
                    <a:pt x="56" y="39"/>
                    <a:pt x="55" y="40"/>
                  </a:cubicBezTo>
                  <a:lnTo>
                    <a:pt x="46" y="49"/>
                  </a:lnTo>
                  <a:close/>
                  <a:moveTo>
                    <a:pt x="64" y="74"/>
                  </a:moveTo>
                  <a:cubicBezTo>
                    <a:pt x="17" y="25"/>
                    <a:pt x="17" y="25"/>
                    <a:pt x="17" y="25"/>
                  </a:cubicBezTo>
                  <a:cubicBezTo>
                    <a:pt x="5" y="38"/>
                    <a:pt x="5" y="58"/>
                    <a:pt x="18" y="71"/>
                  </a:cubicBezTo>
                  <a:cubicBezTo>
                    <a:pt x="24" y="78"/>
                    <a:pt x="33" y="81"/>
                    <a:pt x="42" y="81"/>
                  </a:cubicBezTo>
                  <a:cubicBezTo>
                    <a:pt x="42" y="81"/>
                    <a:pt x="42" y="81"/>
                    <a:pt x="42" y="81"/>
                  </a:cubicBezTo>
                  <a:cubicBezTo>
                    <a:pt x="50" y="81"/>
                    <a:pt x="57" y="79"/>
                    <a:pt x="64" y="74"/>
                  </a:cubicBezTo>
                  <a:close/>
                  <a:moveTo>
                    <a:pt x="15" y="39"/>
                  </a:moveTo>
                  <a:cubicBezTo>
                    <a:pt x="15" y="41"/>
                    <a:pt x="16" y="42"/>
                    <a:pt x="18" y="42"/>
                  </a:cubicBezTo>
                  <a:cubicBezTo>
                    <a:pt x="20" y="42"/>
                    <a:pt x="21" y="41"/>
                    <a:pt x="21" y="39"/>
                  </a:cubicBezTo>
                  <a:cubicBezTo>
                    <a:pt x="21" y="37"/>
                    <a:pt x="20" y="35"/>
                    <a:pt x="18" y="35"/>
                  </a:cubicBezTo>
                  <a:cubicBezTo>
                    <a:pt x="16" y="35"/>
                    <a:pt x="15" y="37"/>
                    <a:pt x="15" y="3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427"/>
            <p:cNvSpPr>
              <a:spLocks noEditPoints="1"/>
            </p:cNvSpPr>
            <p:nvPr userDrawn="1"/>
          </p:nvSpPr>
          <p:spPr bwMode="auto">
            <a:xfrm>
              <a:off x="5763" y="1506"/>
              <a:ext cx="194" cy="171"/>
            </a:xfrm>
            <a:custGeom>
              <a:avLst/>
              <a:gdLst>
                <a:gd name="T0" fmla="*/ 105 w 115"/>
                <a:gd name="T1" fmla="*/ 0 h 101"/>
                <a:gd name="T2" fmla="*/ 9 w 115"/>
                <a:gd name="T3" fmla="*/ 0 h 101"/>
                <a:gd name="T4" fmla="*/ 0 w 115"/>
                <a:gd name="T5" fmla="*/ 9 h 101"/>
                <a:gd name="T6" fmla="*/ 0 w 115"/>
                <a:gd name="T7" fmla="*/ 77 h 101"/>
                <a:gd name="T8" fmla="*/ 9 w 115"/>
                <a:gd name="T9" fmla="*/ 86 h 101"/>
                <a:gd name="T10" fmla="*/ 41 w 115"/>
                <a:gd name="T11" fmla="*/ 86 h 101"/>
                <a:gd name="T12" fmla="*/ 41 w 115"/>
                <a:gd name="T13" fmla="*/ 97 h 101"/>
                <a:gd name="T14" fmla="*/ 38 w 115"/>
                <a:gd name="T15" fmla="*/ 97 h 101"/>
                <a:gd name="T16" fmla="*/ 36 w 115"/>
                <a:gd name="T17" fmla="*/ 99 h 101"/>
                <a:gd name="T18" fmla="*/ 38 w 115"/>
                <a:gd name="T19" fmla="*/ 101 h 101"/>
                <a:gd name="T20" fmla="*/ 77 w 115"/>
                <a:gd name="T21" fmla="*/ 101 h 101"/>
                <a:gd name="T22" fmla="*/ 79 w 115"/>
                <a:gd name="T23" fmla="*/ 99 h 101"/>
                <a:gd name="T24" fmla="*/ 77 w 115"/>
                <a:gd name="T25" fmla="*/ 97 h 101"/>
                <a:gd name="T26" fmla="*/ 74 w 115"/>
                <a:gd name="T27" fmla="*/ 97 h 101"/>
                <a:gd name="T28" fmla="*/ 74 w 115"/>
                <a:gd name="T29" fmla="*/ 86 h 101"/>
                <a:gd name="T30" fmla="*/ 105 w 115"/>
                <a:gd name="T31" fmla="*/ 86 h 101"/>
                <a:gd name="T32" fmla="*/ 115 w 115"/>
                <a:gd name="T33" fmla="*/ 77 h 101"/>
                <a:gd name="T34" fmla="*/ 115 w 115"/>
                <a:gd name="T35" fmla="*/ 9 h 101"/>
                <a:gd name="T36" fmla="*/ 105 w 115"/>
                <a:gd name="T37" fmla="*/ 0 h 101"/>
                <a:gd name="T38" fmla="*/ 9 w 115"/>
                <a:gd name="T39" fmla="*/ 5 h 101"/>
                <a:gd name="T40" fmla="*/ 105 w 115"/>
                <a:gd name="T41" fmla="*/ 5 h 101"/>
                <a:gd name="T42" fmla="*/ 110 w 115"/>
                <a:gd name="T43" fmla="*/ 9 h 101"/>
                <a:gd name="T44" fmla="*/ 110 w 115"/>
                <a:gd name="T45" fmla="*/ 62 h 101"/>
                <a:gd name="T46" fmla="*/ 5 w 115"/>
                <a:gd name="T47" fmla="*/ 62 h 101"/>
                <a:gd name="T48" fmla="*/ 5 w 115"/>
                <a:gd name="T49" fmla="*/ 9 h 101"/>
                <a:gd name="T50" fmla="*/ 9 w 115"/>
                <a:gd name="T51" fmla="*/ 5 h 101"/>
                <a:gd name="T52" fmla="*/ 105 w 115"/>
                <a:gd name="T53" fmla="*/ 82 h 101"/>
                <a:gd name="T54" fmla="*/ 9 w 115"/>
                <a:gd name="T55" fmla="*/ 82 h 101"/>
                <a:gd name="T56" fmla="*/ 5 w 115"/>
                <a:gd name="T57" fmla="*/ 77 h 101"/>
                <a:gd name="T58" fmla="*/ 5 w 115"/>
                <a:gd name="T59" fmla="*/ 65 h 101"/>
                <a:gd name="T60" fmla="*/ 110 w 115"/>
                <a:gd name="T61" fmla="*/ 65 h 101"/>
                <a:gd name="T62" fmla="*/ 110 w 115"/>
                <a:gd name="T63" fmla="*/ 77 h 101"/>
                <a:gd name="T64" fmla="*/ 105 w 115"/>
                <a:gd name="T65"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1">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7"/>
                    <a:pt x="41" y="97"/>
                    <a:pt x="41" y="97"/>
                  </a:cubicBezTo>
                  <a:cubicBezTo>
                    <a:pt x="38" y="97"/>
                    <a:pt x="38" y="97"/>
                    <a:pt x="38" y="97"/>
                  </a:cubicBezTo>
                  <a:cubicBezTo>
                    <a:pt x="36" y="97"/>
                    <a:pt x="36" y="97"/>
                    <a:pt x="36" y="99"/>
                  </a:cubicBezTo>
                  <a:cubicBezTo>
                    <a:pt x="36" y="100"/>
                    <a:pt x="36" y="101"/>
                    <a:pt x="38" y="101"/>
                  </a:cubicBezTo>
                  <a:cubicBezTo>
                    <a:pt x="77" y="101"/>
                    <a:pt x="77" y="101"/>
                    <a:pt x="77" y="101"/>
                  </a:cubicBezTo>
                  <a:cubicBezTo>
                    <a:pt x="78" y="101"/>
                    <a:pt x="79" y="100"/>
                    <a:pt x="79" y="99"/>
                  </a:cubicBezTo>
                  <a:cubicBezTo>
                    <a:pt x="79" y="97"/>
                    <a:pt x="78" y="97"/>
                    <a:pt x="77" y="97"/>
                  </a:cubicBezTo>
                  <a:cubicBezTo>
                    <a:pt x="74" y="97"/>
                    <a:pt x="74" y="97"/>
                    <a:pt x="74" y="97"/>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5"/>
                  </a:moveTo>
                  <a:cubicBezTo>
                    <a:pt x="105" y="5"/>
                    <a:pt x="105" y="5"/>
                    <a:pt x="105" y="5"/>
                  </a:cubicBezTo>
                  <a:cubicBezTo>
                    <a:pt x="108" y="5"/>
                    <a:pt x="110" y="7"/>
                    <a:pt x="110" y="9"/>
                  </a:cubicBezTo>
                  <a:cubicBezTo>
                    <a:pt x="110" y="62"/>
                    <a:pt x="110" y="62"/>
                    <a:pt x="110" y="62"/>
                  </a:cubicBezTo>
                  <a:cubicBezTo>
                    <a:pt x="5" y="62"/>
                    <a:pt x="5" y="62"/>
                    <a:pt x="5" y="62"/>
                  </a:cubicBezTo>
                  <a:cubicBezTo>
                    <a:pt x="5" y="9"/>
                    <a:pt x="5" y="9"/>
                    <a:pt x="5" y="9"/>
                  </a:cubicBezTo>
                  <a:cubicBezTo>
                    <a:pt x="5" y="7"/>
                    <a:pt x="7" y="5"/>
                    <a:pt x="9" y="5"/>
                  </a:cubicBezTo>
                  <a:close/>
                  <a:moveTo>
                    <a:pt x="105" y="82"/>
                  </a:moveTo>
                  <a:cubicBezTo>
                    <a:pt x="9" y="82"/>
                    <a:pt x="9" y="82"/>
                    <a:pt x="9" y="82"/>
                  </a:cubicBezTo>
                  <a:cubicBezTo>
                    <a:pt x="7" y="82"/>
                    <a:pt x="5" y="80"/>
                    <a:pt x="5" y="77"/>
                  </a:cubicBezTo>
                  <a:cubicBezTo>
                    <a:pt x="5" y="65"/>
                    <a:pt x="5" y="65"/>
                    <a:pt x="5" y="65"/>
                  </a:cubicBezTo>
                  <a:cubicBezTo>
                    <a:pt x="110" y="65"/>
                    <a:pt x="110" y="65"/>
                    <a:pt x="110" y="65"/>
                  </a:cubicBezTo>
                  <a:cubicBezTo>
                    <a:pt x="110" y="77"/>
                    <a:pt x="110" y="77"/>
                    <a:pt x="110" y="77"/>
                  </a:cubicBezTo>
                  <a:cubicBezTo>
                    <a:pt x="110" y="80"/>
                    <a:pt x="108" y="82"/>
                    <a:pt x="105"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428"/>
            <p:cNvSpPr>
              <a:spLocks noChangeArrowheads="1"/>
            </p:cNvSpPr>
            <p:nvPr userDrawn="1"/>
          </p:nvSpPr>
          <p:spPr bwMode="auto">
            <a:xfrm>
              <a:off x="5854" y="1625"/>
              <a:ext cx="11" cy="10"/>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429"/>
            <p:cNvSpPr>
              <a:spLocks noEditPoints="1"/>
            </p:cNvSpPr>
            <p:nvPr userDrawn="1"/>
          </p:nvSpPr>
          <p:spPr bwMode="auto">
            <a:xfrm>
              <a:off x="3926" y="429"/>
              <a:ext cx="194" cy="169"/>
            </a:xfrm>
            <a:custGeom>
              <a:avLst/>
              <a:gdLst>
                <a:gd name="T0" fmla="*/ 105 w 115"/>
                <a:gd name="T1" fmla="*/ 0 h 100"/>
                <a:gd name="T2" fmla="*/ 9 w 115"/>
                <a:gd name="T3" fmla="*/ 0 h 100"/>
                <a:gd name="T4" fmla="*/ 0 w 115"/>
                <a:gd name="T5" fmla="*/ 9 h 100"/>
                <a:gd name="T6" fmla="*/ 0 w 115"/>
                <a:gd name="T7" fmla="*/ 77 h 100"/>
                <a:gd name="T8" fmla="*/ 9 w 115"/>
                <a:gd name="T9" fmla="*/ 86 h 100"/>
                <a:gd name="T10" fmla="*/ 41 w 115"/>
                <a:gd name="T11" fmla="*/ 86 h 100"/>
                <a:gd name="T12" fmla="*/ 41 w 115"/>
                <a:gd name="T13" fmla="*/ 96 h 100"/>
                <a:gd name="T14" fmla="*/ 38 w 115"/>
                <a:gd name="T15" fmla="*/ 96 h 100"/>
                <a:gd name="T16" fmla="*/ 36 w 115"/>
                <a:gd name="T17" fmla="*/ 98 h 100"/>
                <a:gd name="T18" fmla="*/ 38 w 115"/>
                <a:gd name="T19" fmla="*/ 100 h 100"/>
                <a:gd name="T20" fmla="*/ 77 w 115"/>
                <a:gd name="T21" fmla="*/ 100 h 100"/>
                <a:gd name="T22" fmla="*/ 79 w 115"/>
                <a:gd name="T23" fmla="*/ 98 h 100"/>
                <a:gd name="T24" fmla="*/ 77 w 115"/>
                <a:gd name="T25" fmla="*/ 96 h 100"/>
                <a:gd name="T26" fmla="*/ 74 w 115"/>
                <a:gd name="T27" fmla="*/ 96 h 100"/>
                <a:gd name="T28" fmla="*/ 74 w 115"/>
                <a:gd name="T29" fmla="*/ 86 h 100"/>
                <a:gd name="T30" fmla="*/ 105 w 115"/>
                <a:gd name="T31" fmla="*/ 86 h 100"/>
                <a:gd name="T32" fmla="*/ 115 w 115"/>
                <a:gd name="T33" fmla="*/ 77 h 100"/>
                <a:gd name="T34" fmla="*/ 115 w 115"/>
                <a:gd name="T35" fmla="*/ 9 h 100"/>
                <a:gd name="T36" fmla="*/ 105 w 115"/>
                <a:gd name="T37" fmla="*/ 0 h 100"/>
                <a:gd name="T38" fmla="*/ 9 w 115"/>
                <a:gd name="T39" fmla="*/ 4 h 100"/>
                <a:gd name="T40" fmla="*/ 105 w 115"/>
                <a:gd name="T41" fmla="*/ 4 h 100"/>
                <a:gd name="T42" fmla="*/ 110 w 115"/>
                <a:gd name="T43" fmla="*/ 9 h 100"/>
                <a:gd name="T44" fmla="*/ 110 w 115"/>
                <a:gd name="T45" fmla="*/ 61 h 100"/>
                <a:gd name="T46" fmla="*/ 5 w 115"/>
                <a:gd name="T47" fmla="*/ 61 h 100"/>
                <a:gd name="T48" fmla="*/ 5 w 115"/>
                <a:gd name="T49" fmla="*/ 9 h 100"/>
                <a:gd name="T50" fmla="*/ 9 w 115"/>
                <a:gd name="T51" fmla="*/ 4 h 100"/>
                <a:gd name="T52" fmla="*/ 105 w 115"/>
                <a:gd name="T53" fmla="*/ 82 h 100"/>
                <a:gd name="T54" fmla="*/ 9 w 115"/>
                <a:gd name="T55" fmla="*/ 82 h 100"/>
                <a:gd name="T56" fmla="*/ 5 w 115"/>
                <a:gd name="T57" fmla="*/ 77 h 100"/>
                <a:gd name="T58" fmla="*/ 5 w 115"/>
                <a:gd name="T59" fmla="*/ 65 h 100"/>
                <a:gd name="T60" fmla="*/ 110 w 115"/>
                <a:gd name="T61" fmla="*/ 65 h 100"/>
                <a:gd name="T62" fmla="*/ 110 w 115"/>
                <a:gd name="T63" fmla="*/ 77 h 100"/>
                <a:gd name="T64" fmla="*/ 105 w 115"/>
                <a:gd name="T65"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0">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6"/>
                    <a:pt x="41" y="96"/>
                    <a:pt x="41" y="96"/>
                  </a:cubicBezTo>
                  <a:cubicBezTo>
                    <a:pt x="38" y="96"/>
                    <a:pt x="38" y="96"/>
                    <a:pt x="38" y="96"/>
                  </a:cubicBezTo>
                  <a:cubicBezTo>
                    <a:pt x="36" y="96"/>
                    <a:pt x="36" y="97"/>
                    <a:pt x="36" y="98"/>
                  </a:cubicBezTo>
                  <a:cubicBezTo>
                    <a:pt x="36" y="99"/>
                    <a:pt x="36" y="100"/>
                    <a:pt x="38" y="100"/>
                  </a:cubicBezTo>
                  <a:cubicBezTo>
                    <a:pt x="77" y="100"/>
                    <a:pt x="77" y="100"/>
                    <a:pt x="77" y="100"/>
                  </a:cubicBezTo>
                  <a:cubicBezTo>
                    <a:pt x="78" y="100"/>
                    <a:pt x="79" y="99"/>
                    <a:pt x="79" y="98"/>
                  </a:cubicBezTo>
                  <a:cubicBezTo>
                    <a:pt x="79" y="97"/>
                    <a:pt x="78" y="96"/>
                    <a:pt x="77" y="96"/>
                  </a:cubicBezTo>
                  <a:cubicBezTo>
                    <a:pt x="74" y="96"/>
                    <a:pt x="74" y="96"/>
                    <a:pt x="74" y="96"/>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4"/>
                  </a:moveTo>
                  <a:cubicBezTo>
                    <a:pt x="105" y="4"/>
                    <a:pt x="105" y="4"/>
                    <a:pt x="105" y="4"/>
                  </a:cubicBezTo>
                  <a:cubicBezTo>
                    <a:pt x="108" y="4"/>
                    <a:pt x="110" y="6"/>
                    <a:pt x="110" y="9"/>
                  </a:cubicBezTo>
                  <a:cubicBezTo>
                    <a:pt x="110" y="61"/>
                    <a:pt x="110" y="61"/>
                    <a:pt x="110" y="61"/>
                  </a:cubicBezTo>
                  <a:cubicBezTo>
                    <a:pt x="5" y="61"/>
                    <a:pt x="5" y="61"/>
                    <a:pt x="5" y="61"/>
                  </a:cubicBezTo>
                  <a:cubicBezTo>
                    <a:pt x="5" y="9"/>
                    <a:pt x="5" y="9"/>
                    <a:pt x="5" y="9"/>
                  </a:cubicBezTo>
                  <a:cubicBezTo>
                    <a:pt x="5" y="6"/>
                    <a:pt x="7" y="4"/>
                    <a:pt x="9" y="4"/>
                  </a:cubicBezTo>
                  <a:close/>
                  <a:moveTo>
                    <a:pt x="105" y="82"/>
                  </a:moveTo>
                  <a:cubicBezTo>
                    <a:pt x="9" y="82"/>
                    <a:pt x="9" y="82"/>
                    <a:pt x="9" y="82"/>
                  </a:cubicBezTo>
                  <a:cubicBezTo>
                    <a:pt x="7" y="82"/>
                    <a:pt x="5" y="79"/>
                    <a:pt x="5" y="77"/>
                  </a:cubicBezTo>
                  <a:cubicBezTo>
                    <a:pt x="5" y="65"/>
                    <a:pt x="5" y="65"/>
                    <a:pt x="5" y="65"/>
                  </a:cubicBezTo>
                  <a:cubicBezTo>
                    <a:pt x="110" y="65"/>
                    <a:pt x="110" y="65"/>
                    <a:pt x="110" y="65"/>
                  </a:cubicBezTo>
                  <a:cubicBezTo>
                    <a:pt x="110" y="77"/>
                    <a:pt x="110" y="77"/>
                    <a:pt x="110" y="77"/>
                  </a:cubicBezTo>
                  <a:cubicBezTo>
                    <a:pt x="110" y="79"/>
                    <a:pt x="108" y="82"/>
                    <a:pt x="105"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430"/>
            <p:cNvSpPr>
              <a:spLocks noChangeArrowheads="1"/>
            </p:cNvSpPr>
            <p:nvPr userDrawn="1"/>
          </p:nvSpPr>
          <p:spPr bwMode="auto">
            <a:xfrm>
              <a:off x="4017" y="548"/>
              <a:ext cx="10" cy="10"/>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431"/>
            <p:cNvSpPr>
              <a:spLocks/>
            </p:cNvSpPr>
            <p:nvPr userDrawn="1"/>
          </p:nvSpPr>
          <p:spPr bwMode="auto">
            <a:xfrm>
              <a:off x="6044" y="2269"/>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432"/>
            <p:cNvSpPr>
              <a:spLocks noChangeArrowheads="1"/>
            </p:cNvSpPr>
            <p:nvPr userDrawn="1"/>
          </p:nvSpPr>
          <p:spPr bwMode="auto">
            <a:xfrm>
              <a:off x="6044" y="2328"/>
              <a:ext cx="146" cy="3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433"/>
            <p:cNvSpPr>
              <a:spLocks/>
            </p:cNvSpPr>
            <p:nvPr userDrawn="1"/>
          </p:nvSpPr>
          <p:spPr bwMode="auto">
            <a:xfrm>
              <a:off x="6044" y="2373"/>
              <a:ext cx="146"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434"/>
            <p:cNvSpPr>
              <a:spLocks noEditPoints="1"/>
            </p:cNvSpPr>
            <p:nvPr userDrawn="1"/>
          </p:nvSpPr>
          <p:spPr bwMode="auto">
            <a:xfrm>
              <a:off x="5368" y="511"/>
              <a:ext cx="157" cy="155"/>
            </a:xfrm>
            <a:custGeom>
              <a:avLst/>
              <a:gdLst>
                <a:gd name="T0" fmla="*/ 92 w 93"/>
                <a:gd name="T1" fmla="*/ 51 h 92"/>
                <a:gd name="T2" fmla="*/ 93 w 93"/>
                <a:gd name="T3" fmla="*/ 43 h 92"/>
                <a:gd name="T4" fmla="*/ 83 w 93"/>
                <a:gd name="T5" fmla="*/ 37 h 92"/>
                <a:gd name="T6" fmla="*/ 89 w 93"/>
                <a:gd name="T7" fmla="*/ 28 h 92"/>
                <a:gd name="T8" fmla="*/ 85 w 93"/>
                <a:gd name="T9" fmla="*/ 20 h 92"/>
                <a:gd name="T10" fmla="*/ 71 w 93"/>
                <a:gd name="T11" fmla="*/ 18 h 92"/>
                <a:gd name="T12" fmla="*/ 71 w 93"/>
                <a:gd name="T13" fmla="*/ 7 h 92"/>
                <a:gd name="T14" fmla="*/ 60 w 93"/>
                <a:gd name="T15" fmla="*/ 11 h 92"/>
                <a:gd name="T16" fmla="*/ 52 w 93"/>
                <a:gd name="T17" fmla="*/ 0 h 92"/>
                <a:gd name="T18" fmla="*/ 44 w 93"/>
                <a:gd name="T19" fmla="*/ 0 h 92"/>
                <a:gd name="T20" fmla="*/ 38 w 93"/>
                <a:gd name="T21" fmla="*/ 9 h 92"/>
                <a:gd name="T22" fmla="*/ 28 w 93"/>
                <a:gd name="T23" fmla="*/ 4 h 92"/>
                <a:gd name="T24" fmla="*/ 21 w 93"/>
                <a:gd name="T25" fmla="*/ 8 h 92"/>
                <a:gd name="T26" fmla="*/ 18 w 93"/>
                <a:gd name="T27" fmla="*/ 21 h 92"/>
                <a:gd name="T28" fmla="*/ 7 w 93"/>
                <a:gd name="T29" fmla="*/ 22 h 92"/>
                <a:gd name="T30" fmla="*/ 11 w 93"/>
                <a:gd name="T31" fmla="*/ 32 h 92"/>
                <a:gd name="T32" fmla="*/ 1 w 93"/>
                <a:gd name="T33" fmla="*/ 41 h 92"/>
                <a:gd name="T34" fmla="*/ 1 w 93"/>
                <a:gd name="T35" fmla="*/ 49 h 92"/>
                <a:gd name="T36" fmla="*/ 10 w 93"/>
                <a:gd name="T37" fmla="*/ 55 h 92"/>
                <a:gd name="T38" fmla="*/ 4 w 93"/>
                <a:gd name="T39" fmla="*/ 64 h 92"/>
                <a:gd name="T40" fmla="*/ 8 w 93"/>
                <a:gd name="T41" fmla="*/ 71 h 92"/>
                <a:gd name="T42" fmla="*/ 22 w 93"/>
                <a:gd name="T43" fmla="*/ 74 h 92"/>
                <a:gd name="T44" fmla="*/ 22 w 93"/>
                <a:gd name="T45" fmla="*/ 85 h 92"/>
                <a:gd name="T46" fmla="*/ 33 w 93"/>
                <a:gd name="T47" fmla="*/ 81 h 92"/>
                <a:gd name="T48" fmla="*/ 41 w 93"/>
                <a:gd name="T49" fmla="*/ 92 h 92"/>
                <a:gd name="T50" fmla="*/ 50 w 93"/>
                <a:gd name="T51" fmla="*/ 92 h 92"/>
                <a:gd name="T52" fmla="*/ 55 w 93"/>
                <a:gd name="T53" fmla="*/ 83 h 92"/>
                <a:gd name="T54" fmla="*/ 65 w 93"/>
                <a:gd name="T55" fmla="*/ 88 h 92"/>
                <a:gd name="T56" fmla="*/ 72 w 93"/>
                <a:gd name="T57" fmla="*/ 84 h 92"/>
                <a:gd name="T58" fmla="*/ 75 w 93"/>
                <a:gd name="T59" fmla="*/ 71 h 92"/>
                <a:gd name="T60" fmla="*/ 86 w 93"/>
                <a:gd name="T61" fmla="*/ 70 h 92"/>
                <a:gd name="T62" fmla="*/ 82 w 93"/>
                <a:gd name="T63" fmla="*/ 60 h 92"/>
                <a:gd name="T64" fmla="*/ 76 w 93"/>
                <a:gd name="T65" fmla="*/ 47 h 92"/>
                <a:gd name="T66" fmla="*/ 17 w 93"/>
                <a:gd name="T67" fmla="*/ 45 h 92"/>
                <a:gd name="T68" fmla="*/ 76 w 93"/>
                <a:gd name="T69" fmla="*/ 47 h 92"/>
                <a:gd name="T70" fmla="*/ 51 w 93"/>
                <a:gd name="T71" fmla="*/ 53 h 92"/>
                <a:gd name="T72" fmla="*/ 43 w 93"/>
                <a:gd name="T73"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 h="92">
                  <a:moveTo>
                    <a:pt x="83" y="53"/>
                  </a:moveTo>
                  <a:cubicBezTo>
                    <a:pt x="88" y="52"/>
                    <a:pt x="92" y="51"/>
                    <a:pt x="92" y="51"/>
                  </a:cubicBezTo>
                  <a:cubicBezTo>
                    <a:pt x="92" y="50"/>
                    <a:pt x="93" y="49"/>
                    <a:pt x="93" y="47"/>
                  </a:cubicBezTo>
                  <a:cubicBezTo>
                    <a:pt x="93" y="46"/>
                    <a:pt x="93" y="44"/>
                    <a:pt x="93" y="43"/>
                  </a:cubicBezTo>
                  <a:cubicBezTo>
                    <a:pt x="84" y="40"/>
                    <a:pt x="84" y="40"/>
                    <a:pt x="84" y="40"/>
                  </a:cubicBezTo>
                  <a:cubicBezTo>
                    <a:pt x="84" y="39"/>
                    <a:pt x="83" y="38"/>
                    <a:pt x="83" y="37"/>
                  </a:cubicBezTo>
                  <a:cubicBezTo>
                    <a:pt x="83" y="36"/>
                    <a:pt x="83" y="35"/>
                    <a:pt x="82" y="34"/>
                  </a:cubicBezTo>
                  <a:cubicBezTo>
                    <a:pt x="85" y="31"/>
                    <a:pt x="89" y="28"/>
                    <a:pt x="89" y="28"/>
                  </a:cubicBezTo>
                  <a:cubicBezTo>
                    <a:pt x="88" y="26"/>
                    <a:pt x="88" y="25"/>
                    <a:pt x="87" y="24"/>
                  </a:cubicBezTo>
                  <a:cubicBezTo>
                    <a:pt x="86" y="23"/>
                    <a:pt x="86" y="21"/>
                    <a:pt x="85" y="20"/>
                  </a:cubicBezTo>
                  <a:cubicBezTo>
                    <a:pt x="76" y="22"/>
                    <a:pt x="76" y="22"/>
                    <a:pt x="76" y="22"/>
                  </a:cubicBezTo>
                  <a:cubicBezTo>
                    <a:pt x="75" y="21"/>
                    <a:pt x="73" y="19"/>
                    <a:pt x="71" y="18"/>
                  </a:cubicBezTo>
                  <a:cubicBezTo>
                    <a:pt x="73" y="14"/>
                    <a:pt x="74" y="9"/>
                    <a:pt x="74" y="9"/>
                  </a:cubicBezTo>
                  <a:cubicBezTo>
                    <a:pt x="73" y="8"/>
                    <a:pt x="72" y="7"/>
                    <a:pt x="71" y="7"/>
                  </a:cubicBezTo>
                  <a:cubicBezTo>
                    <a:pt x="69" y="6"/>
                    <a:pt x="68" y="5"/>
                    <a:pt x="67" y="5"/>
                  </a:cubicBezTo>
                  <a:cubicBezTo>
                    <a:pt x="60" y="11"/>
                    <a:pt x="60" y="11"/>
                    <a:pt x="60" y="11"/>
                  </a:cubicBezTo>
                  <a:cubicBezTo>
                    <a:pt x="58" y="10"/>
                    <a:pt x="56" y="9"/>
                    <a:pt x="54" y="9"/>
                  </a:cubicBezTo>
                  <a:cubicBezTo>
                    <a:pt x="53" y="5"/>
                    <a:pt x="52" y="0"/>
                    <a:pt x="52" y="0"/>
                  </a:cubicBezTo>
                  <a:cubicBezTo>
                    <a:pt x="51" y="0"/>
                    <a:pt x="49" y="0"/>
                    <a:pt x="48" y="0"/>
                  </a:cubicBezTo>
                  <a:cubicBezTo>
                    <a:pt x="46" y="0"/>
                    <a:pt x="45" y="0"/>
                    <a:pt x="44" y="0"/>
                  </a:cubicBezTo>
                  <a:cubicBezTo>
                    <a:pt x="41" y="9"/>
                    <a:pt x="41" y="9"/>
                    <a:pt x="41" y="9"/>
                  </a:cubicBezTo>
                  <a:cubicBezTo>
                    <a:pt x="40" y="9"/>
                    <a:pt x="39" y="9"/>
                    <a:pt x="38" y="9"/>
                  </a:cubicBezTo>
                  <a:cubicBezTo>
                    <a:pt x="37" y="10"/>
                    <a:pt x="36" y="10"/>
                    <a:pt x="35" y="10"/>
                  </a:cubicBezTo>
                  <a:cubicBezTo>
                    <a:pt x="32" y="7"/>
                    <a:pt x="28" y="4"/>
                    <a:pt x="28" y="4"/>
                  </a:cubicBezTo>
                  <a:cubicBezTo>
                    <a:pt x="27" y="4"/>
                    <a:pt x="26" y="5"/>
                    <a:pt x="25" y="5"/>
                  </a:cubicBezTo>
                  <a:cubicBezTo>
                    <a:pt x="23" y="6"/>
                    <a:pt x="22" y="7"/>
                    <a:pt x="21" y="8"/>
                  </a:cubicBezTo>
                  <a:cubicBezTo>
                    <a:pt x="23" y="16"/>
                    <a:pt x="23" y="16"/>
                    <a:pt x="23" y="16"/>
                  </a:cubicBezTo>
                  <a:cubicBezTo>
                    <a:pt x="21" y="18"/>
                    <a:pt x="20" y="19"/>
                    <a:pt x="18" y="21"/>
                  </a:cubicBezTo>
                  <a:cubicBezTo>
                    <a:pt x="14" y="20"/>
                    <a:pt x="10" y="18"/>
                    <a:pt x="10" y="18"/>
                  </a:cubicBezTo>
                  <a:cubicBezTo>
                    <a:pt x="9" y="20"/>
                    <a:pt x="8" y="21"/>
                    <a:pt x="7" y="22"/>
                  </a:cubicBezTo>
                  <a:cubicBezTo>
                    <a:pt x="7" y="23"/>
                    <a:pt x="6" y="24"/>
                    <a:pt x="5" y="26"/>
                  </a:cubicBezTo>
                  <a:cubicBezTo>
                    <a:pt x="11" y="32"/>
                    <a:pt x="11" y="32"/>
                    <a:pt x="11" y="32"/>
                  </a:cubicBezTo>
                  <a:cubicBezTo>
                    <a:pt x="11" y="34"/>
                    <a:pt x="10" y="36"/>
                    <a:pt x="10" y="38"/>
                  </a:cubicBezTo>
                  <a:cubicBezTo>
                    <a:pt x="6" y="39"/>
                    <a:pt x="1" y="41"/>
                    <a:pt x="1" y="41"/>
                  </a:cubicBezTo>
                  <a:cubicBezTo>
                    <a:pt x="1" y="42"/>
                    <a:pt x="1" y="43"/>
                    <a:pt x="0" y="45"/>
                  </a:cubicBezTo>
                  <a:cubicBezTo>
                    <a:pt x="0" y="46"/>
                    <a:pt x="0" y="48"/>
                    <a:pt x="1" y="49"/>
                  </a:cubicBezTo>
                  <a:cubicBezTo>
                    <a:pt x="9" y="51"/>
                    <a:pt x="9" y="51"/>
                    <a:pt x="9" y="51"/>
                  </a:cubicBezTo>
                  <a:cubicBezTo>
                    <a:pt x="9" y="53"/>
                    <a:pt x="10" y="54"/>
                    <a:pt x="10" y="55"/>
                  </a:cubicBezTo>
                  <a:cubicBezTo>
                    <a:pt x="10" y="56"/>
                    <a:pt x="10" y="57"/>
                    <a:pt x="11" y="58"/>
                  </a:cubicBezTo>
                  <a:cubicBezTo>
                    <a:pt x="8" y="61"/>
                    <a:pt x="4" y="64"/>
                    <a:pt x="4" y="64"/>
                  </a:cubicBezTo>
                  <a:cubicBezTo>
                    <a:pt x="5" y="65"/>
                    <a:pt x="5" y="67"/>
                    <a:pt x="6" y="68"/>
                  </a:cubicBezTo>
                  <a:cubicBezTo>
                    <a:pt x="7" y="69"/>
                    <a:pt x="7" y="70"/>
                    <a:pt x="8" y="71"/>
                  </a:cubicBezTo>
                  <a:cubicBezTo>
                    <a:pt x="17" y="69"/>
                    <a:pt x="17" y="69"/>
                    <a:pt x="17" y="69"/>
                  </a:cubicBezTo>
                  <a:cubicBezTo>
                    <a:pt x="18" y="71"/>
                    <a:pt x="20" y="73"/>
                    <a:pt x="22" y="74"/>
                  </a:cubicBezTo>
                  <a:cubicBezTo>
                    <a:pt x="20" y="78"/>
                    <a:pt x="19" y="83"/>
                    <a:pt x="19" y="83"/>
                  </a:cubicBezTo>
                  <a:cubicBezTo>
                    <a:pt x="20" y="84"/>
                    <a:pt x="21" y="84"/>
                    <a:pt x="22" y="85"/>
                  </a:cubicBezTo>
                  <a:cubicBezTo>
                    <a:pt x="24" y="86"/>
                    <a:pt x="25" y="87"/>
                    <a:pt x="26" y="87"/>
                  </a:cubicBezTo>
                  <a:cubicBezTo>
                    <a:pt x="33" y="81"/>
                    <a:pt x="33" y="81"/>
                    <a:pt x="33" y="81"/>
                  </a:cubicBezTo>
                  <a:cubicBezTo>
                    <a:pt x="35" y="82"/>
                    <a:pt x="37" y="82"/>
                    <a:pt x="39" y="83"/>
                  </a:cubicBezTo>
                  <a:cubicBezTo>
                    <a:pt x="40" y="87"/>
                    <a:pt x="41" y="92"/>
                    <a:pt x="41" y="92"/>
                  </a:cubicBezTo>
                  <a:cubicBezTo>
                    <a:pt x="43" y="92"/>
                    <a:pt x="44" y="92"/>
                    <a:pt x="45" y="92"/>
                  </a:cubicBezTo>
                  <a:cubicBezTo>
                    <a:pt x="47" y="92"/>
                    <a:pt x="48" y="92"/>
                    <a:pt x="50" y="92"/>
                  </a:cubicBezTo>
                  <a:cubicBezTo>
                    <a:pt x="52" y="83"/>
                    <a:pt x="52" y="83"/>
                    <a:pt x="52" y="83"/>
                  </a:cubicBezTo>
                  <a:cubicBezTo>
                    <a:pt x="53" y="83"/>
                    <a:pt x="54" y="83"/>
                    <a:pt x="55" y="83"/>
                  </a:cubicBezTo>
                  <a:cubicBezTo>
                    <a:pt x="56" y="82"/>
                    <a:pt x="57" y="82"/>
                    <a:pt x="59" y="82"/>
                  </a:cubicBezTo>
                  <a:cubicBezTo>
                    <a:pt x="61" y="85"/>
                    <a:pt x="65" y="88"/>
                    <a:pt x="65" y="88"/>
                  </a:cubicBezTo>
                  <a:cubicBezTo>
                    <a:pt x="66" y="88"/>
                    <a:pt x="67" y="87"/>
                    <a:pt x="69" y="86"/>
                  </a:cubicBezTo>
                  <a:cubicBezTo>
                    <a:pt x="70" y="86"/>
                    <a:pt x="71" y="85"/>
                    <a:pt x="72" y="84"/>
                  </a:cubicBezTo>
                  <a:cubicBezTo>
                    <a:pt x="70" y="75"/>
                    <a:pt x="70" y="75"/>
                    <a:pt x="70" y="75"/>
                  </a:cubicBezTo>
                  <a:cubicBezTo>
                    <a:pt x="72" y="74"/>
                    <a:pt x="73" y="73"/>
                    <a:pt x="75" y="71"/>
                  </a:cubicBezTo>
                  <a:cubicBezTo>
                    <a:pt x="79" y="72"/>
                    <a:pt x="83" y="73"/>
                    <a:pt x="83" y="73"/>
                  </a:cubicBezTo>
                  <a:cubicBezTo>
                    <a:pt x="84" y="72"/>
                    <a:pt x="85" y="71"/>
                    <a:pt x="86" y="70"/>
                  </a:cubicBezTo>
                  <a:cubicBezTo>
                    <a:pt x="87" y="69"/>
                    <a:pt x="87" y="68"/>
                    <a:pt x="88" y="66"/>
                  </a:cubicBezTo>
                  <a:cubicBezTo>
                    <a:pt x="82" y="60"/>
                    <a:pt x="82" y="60"/>
                    <a:pt x="82" y="60"/>
                  </a:cubicBezTo>
                  <a:cubicBezTo>
                    <a:pt x="82" y="58"/>
                    <a:pt x="83" y="56"/>
                    <a:pt x="83" y="53"/>
                  </a:cubicBezTo>
                  <a:close/>
                  <a:moveTo>
                    <a:pt x="76" y="47"/>
                  </a:moveTo>
                  <a:cubicBezTo>
                    <a:pt x="75" y="63"/>
                    <a:pt x="62" y="76"/>
                    <a:pt x="46" y="75"/>
                  </a:cubicBezTo>
                  <a:cubicBezTo>
                    <a:pt x="30" y="75"/>
                    <a:pt x="17" y="61"/>
                    <a:pt x="17" y="45"/>
                  </a:cubicBezTo>
                  <a:cubicBezTo>
                    <a:pt x="18" y="29"/>
                    <a:pt x="31" y="16"/>
                    <a:pt x="47" y="17"/>
                  </a:cubicBezTo>
                  <a:cubicBezTo>
                    <a:pt x="63" y="17"/>
                    <a:pt x="76" y="30"/>
                    <a:pt x="76" y="47"/>
                  </a:cubicBezTo>
                  <a:close/>
                  <a:moveTo>
                    <a:pt x="54" y="42"/>
                  </a:moveTo>
                  <a:cubicBezTo>
                    <a:pt x="56" y="46"/>
                    <a:pt x="55" y="51"/>
                    <a:pt x="51" y="53"/>
                  </a:cubicBezTo>
                  <a:cubicBezTo>
                    <a:pt x="46" y="55"/>
                    <a:pt x="41" y="54"/>
                    <a:pt x="39" y="50"/>
                  </a:cubicBezTo>
                  <a:cubicBezTo>
                    <a:pt x="37" y="46"/>
                    <a:pt x="38" y="41"/>
                    <a:pt x="43" y="39"/>
                  </a:cubicBezTo>
                  <a:cubicBezTo>
                    <a:pt x="47" y="36"/>
                    <a:pt x="52" y="38"/>
                    <a:pt x="54" y="4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35"/>
            <p:cNvSpPr>
              <a:spLocks noEditPoints="1"/>
            </p:cNvSpPr>
            <p:nvPr userDrawn="1"/>
          </p:nvSpPr>
          <p:spPr bwMode="auto">
            <a:xfrm>
              <a:off x="5859" y="1995"/>
              <a:ext cx="114"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36"/>
            <p:cNvSpPr>
              <a:spLocks noEditPoints="1"/>
            </p:cNvSpPr>
            <p:nvPr userDrawn="1"/>
          </p:nvSpPr>
          <p:spPr bwMode="auto">
            <a:xfrm>
              <a:off x="6062" y="1883"/>
              <a:ext cx="112" cy="164"/>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7 h 97"/>
                <a:gd name="T28" fmla="*/ 62 w 66"/>
                <a:gd name="T29" fmla="*/ 77 h 97"/>
                <a:gd name="T30" fmla="*/ 62 w 66"/>
                <a:gd name="T31" fmla="*/ 87 h 97"/>
                <a:gd name="T32" fmla="*/ 62 w 66"/>
                <a:gd name="T33" fmla="*/ 21 h 97"/>
                <a:gd name="T34" fmla="*/ 4 w 66"/>
                <a:gd name="T35" fmla="*/ 21 h 97"/>
                <a:gd name="T36" fmla="*/ 4 w 66"/>
                <a:gd name="T37" fmla="*/ 10 h 97"/>
                <a:gd name="T38" fmla="*/ 10 w 66"/>
                <a:gd name="T39" fmla="*/ 4 h 97"/>
                <a:gd name="T40" fmla="*/ 56 w 66"/>
                <a:gd name="T41" fmla="*/ 4 h 97"/>
                <a:gd name="T42" fmla="*/ 62 w 66"/>
                <a:gd name="T43" fmla="*/ 10 h 97"/>
                <a:gd name="T44" fmla="*/ 62 w 66"/>
                <a:gd name="T45" fmla="*/ 21 h 97"/>
                <a:gd name="T46" fmla="*/ 29 w 66"/>
                <a:gd name="T47" fmla="*/ 85 h 97"/>
                <a:gd name="T48" fmla="*/ 33 w 66"/>
                <a:gd name="T49" fmla="*/ 80 h 97"/>
                <a:gd name="T50" fmla="*/ 37 w 66"/>
                <a:gd name="T51" fmla="*/ 85 h 97"/>
                <a:gd name="T52" fmla="*/ 33 w 66"/>
                <a:gd name="T53" fmla="*/ 89 h 97"/>
                <a:gd name="T54" fmla="*/ 29 w 66"/>
                <a:gd name="T55" fmla="*/ 85 h 97"/>
                <a:gd name="T56" fmla="*/ 26 w 66"/>
                <a:gd name="T57" fmla="*/ 11 h 97"/>
                <a:gd name="T58" fmla="*/ 41 w 66"/>
                <a:gd name="T59" fmla="*/ 11 h 97"/>
                <a:gd name="T60" fmla="*/ 41 w 66"/>
                <a:gd name="T61" fmla="*/ 14 h 97"/>
                <a:gd name="T62" fmla="*/ 26 w 66"/>
                <a:gd name="T63" fmla="*/ 14 h 97"/>
                <a:gd name="T64" fmla="*/ 26 w 66"/>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5"/>
                    <a:pt x="0" y="10"/>
                  </a:cubicBezTo>
                  <a:cubicBezTo>
                    <a:pt x="0" y="87"/>
                    <a:pt x="0" y="87"/>
                    <a:pt x="0" y="87"/>
                  </a:cubicBezTo>
                  <a:cubicBezTo>
                    <a:pt x="0" y="93"/>
                    <a:pt x="4" y="97"/>
                    <a:pt x="10" y="97"/>
                  </a:cubicBezTo>
                  <a:cubicBezTo>
                    <a:pt x="56" y="97"/>
                    <a:pt x="56" y="97"/>
                    <a:pt x="56" y="97"/>
                  </a:cubicBezTo>
                  <a:cubicBezTo>
                    <a:pt x="62" y="97"/>
                    <a:pt x="66" y="93"/>
                    <a:pt x="66" y="87"/>
                  </a:cubicBezTo>
                  <a:cubicBezTo>
                    <a:pt x="66" y="10"/>
                    <a:pt x="66" y="10"/>
                    <a:pt x="66" y="10"/>
                  </a:cubicBezTo>
                  <a:cubicBezTo>
                    <a:pt x="66" y="5"/>
                    <a:pt x="62" y="0"/>
                    <a:pt x="56" y="0"/>
                  </a:cubicBezTo>
                  <a:close/>
                  <a:moveTo>
                    <a:pt x="62" y="87"/>
                  </a:moveTo>
                  <a:cubicBezTo>
                    <a:pt x="62" y="90"/>
                    <a:pt x="60" y="93"/>
                    <a:pt x="56" y="93"/>
                  </a:cubicBezTo>
                  <a:cubicBezTo>
                    <a:pt x="10" y="93"/>
                    <a:pt x="10" y="93"/>
                    <a:pt x="10" y="93"/>
                  </a:cubicBezTo>
                  <a:cubicBezTo>
                    <a:pt x="7" y="93"/>
                    <a:pt x="4" y="90"/>
                    <a:pt x="4" y="87"/>
                  </a:cubicBezTo>
                  <a:cubicBezTo>
                    <a:pt x="4" y="77"/>
                    <a:pt x="4" y="77"/>
                    <a:pt x="4" y="77"/>
                  </a:cubicBezTo>
                  <a:cubicBezTo>
                    <a:pt x="62" y="77"/>
                    <a:pt x="62" y="77"/>
                    <a:pt x="62" y="77"/>
                  </a:cubicBezTo>
                  <a:lnTo>
                    <a:pt x="62" y="87"/>
                  </a:lnTo>
                  <a:close/>
                  <a:moveTo>
                    <a:pt x="62" y="21"/>
                  </a:moveTo>
                  <a:cubicBezTo>
                    <a:pt x="4" y="21"/>
                    <a:pt x="4" y="21"/>
                    <a:pt x="4" y="21"/>
                  </a:cubicBezTo>
                  <a:cubicBezTo>
                    <a:pt x="4" y="10"/>
                    <a:pt x="4" y="10"/>
                    <a:pt x="4" y="10"/>
                  </a:cubicBezTo>
                  <a:cubicBezTo>
                    <a:pt x="4" y="7"/>
                    <a:pt x="7" y="4"/>
                    <a:pt x="10" y="4"/>
                  </a:cubicBezTo>
                  <a:cubicBezTo>
                    <a:pt x="56" y="4"/>
                    <a:pt x="56" y="4"/>
                    <a:pt x="56" y="4"/>
                  </a:cubicBezTo>
                  <a:cubicBezTo>
                    <a:pt x="60" y="4"/>
                    <a:pt x="62" y="7"/>
                    <a:pt x="62" y="10"/>
                  </a:cubicBezTo>
                  <a:lnTo>
                    <a:pt x="62" y="21"/>
                  </a:lnTo>
                  <a:close/>
                  <a:moveTo>
                    <a:pt x="29" y="85"/>
                  </a:moveTo>
                  <a:cubicBezTo>
                    <a:pt x="29" y="82"/>
                    <a:pt x="31" y="80"/>
                    <a:pt x="33" y="80"/>
                  </a:cubicBezTo>
                  <a:cubicBezTo>
                    <a:pt x="36" y="80"/>
                    <a:pt x="37" y="82"/>
                    <a:pt x="37" y="85"/>
                  </a:cubicBezTo>
                  <a:cubicBezTo>
                    <a:pt x="37" y="87"/>
                    <a:pt x="36" y="89"/>
                    <a:pt x="33"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37"/>
            <p:cNvSpPr>
              <a:spLocks noEditPoints="1"/>
            </p:cNvSpPr>
            <p:nvPr userDrawn="1"/>
          </p:nvSpPr>
          <p:spPr bwMode="auto">
            <a:xfrm>
              <a:off x="6268" y="1995"/>
              <a:ext cx="112" cy="164"/>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6 h 97"/>
                <a:gd name="T28" fmla="*/ 62 w 66"/>
                <a:gd name="T29" fmla="*/ 76 h 97"/>
                <a:gd name="T30" fmla="*/ 62 w 66"/>
                <a:gd name="T31" fmla="*/ 87 h 97"/>
                <a:gd name="T32" fmla="*/ 62 w 66"/>
                <a:gd name="T33" fmla="*/ 20 h 97"/>
                <a:gd name="T34" fmla="*/ 4 w 66"/>
                <a:gd name="T35" fmla="*/ 20 h 97"/>
                <a:gd name="T36" fmla="*/ 4 w 66"/>
                <a:gd name="T37" fmla="*/ 10 h 97"/>
                <a:gd name="T38" fmla="*/ 10 w 66"/>
                <a:gd name="T39" fmla="*/ 4 h 97"/>
                <a:gd name="T40" fmla="*/ 56 w 66"/>
                <a:gd name="T41" fmla="*/ 4 h 97"/>
                <a:gd name="T42" fmla="*/ 62 w 66"/>
                <a:gd name="T43" fmla="*/ 10 h 97"/>
                <a:gd name="T44" fmla="*/ 62 w 66"/>
                <a:gd name="T45" fmla="*/ 20 h 97"/>
                <a:gd name="T46" fmla="*/ 29 w 66"/>
                <a:gd name="T47" fmla="*/ 84 h 97"/>
                <a:gd name="T48" fmla="*/ 33 w 66"/>
                <a:gd name="T49" fmla="*/ 80 h 97"/>
                <a:gd name="T50" fmla="*/ 37 w 66"/>
                <a:gd name="T51" fmla="*/ 84 h 97"/>
                <a:gd name="T52" fmla="*/ 33 w 66"/>
                <a:gd name="T53" fmla="*/ 89 h 97"/>
                <a:gd name="T54" fmla="*/ 29 w 66"/>
                <a:gd name="T55" fmla="*/ 84 h 97"/>
                <a:gd name="T56" fmla="*/ 25 w 66"/>
                <a:gd name="T57" fmla="*/ 10 h 97"/>
                <a:gd name="T58" fmla="*/ 41 w 66"/>
                <a:gd name="T59" fmla="*/ 10 h 97"/>
                <a:gd name="T60" fmla="*/ 41 w 66"/>
                <a:gd name="T61" fmla="*/ 14 h 97"/>
                <a:gd name="T62" fmla="*/ 25 w 66"/>
                <a:gd name="T63" fmla="*/ 14 h 97"/>
                <a:gd name="T64" fmla="*/ 25 w 66"/>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4"/>
                    <a:pt x="0" y="10"/>
                  </a:cubicBezTo>
                  <a:cubicBezTo>
                    <a:pt x="0" y="87"/>
                    <a:pt x="0" y="87"/>
                    <a:pt x="0" y="87"/>
                  </a:cubicBezTo>
                  <a:cubicBezTo>
                    <a:pt x="0" y="92"/>
                    <a:pt x="4" y="97"/>
                    <a:pt x="10" y="97"/>
                  </a:cubicBezTo>
                  <a:cubicBezTo>
                    <a:pt x="56" y="97"/>
                    <a:pt x="56" y="97"/>
                    <a:pt x="56" y="97"/>
                  </a:cubicBezTo>
                  <a:cubicBezTo>
                    <a:pt x="62" y="97"/>
                    <a:pt x="66" y="92"/>
                    <a:pt x="66" y="87"/>
                  </a:cubicBezTo>
                  <a:cubicBezTo>
                    <a:pt x="66" y="10"/>
                    <a:pt x="66" y="10"/>
                    <a:pt x="66" y="10"/>
                  </a:cubicBezTo>
                  <a:cubicBezTo>
                    <a:pt x="66" y="4"/>
                    <a:pt x="62" y="0"/>
                    <a:pt x="56" y="0"/>
                  </a:cubicBezTo>
                  <a:close/>
                  <a:moveTo>
                    <a:pt x="62" y="87"/>
                  </a:moveTo>
                  <a:cubicBezTo>
                    <a:pt x="62" y="90"/>
                    <a:pt x="60" y="93"/>
                    <a:pt x="56" y="93"/>
                  </a:cubicBezTo>
                  <a:cubicBezTo>
                    <a:pt x="10" y="93"/>
                    <a:pt x="10" y="93"/>
                    <a:pt x="10" y="93"/>
                  </a:cubicBezTo>
                  <a:cubicBezTo>
                    <a:pt x="7" y="93"/>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7"/>
                    <a:pt x="7" y="4"/>
                    <a:pt x="10" y="4"/>
                  </a:cubicBezTo>
                  <a:cubicBezTo>
                    <a:pt x="56" y="4"/>
                    <a:pt x="56" y="4"/>
                    <a:pt x="56" y="4"/>
                  </a:cubicBezTo>
                  <a:cubicBezTo>
                    <a:pt x="60" y="4"/>
                    <a:pt x="62" y="7"/>
                    <a:pt x="62" y="10"/>
                  </a:cubicBezTo>
                  <a:lnTo>
                    <a:pt x="62" y="20"/>
                  </a:lnTo>
                  <a:close/>
                  <a:moveTo>
                    <a:pt x="29" y="84"/>
                  </a:moveTo>
                  <a:cubicBezTo>
                    <a:pt x="29" y="82"/>
                    <a:pt x="31" y="80"/>
                    <a:pt x="33" y="80"/>
                  </a:cubicBezTo>
                  <a:cubicBezTo>
                    <a:pt x="36" y="80"/>
                    <a:pt x="37" y="82"/>
                    <a:pt x="37" y="84"/>
                  </a:cubicBezTo>
                  <a:cubicBezTo>
                    <a:pt x="37" y="87"/>
                    <a:pt x="36" y="89"/>
                    <a:pt x="33" y="89"/>
                  </a:cubicBezTo>
                  <a:cubicBezTo>
                    <a:pt x="31" y="89"/>
                    <a:pt x="29" y="87"/>
                    <a:pt x="29" y="84"/>
                  </a:cubicBezTo>
                  <a:close/>
                  <a:moveTo>
                    <a:pt x="25" y="10"/>
                  </a:moveTo>
                  <a:cubicBezTo>
                    <a:pt x="41" y="10"/>
                    <a:pt x="41" y="10"/>
                    <a:pt x="41" y="10"/>
                  </a:cubicBezTo>
                  <a:cubicBezTo>
                    <a:pt x="41" y="14"/>
                    <a:pt x="41" y="14"/>
                    <a:pt x="41" y="14"/>
                  </a:cubicBezTo>
                  <a:cubicBezTo>
                    <a:pt x="25" y="14"/>
                    <a:pt x="25" y="14"/>
                    <a:pt x="25" y="14"/>
                  </a:cubicBezTo>
                  <a:lnTo>
                    <a:pt x="25"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38"/>
            <p:cNvSpPr>
              <a:spLocks noEditPoints="1"/>
            </p:cNvSpPr>
            <p:nvPr userDrawn="1"/>
          </p:nvSpPr>
          <p:spPr bwMode="auto">
            <a:xfrm>
              <a:off x="1207" y="487"/>
              <a:ext cx="157" cy="96"/>
            </a:xfrm>
            <a:custGeom>
              <a:avLst/>
              <a:gdLst>
                <a:gd name="T0" fmla="*/ 157 w 157"/>
                <a:gd name="T1" fmla="*/ 96 h 96"/>
                <a:gd name="T2" fmla="*/ 0 w 157"/>
                <a:gd name="T3" fmla="*/ 96 h 96"/>
                <a:gd name="T4" fmla="*/ 0 w 157"/>
                <a:gd name="T5" fmla="*/ 0 h 96"/>
                <a:gd name="T6" fmla="*/ 157 w 157"/>
                <a:gd name="T7" fmla="*/ 0 h 96"/>
                <a:gd name="T8" fmla="*/ 157 w 157"/>
                <a:gd name="T9" fmla="*/ 96 h 96"/>
                <a:gd name="T10" fmla="*/ 8 w 157"/>
                <a:gd name="T11" fmla="*/ 88 h 96"/>
                <a:gd name="T12" fmla="*/ 147 w 157"/>
                <a:gd name="T13" fmla="*/ 88 h 96"/>
                <a:gd name="T14" fmla="*/ 147 w 157"/>
                <a:gd name="T15" fmla="*/ 8 h 96"/>
                <a:gd name="T16" fmla="*/ 8 w 157"/>
                <a:gd name="T17" fmla="*/ 8 h 96"/>
                <a:gd name="T18" fmla="*/ 8 w 157"/>
                <a:gd name="T19"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96">
                  <a:moveTo>
                    <a:pt x="157" y="96"/>
                  </a:moveTo>
                  <a:lnTo>
                    <a:pt x="0" y="96"/>
                  </a:lnTo>
                  <a:lnTo>
                    <a:pt x="0" y="0"/>
                  </a:lnTo>
                  <a:lnTo>
                    <a:pt x="157" y="0"/>
                  </a:lnTo>
                  <a:lnTo>
                    <a:pt x="157" y="96"/>
                  </a:lnTo>
                  <a:close/>
                  <a:moveTo>
                    <a:pt x="8" y="88"/>
                  </a:moveTo>
                  <a:lnTo>
                    <a:pt x="147" y="88"/>
                  </a:lnTo>
                  <a:lnTo>
                    <a:pt x="147" y="8"/>
                  </a:lnTo>
                  <a:lnTo>
                    <a:pt x="8" y="8"/>
                  </a:lnTo>
                  <a:lnTo>
                    <a:pt x="8" y="8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39"/>
            <p:cNvSpPr>
              <a:spLocks/>
            </p:cNvSpPr>
            <p:nvPr userDrawn="1"/>
          </p:nvSpPr>
          <p:spPr bwMode="auto">
            <a:xfrm>
              <a:off x="1225" y="506"/>
              <a:ext cx="152" cy="91"/>
            </a:xfrm>
            <a:custGeom>
              <a:avLst/>
              <a:gdLst>
                <a:gd name="T0" fmla="*/ 152 w 152"/>
                <a:gd name="T1" fmla="*/ 91 h 91"/>
                <a:gd name="T2" fmla="*/ 0 w 152"/>
                <a:gd name="T3" fmla="*/ 91 h 91"/>
                <a:gd name="T4" fmla="*/ 0 w 152"/>
                <a:gd name="T5" fmla="*/ 82 h 91"/>
                <a:gd name="T6" fmla="*/ 144 w 152"/>
                <a:gd name="T7" fmla="*/ 82 h 91"/>
                <a:gd name="T8" fmla="*/ 144 w 152"/>
                <a:gd name="T9" fmla="*/ 0 h 91"/>
                <a:gd name="T10" fmla="*/ 152 w 152"/>
                <a:gd name="T11" fmla="*/ 0 h 91"/>
                <a:gd name="T12" fmla="*/ 152 w 152"/>
                <a:gd name="T13" fmla="*/ 91 h 91"/>
              </a:gdLst>
              <a:ahLst/>
              <a:cxnLst>
                <a:cxn ang="0">
                  <a:pos x="T0" y="T1"/>
                </a:cxn>
                <a:cxn ang="0">
                  <a:pos x="T2" y="T3"/>
                </a:cxn>
                <a:cxn ang="0">
                  <a:pos x="T4" y="T5"/>
                </a:cxn>
                <a:cxn ang="0">
                  <a:pos x="T6" y="T7"/>
                </a:cxn>
                <a:cxn ang="0">
                  <a:pos x="T8" y="T9"/>
                </a:cxn>
                <a:cxn ang="0">
                  <a:pos x="T10" y="T11"/>
                </a:cxn>
                <a:cxn ang="0">
                  <a:pos x="T12" y="T13"/>
                </a:cxn>
              </a:cxnLst>
              <a:rect l="0" t="0" r="r" b="b"/>
              <a:pathLst>
                <a:path w="152" h="91">
                  <a:moveTo>
                    <a:pt x="152" y="91"/>
                  </a:moveTo>
                  <a:lnTo>
                    <a:pt x="0" y="91"/>
                  </a:lnTo>
                  <a:lnTo>
                    <a:pt x="0" y="82"/>
                  </a:lnTo>
                  <a:lnTo>
                    <a:pt x="144" y="82"/>
                  </a:lnTo>
                  <a:lnTo>
                    <a:pt x="144" y="0"/>
                  </a:lnTo>
                  <a:lnTo>
                    <a:pt x="152" y="0"/>
                  </a:lnTo>
                  <a:lnTo>
                    <a:pt x="152" y="9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40"/>
            <p:cNvSpPr>
              <a:spLocks/>
            </p:cNvSpPr>
            <p:nvPr userDrawn="1"/>
          </p:nvSpPr>
          <p:spPr bwMode="auto">
            <a:xfrm>
              <a:off x="1239" y="519"/>
              <a:ext cx="152" cy="93"/>
            </a:xfrm>
            <a:custGeom>
              <a:avLst/>
              <a:gdLst>
                <a:gd name="T0" fmla="*/ 152 w 152"/>
                <a:gd name="T1" fmla="*/ 93 h 93"/>
                <a:gd name="T2" fmla="*/ 0 w 152"/>
                <a:gd name="T3" fmla="*/ 93 h 93"/>
                <a:gd name="T4" fmla="*/ 0 w 152"/>
                <a:gd name="T5" fmla="*/ 85 h 93"/>
                <a:gd name="T6" fmla="*/ 143 w 152"/>
                <a:gd name="T7" fmla="*/ 85 h 93"/>
                <a:gd name="T8" fmla="*/ 143 w 152"/>
                <a:gd name="T9" fmla="*/ 0 h 93"/>
                <a:gd name="T10" fmla="*/ 152 w 152"/>
                <a:gd name="T11" fmla="*/ 0 h 93"/>
                <a:gd name="T12" fmla="*/ 152 w 152"/>
                <a:gd name="T13" fmla="*/ 93 h 93"/>
              </a:gdLst>
              <a:ahLst/>
              <a:cxnLst>
                <a:cxn ang="0">
                  <a:pos x="T0" y="T1"/>
                </a:cxn>
                <a:cxn ang="0">
                  <a:pos x="T2" y="T3"/>
                </a:cxn>
                <a:cxn ang="0">
                  <a:pos x="T4" y="T5"/>
                </a:cxn>
                <a:cxn ang="0">
                  <a:pos x="T6" y="T7"/>
                </a:cxn>
                <a:cxn ang="0">
                  <a:pos x="T8" y="T9"/>
                </a:cxn>
                <a:cxn ang="0">
                  <a:pos x="T10" y="T11"/>
                </a:cxn>
                <a:cxn ang="0">
                  <a:pos x="T12" y="T13"/>
                </a:cxn>
              </a:cxnLst>
              <a:rect l="0" t="0" r="r" b="b"/>
              <a:pathLst>
                <a:path w="152" h="93">
                  <a:moveTo>
                    <a:pt x="152" y="93"/>
                  </a:moveTo>
                  <a:lnTo>
                    <a:pt x="0" y="93"/>
                  </a:lnTo>
                  <a:lnTo>
                    <a:pt x="0" y="85"/>
                  </a:lnTo>
                  <a:lnTo>
                    <a:pt x="143" y="85"/>
                  </a:lnTo>
                  <a:lnTo>
                    <a:pt x="143" y="0"/>
                  </a:lnTo>
                  <a:lnTo>
                    <a:pt x="152" y="0"/>
                  </a:lnTo>
                  <a:lnTo>
                    <a:pt x="152" y="9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41"/>
            <p:cNvSpPr>
              <a:spLocks/>
            </p:cNvSpPr>
            <p:nvPr userDrawn="1"/>
          </p:nvSpPr>
          <p:spPr bwMode="auto">
            <a:xfrm>
              <a:off x="1273" y="509"/>
              <a:ext cx="28" cy="54"/>
            </a:xfrm>
            <a:custGeom>
              <a:avLst/>
              <a:gdLst>
                <a:gd name="T0" fmla="*/ 17 w 17"/>
                <a:gd name="T1" fmla="*/ 21 h 32"/>
                <a:gd name="T2" fmla="*/ 16 w 17"/>
                <a:gd name="T3" fmla="*/ 18 h 32"/>
                <a:gd name="T4" fmla="*/ 15 w 17"/>
                <a:gd name="T5" fmla="*/ 16 h 32"/>
                <a:gd name="T6" fmla="*/ 13 w 17"/>
                <a:gd name="T7" fmla="*/ 15 h 32"/>
                <a:gd name="T8" fmla="*/ 10 w 17"/>
                <a:gd name="T9" fmla="*/ 13 h 32"/>
                <a:gd name="T10" fmla="*/ 8 w 17"/>
                <a:gd name="T11" fmla="*/ 13 h 32"/>
                <a:gd name="T12" fmla="*/ 7 w 17"/>
                <a:gd name="T13" fmla="*/ 12 h 32"/>
                <a:gd name="T14" fmla="*/ 6 w 17"/>
                <a:gd name="T15" fmla="*/ 11 h 32"/>
                <a:gd name="T16" fmla="*/ 6 w 17"/>
                <a:gd name="T17" fmla="*/ 10 h 32"/>
                <a:gd name="T18" fmla="*/ 7 w 17"/>
                <a:gd name="T19" fmla="*/ 9 h 32"/>
                <a:gd name="T20" fmla="*/ 9 w 17"/>
                <a:gd name="T21" fmla="*/ 8 h 32"/>
                <a:gd name="T22" fmla="*/ 12 w 17"/>
                <a:gd name="T23" fmla="*/ 9 h 32"/>
                <a:gd name="T24" fmla="*/ 15 w 17"/>
                <a:gd name="T25" fmla="*/ 10 h 32"/>
                <a:gd name="T26" fmla="*/ 16 w 17"/>
                <a:gd name="T27" fmla="*/ 5 h 32"/>
                <a:gd name="T28" fmla="*/ 14 w 17"/>
                <a:gd name="T29" fmla="*/ 5 h 32"/>
                <a:gd name="T30" fmla="*/ 11 w 17"/>
                <a:gd name="T31" fmla="*/ 4 h 32"/>
                <a:gd name="T32" fmla="*/ 11 w 17"/>
                <a:gd name="T33" fmla="*/ 0 h 32"/>
                <a:gd name="T34" fmla="*/ 6 w 17"/>
                <a:gd name="T35" fmla="*/ 0 h 32"/>
                <a:gd name="T36" fmla="*/ 6 w 17"/>
                <a:gd name="T37" fmla="*/ 4 h 32"/>
                <a:gd name="T38" fmla="*/ 4 w 17"/>
                <a:gd name="T39" fmla="*/ 5 h 32"/>
                <a:gd name="T40" fmla="*/ 2 w 17"/>
                <a:gd name="T41" fmla="*/ 7 h 32"/>
                <a:gd name="T42" fmla="*/ 1 w 17"/>
                <a:gd name="T43" fmla="*/ 9 h 32"/>
                <a:gd name="T44" fmla="*/ 1 w 17"/>
                <a:gd name="T45" fmla="*/ 11 h 32"/>
                <a:gd name="T46" fmla="*/ 1 w 17"/>
                <a:gd name="T47" fmla="*/ 13 h 32"/>
                <a:gd name="T48" fmla="*/ 3 w 17"/>
                <a:gd name="T49" fmla="*/ 15 h 32"/>
                <a:gd name="T50" fmla="*/ 5 w 17"/>
                <a:gd name="T51" fmla="*/ 16 h 32"/>
                <a:gd name="T52" fmla="*/ 7 w 17"/>
                <a:gd name="T53" fmla="*/ 17 h 32"/>
                <a:gd name="T54" fmla="*/ 9 w 17"/>
                <a:gd name="T55" fmla="*/ 18 h 32"/>
                <a:gd name="T56" fmla="*/ 10 w 17"/>
                <a:gd name="T57" fmla="*/ 19 h 32"/>
                <a:gd name="T58" fmla="*/ 11 w 17"/>
                <a:gd name="T59" fmla="*/ 20 h 32"/>
                <a:gd name="T60" fmla="*/ 12 w 17"/>
                <a:gd name="T61" fmla="*/ 21 h 32"/>
                <a:gd name="T62" fmla="*/ 11 w 17"/>
                <a:gd name="T63" fmla="*/ 23 h 32"/>
                <a:gd name="T64" fmla="*/ 8 w 17"/>
                <a:gd name="T65" fmla="*/ 23 h 32"/>
                <a:gd name="T66" fmla="*/ 4 w 17"/>
                <a:gd name="T67" fmla="*/ 23 h 32"/>
                <a:gd name="T68" fmla="*/ 1 w 17"/>
                <a:gd name="T69" fmla="*/ 22 h 32"/>
                <a:gd name="T70" fmla="*/ 0 w 17"/>
                <a:gd name="T71" fmla="*/ 26 h 32"/>
                <a:gd name="T72" fmla="*/ 2 w 17"/>
                <a:gd name="T73" fmla="*/ 27 h 32"/>
                <a:gd name="T74" fmla="*/ 6 w 17"/>
                <a:gd name="T75" fmla="*/ 27 h 32"/>
                <a:gd name="T76" fmla="*/ 6 w 17"/>
                <a:gd name="T77" fmla="*/ 32 h 32"/>
                <a:gd name="T78" fmla="*/ 11 w 17"/>
                <a:gd name="T79" fmla="*/ 32 h 32"/>
                <a:gd name="T80" fmla="*/ 11 w 17"/>
                <a:gd name="T81" fmla="*/ 27 h 32"/>
                <a:gd name="T82" fmla="*/ 14 w 17"/>
                <a:gd name="T83" fmla="*/ 26 h 32"/>
                <a:gd name="T84" fmla="*/ 16 w 17"/>
                <a:gd name="T85" fmla="*/ 25 h 32"/>
                <a:gd name="T86" fmla="*/ 17 w 17"/>
                <a:gd name="T87" fmla="*/ 23 h 32"/>
                <a:gd name="T88" fmla="*/ 17 w 17"/>
                <a:gd name="T89"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 h="32">
                  <a:moveTo>
                    <a:pt x="17" y="21"/>
                  </a:moveTo>
                  <a:cubicBezTo>
                    <a:pt x="17" y="20"/>
                    <a:pt x="17" y="19"/>
                    <a:pt x="16" y="18"/>
                  </a:cubicBezTo>
                  <a:cubicBezTo>
                    <a:pt x="16" y="17"/>
                    <a:pt x="16" y="17"/>
                    <a:pt x="15" y="16"/>
                  </a:cubicBezTo>
                  <a:cubicBezTo>
                    <a:pt x="14" y="16"/>
                    <a:pt x="14" y="15"/>
                    <a:pt x="13" y="15"/>
                  </a:cubicBezTo>
                  <a:cubicBezTo>
                    <a:pt x="12" y="14"/>
                    <a:pt x="11" y="14"/>
                    <a:pt x="10" y="13"/>
                  </a:cubicBezTo>
                  <a:cubicBezTo>
                    <a:pt x="9" y="13"/>
                    <a:pt x="9" y="13"/>
                    <a:pt x="8" y="13"/>
                  </a:cubicBezTo>
                  <a:cubicBezTo>
                    <a:pt x="8" y="13"/>
                    <a:pt x="7" y="12"/>
                    <a:pt x="7" y="12"/>
                  </a:cubicBezTo>
                  <a:cubicBezTo>
                    <a:pt x="7" y="12"/>
                    <a:pt x="6" y="12"/>
                    <a:pt x="6" y="11"/>
                  </a:cubicBezTo>
                  <a:cubicBezTo>
                    <a:pt x="6" y="11"/>
                    <a:pt x="6" y="11"/>
                    <a:pt x="6" y="10"/>
                  </a:cubicBezTo>
                  <a:cubicBezTo>
                    <a:pt x="6" y="10"/>
                    <a:pt x="6" y="9"/>
                    <a:pt x="7" y="9"/>
                  </a:cubicBezTo>
                  <a:cubicBezTo>
                    <a:pt x="7" y="9"/>
                    <a:pt x="8" y="8"/>
                    <a:pt x="9" y="8"/>
                  </a:cubicBezTo>
                  <a:cubicBezTo>
                    <a:pt x="10" y="8"/>
                    <a:pt x="11" y="8"/>
                    <a:pt x="12" y="9"/>
                  </a:cubicBezTo>
                  <a:cubicBezTo>
                    <a:pt x="13" y="9"/>
                    <a:pt x="14" y="9"/>
                    <a:pt x="15" y="10"/>
                  </a:cubicBezTo>
                  <a:cubicBezTo>
                    <a:pt x="16" y="5"/>
                    <a:pt x="16" y="5"/>
                    <a:pt x="16" y="5"/>
                  </a:cubicBezTo>
                  <a:cubicBezTo>
                    <a:pt x="16" y="5"/>
                    <a:pt x="15" y="5"/>
                    <a:pt x="14" y="5"/>
                  </a:cubicBezTo>
                  <a:cubicBezTo>
                    <a:pt x="13" y="4"/>
                    <a:pt x="12" y="4"/>
                    <a:pt x="11" y="4"/>
                  </a:cubicBezTo>
                  <a:cubicBezTo>
                    <a:pt x="11" y="0"/>
                    <a:pt x="11" y="0"/>
                    <a:pt x="11" y="0"/>
                  </a:cubicBezTo>
                  <a:cubicBezTo>
                    <a:pt x="6" y="0"/>
                    <a:pt x="6" y="0"/>
                    <a:pt x="6" y="0"/>
                  </a:cubicBezTo>
                  <a:cubicBezTo>
                    <a:pt x="6" y="4"/>
                    <a:pt x="6" y="4"/>
                    <a:pt x="6" y="4"/>
                  </a:cubicBezTo>
                  <a:cubicBezTo>
                    <a:pt x="5" y="4"/>
                    <a:pt x="4" y="5"/>
                    <a:pt x="4" y="5"/>
                  </a:cubicBezTo>
                  <a:cubicBezTo>
                    <a:pt x="3" y="6"/>
                    <a:pt x="2" y="6"/>
                    <a:pt x="2" y="7"/>
                  </a:cubicBezTo>
                  <a:cubicBezTo>
                    <a:pt x="1" y="7"/>
                    <a:pt x="1" y="8"/>
                    <a:pt x="1" y="9"/>
                  </a:cubicBezTo>
                  <a:cubicBezTo>
                    <a:pt x="1" y="9"/>
                    <a:pt x="1" y="10"/>
                    <a:pt x="1" y="11"/>
                  </a:cubicBezTo>
                  <a:cubicBezTo>
                    <a:pt x="1" y="12"/>
                    <a:pt x="1" y="13"/>
                    <a:pt x="1" y="13"/>
                  </a:cubicBezTo>
                  <a:cubicBezTo>
                    <a:pt x="1" y="14"/>
                    <a:pt x="2" y="15"/>
                    <a:pt x="3" y="15"/>
                  </a:cubicBezTo>
                  <a:cubicBezTo>
                    <a:pt x="3" y="16"/>
                    <a:pt x="4" y="16"/>
                    <a:pt x="5" y="16"/>
                  </a:cubicBezTo>
                  <a:cubicBezTo>
                    <a:pt x="5" y="17"/>
                    <a:pt x="6" y="17"/>
                    <a:pt x="7" y="17"/>
                  </a:cubicBezTo>
                  <a:cubicBezTo>
                    <a:pt x="8" y="18"/>
                    <a:pt x="8" y="18"/>
                    <a:pt x="9" y="18"/>
                  </a:cubicBezTo>
                  <a:cubicBezTo>
                    <a:pt x="9" y="18"/>
                    <a:pt x="10" y="19"/>
                    <a:pt x="10" y="19"/>
                  </a:cubicBezTo>
                  <a:cubicBezTo>
                    <a:pt x="11" y="19"/>
                    <a:pt x="11" y="20"/>
                    <a:pt x="11" y="20"/>
                  </a:cubicBezTo>
                  <a:cubicBezTo>
                    <a:pt x="12" y="20"/>
                    <a:pt x="12" y="21"/>
                    <a:pt x="12" y="21"/>
                  </a:cubicBezTo>
                  <a:cubicBezTo>
                    <a:pt x="12" y="22"/>
                    <a:pt x="11" y="22"/>
                    <a:pt x="11" y="23"/>
                  </a:cubicBezTo>
                  <a:cubicBezTo>
                    <a:pt x="10" y="23"/>
                    <a:pt x="9" y="23"/>
                    <a:pt x="8" y="23"/>
                  </a:cubicBezTo>
                  <a:cubicBezTo>
                    <a:pt x="7" y="23"/>
                    <a:pt x="5" y="23"/>
                    <a:pt x="4" y="23"/>
                  </a:cubicBezTo>
                  <a:cubicBezTo>
                    <a:pt x="3" y="22"/>
                    <a:pt x="2" y="22"/>
                    <a:pt x="1" y="22"/>
                  </a:cubicBezTo>
                  <a:cubicBezTo>
                    <a:pt x="0" y="26"/>
                    <a:pt x="0" y="26"/>
                    <a:pt x="0" y="26"/>
                  </a:cubicBezTo>
                  <a:cubicBezTo>
                    <a:pt x="0" y="26"/>
                    <a:pt x="1" y="26"/>
                    <a:pt x="2" y="27"/>
                  </a:cubicBezTo>
                  <a:cubicBezTo>
                    <a:pt x="3" y="27"/>
                    <a:pt x="5" y="27"/>
                    <a:pt x="6" y="27"/>
                  </a:cubicBezTo>
                  <a:cubicBezTo>
                    <a:pt x="6" y="32"/>
                    <a:pt x="6" y="32"/>
                    <a:pt x="6" y="32"/>
                  </a:cubicBezTo>
                  <a:cubicBezTo>
                    <a:pt x="11" y="32"/>
                    <a:pt x="11" y="32"/>
                    <a:pt x="11" y="32"/>
                  </a:cubicBezTo>
                  <a:cubicBezTo>
                    <a:pt x="11" y="27"/>
                    <a:pt x="11" y="27"/>
                    <a:pt x="11" y="27"/>
                  </a:cubicBezTo>
                  <a:cubicBezTo>
                    <a:pt x="12" y="27"/>
                    <a:pt x="13" y="27"/>
                    <a:pt x="14" y="26"/>
                  </a:cubicBezTo>
                  <a:cubicBezTo>
                    <a:pt x="15" y="26"/>
                    <a:pt x="15" y="25"/>
                    <a:pt x="16" y="25"/>
                  </a:cubicBezTo>
                  <a:cubicBezTo>
                    <a:pt x="16" y="24"/>
                    <a:pt x="16" y="24"/>
                    <a:pt x="17" y="23"/>
                  </a:cubicBezTo>
                  <a:cubicBezTo>
                    <a:pt x="17" y="22"/>
                    <a:pt x="17" y="22"/>
                    <a:pt x="17" y="21"/>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2"/>
            <p:cNvSpPr>
              <a:spLocks noEditPoints="1"/>
            </p:cNvSpPr>
            <p:nvPr userDrawn="1"/>
          </p:nvSpPr>
          <p:spPr bwMode="auto">
            <a:xfrm>
              <a:off x="773" y="1001"/>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4 h 100"/>
                <a:gd name="T12" fmla="*/ 96 w 100"/>
                <a:gd name="T13" fmla="*/ 32 h 100"/>
                <a:gd name="T14" fmla="*/ 4 w 100"/>
                <a:gd name="T15" fmla="*/ 32 h 100"/>
                <a:gd name="T16" fmla="*/ 4 w 100"/>
                <a:gd name="T17" fmla="*/ 4 h 100"/>
                <a:gd name="T18" fmla="*/ 96 w 100"/>
                <a:gd name="T19" fmla="*/ 4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0 h 100"/>
                <a:gd name="T42" fmla="*/ 15 w 100"/>
                <a:gd name="T43" fmla="*/ 20 h 100"/>
                <a:gd name="T44" fmla="*/ 15 w 100"/>
                <a:gd name="T45" fmla="*/ 16 h 100"/>
                <a:gd name="T46" fmla="*/ 52 w 100"/>
                <a:gd name="T47" fmla="*/ 16 h 100"/>
                <a:gd name="T48" fmla="*/ 52 w 100"/>
                <a:gd name="T49" fmla="*/ 20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2 h 100"/>
                <a:gd name="T62" fmla="*/ 15 w 100"/>
                <a:gd name="T63" fmla="*/ 48 h 100"/>
                <a:gd name="T64" fmla="*/ 52 w 100"/>
                <a:gd name="T65" fmla="*/ 48 h 100"/>
                <a:gd name="T66" fmla="*/ 52 w 100"/>
                <a:gd name="T67" fmla="*/ 52 h 100"/>
                <a:gd name="T68" fmla="*/ 15 w 100"/>
                <a:gd name="T69" fmla="*/ 52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4 h 100"/>
                <a:gd name="T86" fmla="*/ 15 w 100"/>
                <a:gd name="T87" fmla="*/ 84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4"/>
                  </a:moveTo>
                  <a:cubicBezTo>
                    <a:pt x="96" y="32"/>
                    <a:pt x="96" y="32"/>
                    <a:pt x="96" y="32"/>
                  </a:cubicBezTo>
                  <a:cubicBezTo>
                    <a:pt x="4" y="32"/>
                    <a:pt x="4" y="32"/>
                    <a:pt x="4" y="32"/>
                  </a:cubicBezTo>
                  <a:cubicBezTo>
                    <a:pt x="4" y="4"/>
                    <a:pt x="4" y="4"/>
                    <a:pt x="4" y="4"/>
                  </a:cubicBezTo>
                  <a:lnTo>
                    <a:pt x="96" y="4"/>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0"/>
                  </a:moveTo>
                  <a:cubicBezTo>
                    <a:pt x="15" y="20"/>
                    <a:pt x="15" y="20"/>
                    <a:pt x="15" y="20"/>
                  </a:cubicBezTo>
                  <a:cubicBezTo>
                    <a:pt x="15" y="16"/>
                    <a:pt x="15" y="16"/>
                    <a:pt x="15" y="16"/>
                  </a:cubicBezTo>
                  <a:cubicBezTo>
                    <a:pt x="52" y="16"/>
                    <a:pt x="52" y="16"/>
                    <a:pt x="52" y="16"/>
                  </a:cubicBezTo>
                  <a:lnTo>
                    <a:pt x="52" y="20"/>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2"/>
                  </a:moveTo>
                  <a:cubicBezTo>
                    <a:pt x="15" y="48"/>
                    <a:pt x="15" y="48"/>
                    <a:pt x="15" y="48"/>
                  </a:cubicBezTo>
                  <a:cubicBezTo>
                    <a:pt x="52" y="48"/>
                    <a:pt x="52" y="48"/>
                    <a:pt x="52" y="48"/>
                  </a:cubicBezTo>
                  <a:cubicBezTo>
                    <a:pt x="52" y="52"/>
                    <a:pt x="52" y="52"/>
                    <a:pt x="52" y="52"/>
                  </a:cubicBezTo>
                  <a:lnTo>
                    <a:pt x="15" y="52"/>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4"/>
                    <a:pt x="52" y="84"/>
                    <a:pt x="52" y="84"/>
                  </a:cubicBezTo>
                  <a:cubicBezTo>
                    <a:pt x="15" y="84"/>
                    <a:pt x="15" y="84"/>
                    <a:pt x="15" y="84"/>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43"/>
            <p:cNvSpPr>
              <a:spLocks noEditPoints="1"/>
            </p:cNvSpPr>
            <p:nvPr userDrawn="1"/>
          </p:nvSpPr>
          <p:spPr bwMode="auto">
            <a:xfrm>
              <a:off x="1266" y="2064"/>
              <a:ext cx="170" cy="171"/>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9 h 101"/>
                <a:gd name="T52" fmla="*/ 86 w 101"/>
                <a:gd name="T53" fmla="*/ 15 h 101"/>
                <a:gd name="T54" fmla="*/ 89 w 101"/>
                <a:gd name="T55" fmla="*/ 19 h 101"/>
                <a:gd name="T56" fmla="*/ 86 w 101"/>
                <a:gd name="T57" fmla="*/ 22 h 101"/>
                <a:gd name="T58" fmla="*/ 82 w 101"/>
                <a:gd name="T59" fmla="*/ 19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1 h 101"/>
                <a:gd name="T72" fmla="*/ 86 w 101"/>
                <a:gd name="T73" fmla="*/ 47 h 101"/>
                <a:gd name="T74" fmla="*/ 89 w 101"/>
                <a:gd name="T75" fmla="*/ 51 h 101"/>
                <a:gd name="T76" fmla="*/ 86 w 101"/>
                <a:gd name="T77" fmla="*/ 54 h 101"/>
                <a:gd name="T78" fmla="*/ 82 w 101"/>
                <a:gd name="T79" fmla="*/ 51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3 h 101"/>
                <a:gd name="T92" fmla="*/ 86 w 101"/>
                <a:gd name="T93" fmla="*/ 86 h 101"/>
                <a:gd name="T94" fmla="*/ 82 w 101"/>
                <a:gd name="T95" fmla="*/ 83 h 101"/>
                <a:gd name="T96" fmla="*/ 86 w 101"/>
                <a:gd name="T97" fmla="*/ 79 h 101"/>
                <a:gd name="T98" fmla="*/ 89 w 101"/>
                <a:gd name="T99" fmla="*/ 8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9"/>
                  </a:moveTo>
                  <a:cubicBezTo>
                    <a:pt x="82" y="17"/>
                    <a:pt x="84" y="15"/>
                    <a:pt x="86" y="15"/>
                  </a:cubicBezTo>
                  <a:cubicBezTo>
                    <a:pt x="88" y="15"/>
                    <a:pt x="89" y="17"/>
                    <a:pt x="89" y="19"/>
                  </a:cubicBezTo>
                  <a:cubicBezTo>
                    <a:pt x="89" y="20"/>
                    <a:pt x="88" y="22"/>
                    <a:pt x="86" y="22"/>
                  </a:cubicBezTo>
                  <a:cubicBezTo>
                    <a:pt x="84" y="22"/>
                    <a:pt x="82" y="20"/>
                    <a:pt x="82" y="19"/>
                  </a:cubicBezTo>
                  <a:close/>
                  <a:moveTo>
                    <a:pt x="15" y="53"/>
                  </a:moveTo>
                  <a:cubicBezTo>
                    <a:pt x="15" y="48"/>
                    <a:pt x="15" y="48"/>
                    <a:pt x="15" y="48"/>
                  </a:cubicBezTo>
                  <a:cubicBezTo>
                    <a:pt x="53" y="48"/>
                    <a:pt x="53" y="48"/>
                    <a:pt x="53" y="48"/>
                  </a:cubicBezTo>
                  <a:cubicBezTo>
                    <a:pt x="53" y="53"/>
                    <a:pt x="53" y="53"/>
                    <a:pt x="53" y="53"/>
                  </a:cubicBezTo>
                  <a:lnTo>
                    <a:pt x="15" y="53"/>
                  </a:lnTo>
                  <a:close/>
                  <a:moveTo>
                    <a:pt x="82" y="51"/>
                  </a:moveTo>
                  <a:cubicBezTo>
                    <a:pt x="82" y="49"/>
                    <a:pt x="84" y="47"/>
                    <a:pt x="86" y="47"/>
                  </a:cubicBezTo>
                  <a:cubicBezTo>
                    <a:pt x="88" y="47"/>
                    <a:pt x="89" y="49"/>
                    <a:pt x="89" y="51"/>
                  </a:cubicBezTo>
                  <a:cubicBezTo>
                    <a:pt x="89" y="52"/>
                    <a:pt x="88" y="54"/>
                    <a:pt x="86" y="54"/>
                  </a:cubicBezTo>
                  <a:cubicBezTo>
                    <a:pt x="84" y="54"/>
                    <a:pt x="82" y="52"/>
                    <a:pt x="82" y="51"/>
                  </a:cubicBezTo>
                  <a:close/>
                  <a:moveTo>
                    <a:pt x="15" y="80"/>
                  </a:moveTo>
                  <a:cubicBezTo>
                    <a:pt x="53" y="80"/>
                    <a:pt x="53" y="80"/>
                    <a:pt x="53" y="80"/>
                  </a:cubicBezTo>
                  <a:cubicBezTo>
                    <a:pt x="53" y="85"/>
                    <a:pt x="53" y="85"/>
                    <a:pt x="53" y="85"/>
                  </a:cubicBezTo>
                  <a:cubicBezTo>
                    <a:pt x="15" y="85"/>
                    <a:pt x="15" y="85"/>
                    <a:pt x="15" y="85"/>
                  </a:cubicBezTo>
                  <a:lnTo>
                    <a:pt x="15" y="80"/>
                  </a:lnTo>
                  <a:close/>
                  <a:moveTo>
                    <a:pt x="89" y="83"/>
                  </a:moveTo>
                  <a:cubicBezTo>
                    <a:pt x="89" y="84"/>
                    <a:pt x="88" y="86"/>
                    <a:pt x="86" y="86"/>
                  </a:cubicBezTo>
                  <a:cubicBezTo>
                    <a:pt x="84" y="86"/>
                    <a:pt x="82" y="84"/>
                    <a:pt x="82" y="83"/>
                  </a:cubicBezTo>
                  <a:cubicBezTo>
                    <a:pt x="82" y="81"/>
                    <a:pt x="84" y="79"/>
                    <a:pt x="86" y="79"/>
                  </a:cubicBezTo>
                  <a:cubicBezTo>
                    <a:pt x="88" y="79"/>
                    <a:pt x="89" y="81"/>
                    <a:pt x="89" y="8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44"/>
            <p:cNvSpPr>
              <a:spLocks noEditPoints="1"/>
            </p:cNvSpPr>
            <p:nvPr userDrawn="1"/>
          </p:nvSpPr>
          <p:spPr bwMode="auto">
            <a:xfrm>
              <a:off x="148" y="2490"/>
              <a:ext cx="170" cy="171"/>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8 h 101"/>
                <a:gd name="T52" fmla="*/ 86 w 101"/>
                <a:gd name="T53" fmla="*/ 15 h 101"/>
                <a:gd name="T54" fmla="*/ 89 w 101"/>
                <a:gd name="T55" fmla="*/ 18 h 101"/>
                <a:gd name="T56" fmla="*/ 86 w 101"/>
                <a:gd name="T57" fmla="*/ 22 h 101"/>
                <a:gd name="T58" fmla="*/ 82 w 101"/>
                <a:gd name="T59" fmla="*/ 18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0 h 101"/>
                <a:gd name="T72" fmla="*/ 86 w 101"/>
                <a:gd name="T73" fmla="*/ 47 h 101"/>
                <a:gd name="T74" fmla="*/ 89 w 101"/>
                <a:gd name="T75" fmla="*/ 50 h 101"/>
                <a:gd name="T76" fmla="*/ 86 w 101"/>
                <a:gd name="T77" fmla="*/ 54 h 101"/>
                <a:gd name="T78" fmla="*/ 82 w 101"/>
                <a:gd name="T79" fmla="*/ 50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2 h 101"/>
                <a:gd name="T92" fmla="*/ 86 w 101"/>
                <a:gd name="T93" fmla="*/ 86 h 101"/>
                <a:gd name="T94" fmla="*/ 82 w 101"/>
                <a:gd name="T95" fmla="*/ 82 h 101"/>
                <a:gd name="T96" fmla="*/ 86 w 101"/>
                <a:gd name="T97" fmla="*/ 79 h 101"/>
                <a:gd name="T98" fmla="*/ 89 w 101"/>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6" y="15"/>
                  </a:cubicBezTo>
                  <a:cubicBezTo>
                    <a:pt x="87" y="15"/>
                    <a:pt x="89" y="17"/>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6" y="47"/>
                  </a:cubicBezTo>
                  <a:cubicBezTo>
                    <a:pt x="87" y="47"/>
                    <a:pt x="89" y="49"/>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1"/>
                    <a:pt x="84" y="79"/>
                    <a:pt x="86" y="79"/>
                  </a:cubicBezTo>
                  <a:cubicBezTo>
                    <a:pt x="87" y="79"/>
                    <a:pt x="89" y="81"/>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45"/>
            <p:cNvSpPr>
              <a:spLocks/>
            </p:cNvSpPr>
            <p:nvPr userDrawn="1"/>
          </p:nvSpPr>
          <p:spPr bwMode="auto">
            <a:xfrm>
              <a:off x="217" y="423"/>
              <a:ext cx="147"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46"/>
            <p:cNvSpPr>
              <a:spLocks noChangeArrowheads="1"/>
            </p:cNvSpPr>
            <p:nvPr userDrawn="1"/>
          </p:nvSpPr>
          <p:spPr bwMode="auto">
            <a:xfrm>
              <a:off x="217" y="482"/>
              <a:ext cx="147" cy="3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47"/>
            <p:cNvSpPr>
              <a:spLocks/>
            </p:cNvSpPr>
            <p:nvPr userDrawn="1"/>
          </p:nvSpPr>
          <p:spPr bwMode="auto">
            <a:xfrm>
              <a:off x="217" y="527"/>
              <a:ext cx="147" cy="46"/>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48"/>
            <p:cNvSpPr>
              <a:spLocks/>
            </p:cNvSpPr>
            <p:nvPr userDrawn="1"/>
          </p:nvSpPr>
          <p:spPr bwMode="auto">
            <a:xfrm>
              <a:off x="499" y="1312"/>
              <a:ext cx="147"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449"/>
            <p:cNvSpPr>
              <a:spLocks noChangeArrowheads="1"/>
            </p:cNvSpPr>
            <p:nvPr userDrawn="1"/>
          </p:nvSpPr>
          <p:spPr bwMode="auto">
            <a:xfrm>
              <a:off x="499" y="1369"/>
              <a:ext cx="147" cy="34"/>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50"/>
            <p:cNvSpPr>
              <a:spLocks/>
            </p:cNvSpPr>
            <p:nvPr userDrawn="1"/>
          </p:nvSpPr>
          <p:spPr bwMode="auto">
            <a:xfrm>
              <a:off x="499" y="1417"/>
              <a:ext cx="147"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51"/>
            <p:cNvSpPr>
              <a:spLocks noEditPoints="1"/>
            </p:cNvSpPr>
            <p:nvPr userDrawn="1"/>
          </p:nvSpPr>
          <p:spPr bwMode="auto">
            <a:xfrm>
              <a:off x="543" y="1778"/>
              <a:ext cx="164" cy="164"/>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2 w 97"/>
                <a:gd name="T19" fmla="*/ 87 h 97"/>
                <a:gd name="T20" fmla="*/ 87 w 97"/>
                <a:gd name="T21" fmla="*/ 93 h 97"/>
                <a:gd name="T22" fmla="*/ 10 w 97"/>
                <a:gd name="T23" fmla="*/ 93 h 97"/>
                <a:gd name="T24" fmla="*/ 4 w 97"/>
                <a:gd name="T25" fmla="*/ 87 h 97"/>
                <a:gd name="T26" fmla="*/ 4 w 97"/>
                <a:gd name="T27" fmla="*/ 77 h 97"/>
                <a:gd name="T28" fmla="*/ 92 w 97"/>
                <a:gd name="T29" fmla="*/ 77 h 97"/>
                <a:gd name="T30" fmla="*/ 92 w 97"/>
                <a:gd name="T31" fmla="*/ 87 h 97"/>
                <a:gd name="T32" fmla="*/ 92 w 97"/>
                <a:gd name="T33" fmla="*/ 21 h 97"/>
                <a:gd name="T34" fmla="*/ 4 w 97"/>
                <a:gd name="T35" fmla="*/ 21 h 97"/>
                <a:gd name="T36" fmla="*/ 4 w 97"/>
                <a:gd name="T37" fmla="*/ 10 h 97"/>
                <a:gd name="T38" fmla="*/ 10 w 97"/>
                <a:gd name="T39" fmla="*/ 5 h 97"/>
                <a:gd name="T40" fmla="*/ 87 w 97"/>
                <a:gd name="T41" fmla="*/ 5 h 97"/>
                <a:gd name="T42" fmla="*/ 92 w 97"/>
                <a:gd name="T43" fmla="*/ 10 h 97"/>
                <a:gd name="T44" fmla="*/ 92 w 97"/>
                <a:gd name="T45" fmla="*/ 21 h 97"/>
                <a:gd name="T46" fmla="*/ 44 w 97"/>
                <a:gd name="T47" fmla="*/ 85 h 97"/>
                <a:gd name="T48" fmla="*/ 48 w 97"/>
                <a:gd name="T49" fmla="*/ 81 h 97"/>
                <a:gd name="T50" fmla="*/ 52 w 97"/>
                <a:gd name="T51" fmla="*/ 85 h 97"/>
                <a:gd name="T52" fmla="*/ 48 w 97"/>
                <a:gd name="T53" fmla="*/ 89 h 97"/>
                <a:gd name="T54" fmla="*/ 44 w 97"/>
                <a:gd name="T55" fmla="*/ 85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5"/>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5"/>
                    <a:pt x="92" y="0"/>
                    <a:pt x="87" y="0"/>
                  </a:cubicBezTo>
                  <a:close/>
                  <a:moveTo>
                    <a:pt x="92" y="87"/>
                  </a:moveTo>
                  <a:cubicBezTo>
                    <a:pt x="92" y="91"/>
                    <a:pt x="90" y="93"/>
                    <a:pt x="87" y="93"/>
                  </a:cubicBezTo>
                  <a:cubicBezTo>
                    <a:pt x="10" y="93"/>
                    <a:pt x="10" y="93"/>
                    <a:pt x="10" y="93"/>
                  </a:cubicBezTo>
                  <a:cubicBezTo>
                    <a:pt x="6" y="93"/>
                    <a:pt x="4" y="91"/>
                    <a:pt x="4" y="87"/>
                  </a:cubicBezTo>
                  <a:cubicBezTo>
                    <a:pt x="4" y="77"/>
                    <a:pt x="4" y="77"/>
                    <a:pt x="4" y="77"/>
                  </a:cubicBezTo>
                  <a:cubicBezTo>
                    <a:pt x="92" y="77"/>
                    <a:pt x="92" y="77"/>
                    <a:pt x="92" y="77"/>
                  </a:cubicBezTo>
                  <a:lnTo>
                    <a:pt x="92" y="87"/>
                  </a:lnTo>
                  <a:close/>
                  <a:moveTo>
                    <a:pt x="92" y="21"/>
                  </a:moveTo>
                  <a:cubicBezTo>
                    <a:pt x="4" y="21"/>
                    <a:pt x="4" y="21"/>
                    <a:pt x="4" y="21"/>
                  </a:cubicBezTo>
                  <a:cubicBezTo>
                    <a:pt x="4" y="10"/>
                    <a:pt x="4" y="10"/>
                    <a:pt x="4" y="10"/>
                  </a:cubicBezTo>
                  <a:cubicBezTo>
                    <a:pt x="4" y="7"/>
                    <a:pt x="6" y="5"/>
                    <a:pt x="10" y="5"/>
                  </a:cubicBezTo>
                  <a:cubicBezTo>
                    <a:pt x="87" y="5"/>
                    <a:pt x="87" y="5"/>
                    <a:pt x="87" y="5"/>
                  </a:cubicBezTo>
                  <a:cubicBezTo>
                    <a:pt x="90" y="5"/>
                    <a:pt x="92" y="7"/>
                    <a:pt x="92" y="10"/>
                  </a:cubicBezTo>
                  <a:lnTo>
                    <a:pt x="92" y="21"/>
                  </a:lnTo>
                  <a:close/>
                  <a:moveTo>
                    <a:pt x="44" y="85"/>
                  </a:moveTo>
                  <a:cubicBezTo>
                    <a:pt x="44" y="83"/>
                    <a:pt x="46" y="81"/>
                    <a:pt x="48" y="81"/>
                  </a:cubicBezTo>
                  <a:cubicBezTo>
                    <a:pt x="51" y="81"/>
                    <a:pt x="52" y="83"/>
                    <a:pt x="52" y="85"/>
                  </a:cubicBezTo>
                  <a:cubicBezTo>
                    <a:pt x="52" y="87"/>
                    <a:pt x="51" y="89"/>
                    <a:pt x="48" y="89"/>
                  </a:cubicBezTo>
                  <a:cubicBezTo>
                    <a:pt x="46" y="89"/>
                    <a:pt x="44" y="87"/>
                    <a:pt x="44" y="85"/>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452"/>
            <p:cNvSpPr>
              <a:spLocks noEditPoints="1"/>
            </p:cNvSpPr>
            <p:nvPr userDrawn="1"/>
          </p:nvSpPr>
          <p:spPr bwMode="auto">
            <a:xfrm>
              <a:off x="-83" y="1570"/>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7 h 97"/>
                <a:gd name="T28" fmla="*/ 63 w 67"/>
                <a:gd name="T29" fmla="*/ 77 h 97"/>
                <a:gd name="T30" fmla="*/ 63 w 67"/>
                <a:gd name="T31" fmla="*/ 87 h 97"/>
                <a:gd name="T32" fmla="*/ 63 w 67"/>
                <a:gd name="T33" fmla="*/ 21 h 97"/>
                <a:gd name="T34" fmla="*/ 4 w 67"/>
                <a:gd name="T35" fmla="*/ 21 h 97"/>
                <a:gd name="T36" fmla="*/ 4 w 67"/>
                <a:gd name="T37" fmla="*/ 10 h 97"/>
                <a:gd name="T38" fmla="*/ 10 w 67"/>
                <a:gd name="T39" fmla="*/ 5 h 97"/>
                <a:gd name="T40" fmla="*/ 57 w 67"/>
                <a:gd name="T41" fmla="*/ 5 h 97"/>
                <a:gd name="T42" fmla="*/ 63 w 67"/>
                <a:gd name="T43" fmla="*/ 10 h 97"/>
                <a:gd name="T44" fmla="*/ 63 w 67"/>
                <a:gd name="T45" fmla="*/ 21 h 97"/>
                <a:gd name="T46" fmla="*/ 29 w 67"/>
                <a:gd name="T47" fmla="*/ 85 h 97"/>
                <a:gd name="T48" fmla="*/ 34 w 67"/>
                <a:gd name="T49" fmla="*/ 81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2" y="97"/>
                    <a:pt x="67" y="93"/>
                    <a:pt x="67" y="87"/>
                  </a:cubicBezTo>
                  <a:cubicBezTo>
                    <a:pt x="67" y="10"/>
                    <a:pt x="67" y="10"/>
                    <a:pt x="67" y="10"/>
                  </a:cubicBezTo>
                  <a:cubicBezTo>
                    <a:pt x="67" y="5"/>
                    <a:pt x="62" y="0"/>
                    <a:pt x="57" y="0"/>
                  </a:cubicBezTo>
                  <a:close/>
                  <a:moveTo>
                    <a:pt x="63" y="87"/>
                  </a:moveTo>
                  <a:cubicBezTo>
                    <a:pt x="63" y="91"/>
                    <a:pt x="60" y="93"/>
                    <a:pt x="57" y="93"/>
                  </a:cubicBezTo>
                  <a:cubicBezTo>
                    <a:pt x="10" y="93"/>
                    <a:pt x="10" y="93"/>
                    <a:pt x="10" y="93"/>
                  </a:cubicBezTo>
                  <a:cubicBezTo>
                    <a:pt x="7" y="93"/>
                    <a:pt x="4" y="91"/>
                    <a:pt x="4" y="87"/>
                  </a:cubicBezTo>
                  <a:cubicBezTo>
                    <a:pt x="4" y="77"/>
                    <a:pt x="4" y="77"/>
                    <a:pt x="4" y="77"/>
                  </a:cubicBezTo>
                  <a:cubicBezTo>
                    <a:pt x="63" y="77"/>
                    <a:pt x="63" y="77"/>
                    <a:pt x="63" y="77"/>
                  </a:cubicBezTo>
                  <a:lnTo>
                    <a:pt x="63" y="87"/>
                  </a:lnTo>
                  <a:close/>
                  <a:moveTo>
                    <a:pt x="63" y="21"/>
                  </a:moveTo>
                  <a:cubicBezTo>
                    <a:pt x="4" y="21"/>
                    <a:pt x="4" y="21"/>
                    <a:pt x="4" y="21"/>
                  </a:cubicBezTo>
                  <a:cubicBezTo>
                    <a:pt x="4" y="10"/>
                    <a:pt x="4" y="10"/>
                    <a:pt x="4" y="10"/>
                  </a:cubicBezTo>
                  <a:cubicBezTo>
                    <a:pt x="4" y="7"/>
                    <a:pt x="7" y="5"/>
                    <a:pt x="10" y="5"/>
                  </a:cubicBezTo>
                  <a:cubicBezTo>
                    <a:pt x="57" y="5"/>
                    <a:pt x="57" y="5"/>
                    <a:pt x="57" y="5"/>
                  </a:cubicBezTo>
                  <a:cubicBezTo>
                    <a:pt x="60" y="5"/>
                    <a:pt x="63" y="7"/>
                    <a:pt x="63" y="10"/>
                  </a:cubicBezTo>
                  <a:lnTo>
                    <a:pt x="63" y="21"/>
                  </a:lnTo>
                  <a:close/>
                  <a:moveTo>
                    <a:pt x="29" y="85"/>
                  </a:moveTo>
                  <a:cubicBezTo>
                    <a:pt x="29" y="83"/>
                    <a:pt x="31" y="81"/>
                    <a:pt x="34" y="81"/>
                  </a:cubicBezTo>
                  <a:cubicBezTo>
                    <a:pt x="36" y="81"/>
                    <a:pt x="38" y="83"/>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453"/>
            <p:cNvSpPr>
              <a:spLocks/>
            </p:cNvSpPr>
            <p:nvPr userDrawn="1"/>
          </p:nvSpPr>
          <p:spPr bwMode="auto">
            <a:xfrm>
              <a:off x="241" y="2656"/>
              <a:ext cx="319" cy="265"/>
            </a:xfrm>
            <a:custGeom>
              <a:avLst/>
              <a:gdLst>
                <a:gd name="T0" fmla="*/ 314 w 319"/>
                <a:gd name="T1" fmla="*/ 265 h 265"/>
                <a:gd name="T2" fmla="*/ 0 w 319"/>
                <a:gd name="T3" fmla="*/ 6 h 265"/>
                <a:gd name="T4" fmla="*/ 5 w 319"/>
                <a:gd name="T5" fmla="*/ 0 h 265"/>
                <a:gd name="T6" fmla="*/ 319 w 319"/>
                <a:gd name="T7" fmla="*/ 258 h 265"/>
                <a:gd name="T8" fmla="*/ 314 w 319"/>
                <a:gd name="T9" fmla="*/ 265 h 265"/>
              </a:gdLst>
              <a:ahLst/>
              <a:cxnLst>
                <a:cxn ang="0">
                  <a:pos x="T0" y="T1"/>
                </a:cxn>
                <a:cxn ang="0">
                  <a:pos x="T2" y="T3"/>
                </a:cxn>
                <a:cxn ang="0">
                  <a:pos x="T4" y="T5"/>
                </a:cxn>
                <a:cxn ang="0">
                  <a:pos x="T6" y="T7"/>
                </a:cxn>
                <a:cxn ang="0">
                  <a:pos x="T8" y="T9"/>
                </a:cxn>
              </a:cxnLst>
              <a:rect l="0" t="0" r="r" b="b"/>
              <a:pathLst>
                <a:path w="319" h="265">
                  <a:moveTo>
                    <a:pt x="314" y="265"/>
                  </a:moveTo>
                  <a:lnTo>
                    <a:pt x="0" y="6"/>
                  </a:lnTo>
                  <a:lnTo>
                    <a:pt x="5" y="0"/>
                  </a:lnTo>
                  <a:lnTo>
                    <a:pt x="319" y="258"/>
                  </a:lnTo>
                  <a:lnTo>
                    <a:pt x="314" y="26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454"/>
            <p:cNvSpPr>
              <a:spLocks noEditPoints="1"/>
            </p:cNvSpPr>
            <p:nvPr userDrawn="1"/>
          </p:nvSpPr>
          <p:spPr bwMode="auto">
            <a:xfrm>
              <a:off x="1414" y="1609"/>
              <a:ext cx="237" cy="137"/>
            </a:xfrm>
            <a:custGeom>
              <a:avLst/>
              <a:gdLst>
                <a:gd name="T0" fmla="*/ 115 w 140"/>
                <a:gd name="T1" fmla="*/ 22 h 81"/>
                <a:gd name="T2" fmla="*/ 102 w 140"/>
                <a:gd name="T3" fmla="*/ 9 h 81"/>
                <a:gd name="T4" fmla="*/ 92 w 140"/>
                <a:gd name="T5" fmla="*/ 7 h 81"/>
                <a:gd name="T6" fmla="*/ 82 w 140"/>
                <a:gd name="T7" fmla="*/ 9 h 81"/>
                <a:gd name="T8" fmla="*/ 69 w 140"/>
                <a:gd name="T9" fmla="*/ 6 h 81"/>
                <a:gd name="T10" fmla="*/ 64 w 140"/>
                <a:gd name="T11" fmla="*/ 6 h 81"/>
                <a:gd name="T12" fmla="*/ 46 w 140"/>
                <a:gd name="T13" fmla="*/ 0 h 81"/>
                <a:gd name="T14" fmla="*/ 31 w 140"/>
                <a:gd name="T15" fmla="*/ 4 h 81"/>
                <a:gd name="T16" fmla="*/ 18 w 140"/>
                <a:gd name="T17" fmla="*/ 28 h 81"/>
                <a:gd name="T18" fmla="*/ 16 w 140"/>
                <a:gd name="T19" fmla="*/ 31 h 81"/>
                <a:gd name="T20" fmla="*/ 9 w 140"/>
                <a:gd name="T21" fmla="*/ 35 h 81"/>
                <a:gd name="T22" fmla="*/ 0 w 140"/>
                <a:gd name="T23" fmla="*/ 56 h 81"/>
                <a:gd name="T24" fmla="*/ 24 w 140"/>
                <a:gd name="T25" fmla="*/ 81 h 81"/>
                <a:gd name="T26" fmla="*/ 108 w 140"/>
                <a:gd name="T27" fmla="*/ 81 h 81"/>
                <a:gd name="T28" fmla="*/ 110 w 140"/>
                <a:gd name="T29" fmla="*/ 81 h 81"/>
                <a:gd name="T30" fmla="*/ 140 w 140"/>
                <a:gd name="T31" fmla="*/ 51 h 81"/>
                <a:gd name="T32" fmla="*/ 115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2 w 140"/>
                <a:gd name="T63" fmla="*/ 12 h 81"/>
                <a:gd name="T64" fmla="*/ 64 w 140"/>
                <a:gd name="T65" fmla="*/ 11 h 81"/>
                <a:gd name="T66" fmla="*/ 80 w 140"/>
                <a:gd name="T67" fmla="*/ 14 h 81"/>
                <a:gd name="T68" fmla="*/ 81 w 140"/>
                <a:gd name="T69" fmla="*/ 15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0 w 140"/>
                <a:gd name="T87" fmla="*/ 48 h 81"/>
                <a:gd name="T88" fmla="*/ 43 w 140"/>
                <a:gd name="T89" fmla="*/ 55 h 81"/>
                <a:gd name="T90" fmla="*/ 36 w 140"/>
                <a:gd name="T91" fmla="*/ 48 h 81"/>
                <a:gd name="T92" fmla="*/ 43 w 140"/>
                <a:gd name="T93" fmla="*/ 41 h 81"/>
                <a:gd name="T94" fmla="*/ 50 w 140"/>
                <a:gd name="T95" fmla="*/ 48 h 81"/>
                <a:gd name="T96" fmla="*/ 81 w 140"/>
                <a:gd name="T97" fmla="*/ 48 h 81"/>
                <a:gd name="T98" fmla="*/ 70 w 140"/>
                <a:gd name="T99" fmla="*/ 59 h 81"/>
                <a:gd name="T100" fmla="*/ 58 w 140"/>
                <a:gd name="T101" fmla="*/ 48 h 81"/>
                <a:gd name="T102" fmla="*/ 70 w 140"/>
                <a:gd name="T103" fmla="*/ 36 h 81"/>
                <a:gd name="T104" fmla="*/ 81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5" y="22"/>
                  </a:moveTo>
                  <a:cubicBezTo>
                    <a:pt x="114" y="18"/>
                    <a:pt x="110" y="12"/>
                    <a:pt x="102" y="9"/>
                  </a:cubicBezTo>
                  <a:cubicBezTo>
                    <a:pt x="101" y="8"/>
                    <a:pt x="97" y="7"/>
                    <a:pt x="92" y="7"/>
                  </a:cubicBezTo>
                  <a:cubicBezTo>
                    <a:pt x="88" y="7"/>
                    <a:pt x="85" y="8"/>
                    <a:pt x="82" y="9"/>
                  </a:cubicBezTo>
                  <a:cubicBezTo>
                    <a:pt x="79" y="7"/>
                    <a:pt x="75" y="6"/>
                    <a:pt x="69" y="6"/>
                  </a:cubicBezTo>
                  <a:cubicBezTo>
                    <a:pt x="67" y="6"/>
                    <a:pt x="66" y="6"/>
                    <a:pt x="64" y="6"/>
                  </a:cubicBezTo>
                  <a:cubicBezTo>
                    <a:pt x="60" y="3"/>
                    <a:pt x="54" y="0"/>
                    <a:pt x="46" y="0"/>
                  </a:cubicBezTo>
                  <a:cubicBezTo>
                    <a:pt x="41" y="0"/>
                    <a:pt x="36" y="1"/>
                    <a:pt x="31" y="4"/>
                  </a:cubicBezTo>
                  <a:cubicBezTo>
                    <a:pt x="31" y="4"/>
                    <a:pt x="18" y="11"/>
                    <a:pt x="18" y="28"/>
                  </a:cubicBezTo>
                  <a:cubicBezTo>
                    <a:pt x="17" y="29"/>
                    <a:pt x="17" y="30"/>
                    <a:pt x="16" y="31"/>
                  </a:cubicBezTo>
                  <a:cubicBezTo>
                    <a:pt x="14" y="31"/>
                    <a:pt x="12" y="33"/>
                    <a:pt x="9" y="35"/>
                  </a:cubicBezTo>
                  <a:cubicBezTo>
                    <a:pt x="5" y="38"/>
                    <a:pt x="0" y="45"/>
                    <a:pt x="0" y="56"/>
                  </a:cubicBezTo>
                  <a:cubicBezTo>
                    <a:pt x="0" y="73"/>
                    <a:pt x="14" y="80"/>
                    <a:pt x="24" y="81"/>
                  </a:cubicBezTo>
                  <a:cubicBezTo>
                    <a:pt x="108" y="81"/>
                    <a:pt x="108" y="81"/>
                    <a:pt x="108" y="81"/>
                  </a:cubicBezTo>
                  <a:cubicBezTo>
                    <a:pt x="109" y="81"/>
                    <a:pt x="110" y="81"/>
                    <a:pt x="110" y="81"/>
                  </a:cubicBezTo>
                  <a:cubicBezTo>
                    <a:pt x="127" y="81"/>
                    <a:pt x="140" y="67"/>
                    <a:pt x="140" y="51"/>
                  </a:cubicBezTo>
                  <a:cubicBezTo>
                    <a:pt x="140" y="37"/>
                    <a:pt x="130" y="24"/>
                    <a:pt x="115"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2" y="12"/>
                    <a:pt x="62" y="12"/>
                    <a:pt x="62" y="12"/>
                  </a:cubicBezTo>
                  <a:cubicBezTo>
                    <a:pt x="64" y="11"/>
                    <a:pt x="64" y="11"/>
                    <a:pt x="64" y="11"/>
                  </a:cubicBezTo>
                  <a:cubicBezTo>
                    <a:pt x="70" y="10"/>
                    <a:pt x="75" y="11"/>
                    <a:pt x="80" y="14"/>
                  </a:cubicBezTo>
                  <a:cubicBezTo>
                    <a:pt x="81" y="15"/>
                    <a:pt x="81" y="15"/>
                    <a:pt x="81" y="15"/>
                  </a:cubicBezTo>
                  <a:cubicBezTo>
                    <a:pt x="83" y="15"/>
                    <a:pt x="83" y="15"/>
                    <a:pt x="83" y="15"/>
                  </a:cubicBezTo>
                  <a:cubicBezTo>
                    <a:pt x="85" y="13"/>
                    <a:pt x="88"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0" y="48"/>
                  </a:moveTo>
                  <a:cubicBezTo>
                    <a:pt x="50" y="52"/>
                    <a:pt x="47" y="55"/>
                    <a:pt x="43" y="55"/>
                  </a:cubicBezTo>
                  <a:cubicBezTo>
                    <a:pt x="39" y="55"/>
                    <a:pt x="36" y="52"/>
                    <a:pt x="36" y="48"/>
                  </a:cubicBezTo>
                  <a:cubicBezTo>
                    <a:pt x="36" y="44"/>
                    <a:pt x="39" y="41"/>
                    <a:pt x="43" y="41"/>
                  </a:cubicBezTo>
                  <a:cubicBezTo>
                    <a:pt x="47" y="41"/>
                    <a:pt x="50" y="44"/>
                    <a:pt x="50" y="48"/>
                  </a:cubicBezTo>
                  <a:close/>
                  <a:moveTo>
                    <a:pt x="81" y="48"/>
                  </a:moveTo>
                  <a:cubicBezTo>
                    <a:pt x="81" y="54"/>
                    <a:pt x="76" y="59"/>
                    <a:pt x="70" y="59"/>
                  </a:cubicBezTo>
                  <a:cubicBezTo>
                    <a:pt x="64" y="59"/>
                    <a:pt x="58" y="54"/>
                    <a:pt x="58" y="48"/>
                  </a:cubicBezTo>
                  <a:cubicBezTo>
                    <a:pt x="58" y="42"/>
                    <a:pt x="64" y="36"/>
                    <a:pt x="70" y="36"/>
                  </a:cubicBezTo>
                  <a:cubicBezTo>
                    <a:pt x="76" y="36"/>
                    <a:pt x="81" y="42"/>
                    <a:pt x="81"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455"/>
            <p:cNvSpPr>
              <a:spLocks noEditPoints="1"/>
            </p:cNvSpPr>
            <p:nvPr userDrawn="1"/>
          </p:nvSpPr>
          <p:spPr bwMode="auto">
            <a:xfrm>
              <a:off x="1663" y="671"/>
              <a:ext cx="238" cy="137"/>
            </a:xfrm>
            <a:custGeom>
              <a:avLst/>
              <a:gdLst>
                <a:gd name="T0" fmla="*/ 116 w 141"/>
                <a:gd name="T1" fmla="*/ 22 h 81"/>
                <a:gd name="T2" fmla="*/ 102 w 141"/>
                <a:gd name="T3" fmla="*/ 9 h 81"/>
                <a:gd name="T4" fmla="*/ 92 w 141"/>
                <a:gd name="T5" fmla="*/ 7 h 81"/>
                <a:gd name="T6" fmla="*/ 82 w 141"/>
                <a:gd name="T7" fmla="*/ 10 h 81"/>
                <a:gd name="T8" fmla="*/ 70 w 141"/>
                <a:gd name="T9" fmla="*/ 6 h 81"/>
                <a:gd name="T10" fmla="*/ 64 w 141"/>
                <a:gd name="T11" fmla="*/ 6 h 81"/>
                <a:gd name="T12" fmla="*/ 47 w 141"/>
                <a:gd name="T13" fmla="*/ 0 h 81"/>
                <a:gd name="T14" fmla="*/ 32 w 141"/>
                <a:gd name="T15" fmla="*/ 4 h 81"/>
                <a:gd name="T16" fmla="*/ 19 w 141"/>
                <a:gd name="T17" fmla="*/ 28 h 81"/>
                <a:gd name="T18" fmla="*/ 17 w 141"/>
                <a:gd name="T19" fmla="*/ 31 h 81"/>
                <a:gd name="T20" fmla="*/ 10 w 141"/>
                <a:gd name="T21" fmla="*/ 35 h 81"/>
                <a:gd name="T22" fmla="*/ 0 w 141"/>
                <a:gd name="T23" fmla="*/ 56 h 81"/>
                <a:gd name="T24" fmla="*/ 24 w 141"/>
                <a:gd name="T25" fmla="*/ 81 h 81"/>
                <a:gd name="T26" fmla="*/ 109 w 141"/>
                <a:gd name="T27" fmla="*/ 81 h 81"/>
                <a:gd name="T28" fmla="*/ 111 w 141"/>
                <a:gd name="T29" fmla="*/ 81 h 81"/>
                <a:gd name="T30" fmla="*/ 141 w 141"/>
                <a:gd name="T31" fmla="*/ 51 h 81"/>
                <a:gd name="T32" fmla="*/ 116 w 141"/>
                <a:gd name="T33" fmla="*/ 22 h 81"/>
                <a:gd name="T34" fmla="*/ 111 w 141"/>
                <a:gd name="T35" fmla="*/ 76 h 81"/>
                <a:gd name="T36" fmla="*/ 109 w 141"/>
                <a:gd name="T37" fmla="*/ 76 h 81"/>
                <a:gd name="T38" fmla="*/ 24 w 141"/>
                <a:gd name="T39" fmla="*/ 76 h 81"/>
                <a:gd name="T40" fmla="*/ 6 w 141"/>
                <a:gd name="T41" fmla="*/ 56 h 81"/>
                <a:gd name="T42" fmla="*/ 13 w 141"/>
                <a:gd name="T43" fmla="*/ 39 h 81"/>
                <a:gd name="T44" fmla="*/ 19 w 141"/>
                <a:gd name="T45" fmla="*/ 35 h 81"/>
                <a:gd name="T46" fmla="*/ 20 w 141"/>
                <a:gd name="T47" fmla="*/ 35 h 81"/>
                <a:gd name="T48" fmla="*/ 21 w 141"/>
                <a:gd name="T49" fmla="*/ 34 h 81"/>
                <a:gd name="T50" fmla="*/ 23 w 141"/>
                <a:gd name="T51" fmla="*/ 31 h 81"/>
                <a:gd name="T52" fmla="*/ 24 w 141"/>
                <a:gd name="T53" fmla="*/ 31 h 81"/>
                <a:gd name="T54" fmla="*/ 24 w 141"/>
                <a:gd name="T55" fmla="*/ 29 h 81"/>
                <a:gd name="T56" fmla="*/ 34 w 141"/>
                <a:gd name="T57" fmla="*/ 8 h 81"/>
                <a:gd name="T58" fmla="*/ 47 w 141"/>
                <a:gd name="T59" fmla="*/ 5 h 81"/>
                <a:gd name="T60" fmla="*/ 62 w 141"/>
                <a:gd name="T61" fmla="*/ 11 h 81"/>
                <a:gd name="T62" fmla="*/ 63 w 141"/>
                <a:gd name="T63" fmla="*/ 12 h 81"/>
                <a:gd name="T64" fmla="*/ 64 w 141"/>
                <a:gd name="T65" fmla="*/ 12 h 81"/>
                <a:gd name="T66" fmla="*/ 80 w 141"/>
                <a:gd name="T67" fmla="*/ 15 h 81"/>
                <a:gd name="T68" fmla="*/ 82 w 141"/>
                <a:gd name="T69" fmla="*/ 16 h 81"/>
                <a:gd name="T70" fmla="*/ 83 w 141"/>
                <a:gd name="T71" fmla="*/ 15 h 81"/>
                <a:gd name="T72" fmla="*/ 92 w 141"/>
                <a:gd name="T73" fmla="*/ 12 h 81"/>
                <a:gd name="T74" fmla="*/ 101 w 141"/>
                <a:gd name="T75" fmla="*/ 14 h 81"/>
                <a:gd name="T76" fmla="*/ 112 w 141"/>
                <a:gd name="T77" fmla="*/ 25 h 81"/>
                <a:gd name="T78" fmla="*/ 112 w 141"/>
                <a:gd name="T79" fmla="*/ 27 h 81"/>
                <a:gd name="T80" fmla="*/ 114 w 141"/>
                <a:gd name="T81" fmla="*/ 27 h 81"/>
                <a:gd name="T82" fmla="*/ 135 w 141"/>
                <a:gd name="T83" fmla="*/ 51 h 81"/>
                <a:gd name="T84" fmla="*/ 111 w 141"/>
                <a:gd name="T85" fmla="*/ 76 h 81"/>
                <a:gd name="T86" fmla="*/ 51 w 141"/>
                <a:gd name="T87" fmla="*/ 48 h 81"/>
                <a:gd name="T88" fmla="*/ 44 w 141"/>
                <a:gd name="T89" fmla="*/ 56 h 81"/>
                <a:gd name="T90" fmla="*/ 36 w 141"/>
                <a:gd name="T91" fmla="*/ 48 h 81"/>
                <a:gd name="T92" fmla="*/ 44 w 141"/>
                <a:gd name="T93" fmla="*/ 41 h 81"/>
                <a:gd name="T94" fmla="*/ 51 w 141"/>
                <a:gd name="T95" fmla="*/ 48 h 81"/>
                <a:gd name="T96" fmla="*/ 82 w 141"/>
                <a:gd name="T97" fmla="*/ 48 h 81"/>
                <a:gd name="T98" fmla="*/ 70 w 141"/>
                <a:gd name="T99" fmla="*/ 60 h 81"/>
                <a:gd name="T100" fmla="*/ 59 w 141"/>
                <a:gd name="T101" fmla="*/ 48 h 81"/>
                <a:gd name="T102" fmla="*/ 70 w 141"/>
                <a:gd name="T103" fmla="*/ 37 h 81"/>
                <a:gd name="T104" fmla="*/ 82 w 141"/>
                <a:gd name="T105" fmla="*/ 48 h 81"/>
                <a:gd name="T106" fmla="*/ 105 w 141"/>
                <a:gd name="T107" fmla="*/ 48 h 81"/>
                <a:gd name="T108" fmla="*/ 97 w 141"/>
                <a:gd name="T109" fmla="*/ 56 h 81"/>
                <a:gd name="T110" fmla="*/ 90 w 141"/>
                <a:gd name="T111" fmla="*/ 48 h 81"/>
                <a:gd name="T112" fmla="*/ 97 w 141"/>
                <a:gd name="T113" fmla="*/ 41 h 81"/>
                <a:gd name="T114" fmla="*/ 105 w 141"/>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 h="81">
                  <a:moveTo>
                    <a:pt x="116" y="22"/>
                  </a:moveTo>
                  <a:cubicBezTo>
                    <a:pt x="114" y="18"/>
                    <a:pt x="110" y="12"/>
                    <a:pt x="102" y="9"/>
                  </a:cubicBezTo>
                  <a:cubicBezTo>
                    <a:pt x="102" y="9"/>
                    <a:pt x="98" y="7"/>
                    <a:pt x="92" y="7"/>
                  </a:cubicBezTo>
                  <a:cubicBezTo>
                    <a:pt x="89" y="7"/>
                    <a:pt x="85" y="8"/>
                    <a:pt x="82" y="10"/>
                  </a:cubicBezTo>
                  <a:cubicBezTo>
                    <a:pt x="79" y="8"/>
                    <a:pt x="75" y="6"/>
                    <a:pt x="70" y="6"/>
                  </a:cubicBezTo>
                  <a:cubicBezTo>
                    <a:pt x="68" y="6"/>
                    <a:pt x="66" y="6"/>
                    <a:pt x="64" y="6"/>
                  </a:cubicBezTo>
                  <a:cubicBezTo>
                    <a:pt x="61" y="4"/>
                    <a:pt x="55" y="0"/>
                    <a:pt x="47" y="0"/>
                  </a:cubicBezTo>
                  <a:cubicBezTo>
                    <a:pt x="42" y="0"/>
                    <a:pt x="37" y="1"/>
                    <a:pt x="32" y="4"/>
                  </a:cubicBezTo>
                  <a:cubicBezTo>
                    <a:pt x="31" y="4"/>
                    <a:pt x="18" y="11"/>
                    <a:pt x="19" y="28"/>
                  </a:cubicBezTo>
                  <a:cubicBezTo>
                    <a:pt x="18" y="29"/>
                    <a:pt x="17" y="30"/>
                    <a:pt x="17" y="31"/>
                  </a:cubicBezTo>
                  <a:cubicBezTo>
                    <a:pt x="15" y="32"/>
                    <a:pt x="12" y="33"/>
                    <a:pt x="10" y="35"/>
                  </a:cubicBezTo>
                  <a:cubicBezTo>
                    <a:pt x="6" y="38"/>
                    <a:pt x="0" y="45"/>
                    <a:pt x="0" y="56"/>
                  </a:cubicBezTo>
                  <a:cubicBezTo>
                    <a:pt x="0" y="73"/>
                    <a:pt x="15" y="81"/>
                    <a:pt x="24" y="81"/>
                  </a:cubicBezTo>
                  <a:cubicBezTo>
                    <a:pt x="109" y="81"/>
                    <a:pt x="109" y="81"/>
                    <a:pt x="109" y="81"/>
                  </a:cubicBezTo>
                  <a:cubicBezTo>
                    <a:pt x="110" y="81"/>
                    <a:pt x="110" y="81"/>
                    <a:pt x="111" y="81"/>
                  </a:cubicBezTo>
                  <a:cubicBezTo>
                    <a:pt x="127" y="81"/>
                    <a:pt x="141" y="68"/>
                    <a:pt x="141" y="51"/>
                  </a:cubicBezTo>
                  <a:cubicBezTo>
                    <a:pt x="141" y="37"/>
                    <a:pt x="130" y="25"/>
                    <a:pt x="116" y="22"/>
                  </a:cubicBezTo>
                  <a:close/>
                  <a:moveTo>
                    <a:pt x="111" y="76"/>
                  </a:moveTo>
                  <a:cubicBezTo>
                    <a:pt x="110" y="76"/>
                    <a:pt x="110" y="76"/>
                    <a:pt x="109" y="76"/>
                  </a:cubicBezTo>
                  <a:cubicBezTo>
                    <a:pt x="24" y="76"/>
                    <a:pt x="24" y="76"/>
                    <a:pt x="24" y="76"/>
                  </a:cubicBezTo>
                  <a:cubicBezTo>
                    <a:pt x="20" y="76"/>
                    <a:pt x="6" y="71"/>
                    <a:pt x="6" y="56"/>
                  </a:cubicBezTo>
                  <a:cubicBezTo>
                    <a:pt x="6" y="47"/>
                    <a:pt x="10" y="42"/>
                    <a:pt x="13" y="39"/>
                  </a:cubicBezTo>
                  <a:cubicBezTo>
                    <a:pt x="15" y="37"/>
                    <a:pt x="18" y="36"/>
                    <a:pt x="19" y="35"/>
                  </a:cubicBezTo>
                  <a:cubicBezTo>
                    <a:pt x="20" y="35"/>
                    <a:pt x="20" y="35"/>
                    <a:pt x="20" y="35"/>
                  </a:cubicBezTo>
                  <a:cubicBezTo>
                    <a:pt x="21" y="34"/>
                    <a:pt x="21" y="34"/>
                    <a:pt x="21" y="34"/>
                  </a:cubicBezTo>
                  <a:cubicBezTo>
                    <a:pt x="21" y="33"/>
                    <a:pt x="22" y="32"/>
                    <a:pt x="23" y="31"/>
                  </a:cubicBezTo>
                  <a:cubicBezTo>
                    <a:pt x="24" y="31"/>
                    <a:pt x="24" y="31"/>
                    <a:pt x="24" y="31"/>
                  </a:cubicBezTo>
                  <a:cubicBezTo>
                    <a:pt x="24" y="29"/>
                    <a:pt x="24" y="29"/>
                    <a:pt x="24" y="29"/>
                  </a:cubicBezTo>
                  <a:cubicBezTo>
                    <a:pt x="23" y="15"/>
                    <a:pt x="34" y="9"/>
                    <a:pt x="34" y="8"/>
                  </a:cubicBezTo>
                  <a:cubicBezTo>
                    <a:pt x="39" y="6"/>
                    <a:pt x="43" y="5"/>
                    <a:pt x="47" y="5"/>
                  </a:cubicBezTo>
                  <a:cubicBezTo>
                    <a:pt x="54" y="5"/>
                    <a:pt x="59" y="8"/>
                    <a:pt x="62" y="11"/>
                  </a:cubicBezTo>
                  <a:cubicBezTo>
                    <a:pt x="63" y="12"/>
                    <a:pt x="63" y="12"/>
                    <a:pt x="63" y="12"/>
                  </a:cubicBezTo>
                  <a:cubicBezTo>
                    <a:pt x="64" y="12"/>
                    <a:pt x="64" y="12"/>
                    <a:pt x="64" y="12"/>
                  </a:cubicBezTo>
                  <a:cubicBezTo>
                    <a:pt x="70" y="10"/>
                    <a:pt x="76" y="11"/>
                    <a:pt x="80" y="15"/>
                  </a:cubicBezTo>
                  <a:cubicBezTo>
                    <a:pt x="82" y="16"/>
                    <a:pt x="82" y="16"/>
                    <a:pt x="82" y="16"/>
                  </a:cubicBezTo>
                  <a:cubicBezTo>
                    <a:pt x="83" y="15"/>
                    <a:pt x="83" y="15"/>
                    <a:pt x="83" y="15"/>
                  </a:cubicBezTo>
                  <a:cubicBezTo>
                    <a:pt x="86" y="13"/>
                    <a:pt x="89" y="12"/>
                    <a:pt x="92" y="12"/>
                  </a:cubicBezTo>
                  <a:cubicBezTo>
                    <a:pt x="97" y="12"/>
                    <a:pt x="100" y="14"/>
                    <a:pt x="101" y="14"/>
                  </a:cubicBezTo>
                  <a:cubicBezTo>
                    <a:pt x="106" y="16"/>
                    <a:pt x="110" y="20"/>
                    <a:pt x="112" y="25"/>
                  </a:cubicBezTo>
                  <a:cubicBezTo>
                    <a:pt x="112" y="27"/>
                    <a:pt x="112" y="27"/>
                    <a:pt x="112" y="27"/>
                  </a:cubicBezTo>
                  <a:cubicBezTo>
                    <a:pt x="114" y="27"/>
                    <a:pt x="114" y="27"/>
                    <a:pt x="114" y="27"/>
                  </a:cubicBezTo>
                  <a:cubicBezTo>
                    <a:pt x="126" y="29"/>
                    <a:pt x="135" y="39"/>
                    <a:pt x="135" y="51"/>
                  </a:cubicBezTo>
                  <a:cubicBezTo>
                    <a:pt x="135" y="65"/>
                    <a:pt x="124" y="76"/>
                    <a:pt x="111" y="76"/>
                  </a:cubicBezTo>
                  <a:close/>
                  <a:moveTo>
                    <a:pt x="51" y="48"/>
                  </a:moveTo>
                  <a:cubicBezTo>
                    <a:pt x="51" y="52"/>
                    <a:pt x="48" y="56"/>
                    <a:pt x="44" y="56"/>
                  </a:cubicBezTo>
                  <a:cubicBezTo>
                    <a:pt x="40" y="56"/>
                    <a:pt x="36" y="52"/>
                    <a:pt x="36" y="48"/>
                  </a:cubicBezTo>
                  <a:cubicBezTo>
                    <a:pt x="36" y="44"/>
                    <a:pt x="40" y="41"/>
                    <a:pt x="44" y="41"/>
                  </a:cubicBezTo>
                  <a:cubicBezTo>
                    <a:pt x="48"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5" y="48"/>
                  </a:moveTo>
                  <a:cubicBezTo>
                    <a:pt x="105" y="52"/>
                    <a:pt x="101" y="56"/>
                    <a:pt x="97" y="56"/>
                  </a:cubicBezTo>
                  <a:cubicBezTo>
                    <a:pt x="93" y="56"/>
                    <a:pt x="90" y="52"/>
                    <a:pt x="90" y="48"/>
                  </a:cubicBezTo>
                  <a:cubicBezTo>
                    <a:pt x="90" y="44"/>
                    <a:pt x="93" y="41"/>
                    <a:pt x="97" y="41"/>
                  </a:cubicBezTo>
                  <a:cubicBezTo>
                    <a:pt x="101" y="41"/>
                    <a:pt x="105" y="44"/>
                    <a:pt x="105" y="48"/>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456"/>
            <p:cNvSpPr>
              <a:spLocks noEditPoints="1"/>
            </p:cNvSpPr>
            <p:nvPr userDrawn="1"/>
          </p:nvSpPr>
          <p:spPr bwMode="auto">
            <a:xfrm>
              <a:off x="107" y="1675"/>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4 h 100"/>
                <a:gd name="T12" fmla="*/ 96 w 101"/>
                <a:gd name="T13" fmla="*/ 32 h 100"/>
                <a:gd name="T14" fmla="*/ 5 w 101"/>
                <a:gd name="T15" fmla="*/ 32 h 100"/>
                <a:gd name="T16" fmla="*/ 5 w 101"/>
                <a:gd name="T17" fmla="*/ 4 h 100"/>
                <a:gd name="T18" fmla="*/ 96 w 101"/>
                <a:gd name="T19" fmla="*/ 4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5 h 100"/>
                <a:gd name="T46" fmla="*/ 53 w 101"/>
                <a:gd name="T47" fmla="*/ 15 h 100"/>
                <a:gd name="T48" fmla="*/ 53 w 101"/>
                <a:gd name="T49" fmla="*/ 20 h 100"/>
                <a:gd name="T50" fmla="*/ 82 w 101"/>
                <a:gd name="T51" fmla="*/ 18 h 100"/>
                <a:gd name="T52" fmla="*/ 86 w 101"/>
                <a:gd name="T53" fmla="*/ 14 h 100"/>
                <a:gd name="T54" fmla="*/ 89 w 101"/>
                <a:gd name="T55" fmla="*/ 18 h 100"/>
                <a:gd name="T56" fmla="*/ 86 w 101"/>
                <a:gd name="T57" fmla="*/ 21 h 100"/>
                <a:gd name="T58" fmla="*/ 82 w 101"/>
                <a:gd name="T59" fmla="*/ 18 h 100"/>
                <a:gd name="T60" fmla="*/ 15 w 101"/>
                <a:gd name="T61" fmla="*/ 52 h 100"/>
                <a:gd name="T62" fmla="*/ 15 w 101"/>
                <a:gd name="T63" fmla="*/ 47 h 100"/>
                <a:gd name="T64" fmla="*/ 53 w 101"/>
                <a:gd name="T65" fmla="*/ 47 h 100"/>
                <a:gd name="T66" fmla="*/ 53 w 101"/>
                <a:gd name="T67" fmla="*/ 52 h 100"/>
                <a:gd name="T68" fmla="*/ 15 w 101"/>
                <a:gd name="T69" fmla="*/ 52 h 100"/>
                <a:gd name="T70" fmla="*/ 82 w 101"/>
                <a:gd name="T71" fmla="*/ 50 h 100"/>
                <a:gd name="T72" fmla="*/ 86 w 101"/>
                <a:gd name="T73" fmla="*/ 46 h 100"/>
                <a:gd name="T74" fmla="*/ 89 w 101"/>
                <a:gd name="T75" fmla="*/ 50 h 100"/>
                <a:gd name="T76" fmla="*/ 86 w 101"/>
                <a:gd name="T77" fmla="*/ 53 h 100"/>
                <a:gd name="T78" fmla="*/ 82 w 101"/>
                <a:gd name="T79" fmla="*/ 50 h 100"/>
                <a:gd name="T80" fmla="*/ 15 w 101"/>
                <a:gd name="T81" fmla="*/ 79 h 100"/>
                <a:gd name="T82" fmla="*/ 53 w 101"/>
                <a:gd name="T83" fmla="*/ 79 h 100"/>
                <a:gd name="T84" fmla="*/ 53 w 101"/>
                <a:gd name="T85" fmla="*/ 84 h 100"/>
                <a:gd name="T86" fmla="*/ 15 w 101"/>
                <a:gd name="T87" fmla="*/ 84 h 100"/>
                <a:gd name="T88" fmla="*/ 15 w 101"/>
                <a:gd name="T89" fmla="*/ 79 h 100"/>
                <a:gd name="T90" fmla="*/ 89 w 101"/>
                <a:gd name="T91" fmla="*/ 82 h 100"/>
                <a:gd name="T92" fmla="*/ 86 w 101"/>
                <a:gd name="T93" fmla="*/ 85 h 100"/>
                <a:gd name="T94" fmla="*/ 82 w 101"/>
                <a:gd name="T95" fmla="*/ 82 h 100"/>
                <a:gd name="T96" fmla="*/ 86 w 101"/>
                <a:gd name="T97" fmla="*/ 78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4"/>
                  </a:moveTo>
                  <a:cubicBezTo>
                    <a:pt x="96" y="32"/>
                    <a:pt x="96" y="32"/>
                    <a:pt x="96" y="32"/>
                  </a:cubicBezTo>
                  <a:cubicBezTo>
                    <a:pt x="5" y="32"/>
                    <a:pt x="5" y="32"/>
                    <a:pt x="5" y="32"/>
                  </a:cubicBezTo>
                  <a:cubicBezTo>
                    <a:pt x="5" y="4"/>
                    <a:pt x="5" y="4"/>
                    <a:pt x="5" y="4"/>
                  </a:cubicBezTo>
                  <a:lnTo>
                    <a:pt x="96" y="4"/>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5"/>
                    <a:pt x="15" y="15"/>
                    <a:pt x="15" y="15"/>
                  </a:cubicBezTo>
                  <a:cubicBezTo>
                    <a:pt x="53" y="15"/>
                    <a:pt x="53" y="15"/>
                    <a:pt x="53" y="15"/>
                  </a:cubicBezTo>
                  <a:lnTo>
                    <a:pt x="53" y="20"/>
                  </a:lnTo>
                  <a:close/>
                  <a:moveTo>
                    <a:pt x="82" y="18"/>
                  </a:moveTo>
                  <a:cubicBezTo>
                    <a:pt x="82" y="16"/>
                    <a:pt x="84" y="14"/>
                    <a:pt x="86" y="14"/>
                  </a:cubicBezTo>
                  <a:cubicBezTo>
                    <a:pt x="88" y="14"/>
                    <a:pt x="89" y="16"/>
                    <a:pt x="89" y="18"/>
                  </a:cubicBezTo>
                  <a:cubicBezTo>
                    <a:pt x="89" y="20"/>
                    <a:pt x="88" y="21"/>
                    <a:pt x="86" y="21"/>
                  </a:cubicBezTo>
                  <a:cubicBezTo>
                    <a:pt x="84" y="21"/>
                    <a:pt x="82" y="20"/>
                    <a:pt x="82" y="18"/>
                  </a:cubicBezTo>
                  <a:close/>
                  <a:moveTo>
                    <a:pt x="15" y="52"/>
                  </a:moveTo>
                  <a:cubicBezTo>
                    <a:pt x="15" y="47"/>
                    <a:pt x="15" y="47"/>
                    <a:pt x="15" y="47"/>
                  </a:cubicBezTo>
                  <a:cubicBezTo>
                    <a:pt x="53" y="47"/>
                    <a:pt x="53" y="47"/>
                    <a:pt x="53" y="47"/>
                  </a:cubicBezTo>
                  <a:cubicBezTo>
                    <a:pt x="53" y="52"/>
                    <a:pt x="53" y="52"/>
                    <a:pt x="53" y="52"/>
                  </a:cubicBezTo>
                  <a:lnTo>
                    <a:pt x="15" y="52"/>
                  </a:lnTo>
                  <a:close/>
                  <a:moveTo>
                    <a:pt x="82" y="50"/>
                  </a:moveTo>
                  <a:cubicBezTo>
                    <a:pt x="82" y="48"/>
                    <a:pt x="84" y="46"/>
                    <a:pt x="86" y="46"/>
                  </a:cubicBezTo>
                  <a:cubicBezTo>
                    <a:pt x="88" y="46"/>
                    <a:pt x="89" y="48"/>
                    <a:pt x="89" y="50"/>
                  </a:cubicBezTo>
                  <a:cubicBezTo>
                    <a:pt x="89" y="52"/>
                    <a:pt x="88" y="53"/>
                    <a:pt x="86" y="53"/>
                  </a:cubicBezTo>
                  <a:cubicBezTo>
                    <a:pt x="84" y="53"/>
                    <a:pt x="82" y="52"/>
                    <a:pt x="82" y="50"/>
                  </a:cubicBezTo>
                  <a:close/>
                  <a:moveTo>
                    <a:pt x="15" y="79"/>
                  </a:moveTo>
                  <a:cubicBezTo>
                    <a:pt x="53" y="79"/>
                    <a:pt x="53" y="79"/>
                    <a:pt x="53" y="79"/>
                  </a:cubicBezTo>
                  <a:cubicBezTo>
                    <a:pt x="53" y="84"/>
                    <a:pt x="53" y="84"/>
                    <a:pt x="53" y="84"/>
                  </a:cubicBezTo>
                  <a:cubicBezTo>
                    <a:pt x="15" y="84"/>
                    <a:pt x="15" y="84"/>
                    <a:pt x="15" y="84"/>
                  </a:cubicBezTo>
                  <a:lnTo>
                    <a:pt x="15" y="79"/>
                  </a:lnTo>
                  <a:close/>
                  <a:moveTo>
                    <a:pt x="89" y="82"/>
                  </a:moveTo>
                  <a:cubicBezTo>
                    <a:pt x="89" y="84"/>
                    <a:pt x="88" y="85"/>
                    <a:pt x="86" y="85"/>
                  </a:cubicBezTo>
                  <a:cubicBezTo>
                    <a:pt x="84" y="85"/>
                    <a:pt x="82" y="84"/>
                    <a:pt x="82" y="82"/>
                  </a:cubicBezTo>
                  <a:cubicBezTo>
                    <a:pt x="82" y="80"/>
                    <a:pt x="84" y="78"/>
                    <a:pt x="86" y="78"/>
                  </a:cubicBezTo>
                  <a:cubicBezTo>
                    <a:pt x="88" y="78"/>
                    <a:pt x="89" y="80"/>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457"/>
            <p:cNvSpPr>
              <a:spLocks noEditPoints="1"/>
            </p:cNvSpPr>
            <p:nvPr userDrawn="1"/>
          </p:nvSpPr>
          <p:spPr bwMode="auto">
            <a:xfrm>
              <a:off x="-288" y="1694"/>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7 h 97"/>
                <a:gd name="T28" fmla="*/ 63 w 67"/>
                <a:gd name="T29" fmla="*/ 77 h 97"/>
                <a:gd name="T30" fmla="*/ 63 w 67"/>
                <a:gd name="T31" fmla="*/ 87 h 97"/>
                <a:gd name="T32" fmla="*/ 63 w 67"/>
                <a:gd name="T33" fmla="*/ 21 h 97"/>
                <a:gd name="T34" fmla="*/ 5 w 67"/>
                <a:gd name="T35" fmla="*/ 21 h 97"/>
                <a:gd name="T36" fmla="*/ 5 w 67"/>
                <a:gd name="T37" fmla="*/ 10 h 97"/>
                <a:gd name="T38" fmla="*/ 10 w 67"/>
                <a:gd name="T39" fmla="*/ 4 h 97"/>
                <a:gd name="T40" fmla="*/ 57 w 67"/>
                <a:gd name="T41" fmla="*/ 4 h 97"/>
                <a:gd name="T42" fmla="*/ 63 w 67"/>
                <a:gd name="T43" fmla="*/ 10 h 97"/>
                <a:gd name="T44" fmla="*/ 63 w 67"/>
                <a:gd name="T45" fmla="*/ 21 h 97"/>
                <a:gd name="T46" fmla="*/ 29 w 67"/>
                <a:gd name="T47" fmla="*/ 85 h 97"/>
                <a:gd name="T48" fmla="*/ 34 w 67"/>
                <a:gd name="T49" fmla="*/ 80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3" y="97"/>
                    <a:pt x="67" y="93"/>
                    <a:pt x="67" y="87"/>
                  </a:cubicBezTo>
                  <a:cubicBezTo>
                    <a:pt x="67" y="10"/>
                    <a:pt x="67" y="10"/>
                    <a:pt x="67" y="10"/>
                  </a:cubicBezTo>
                  <a:cubicBezTo>
                    <a:pt x="67" y="5"/>
                    <a:pt x="63" y="0"/>
                    <a:pt x="57" y="0"/>
                  </a:cubicBezTo>
                  <a:close/>
                  <a:moveTo>
                    <a:pt x="63" y="87"/>
                  </a:moveTo>
                  <a:cubicBezTo>
                    <a:pt x="63" y="90"/>
                    <a:pt x="60" y="93"/>
                    <a:pt x="57" y="93"/>
                  </a:cubicBezTo>
                  <a:cubicBezTo>
                    <a:pt x="10" y="93"/>
                    <a:pt x="10" y="93"/>
                    <a:pt x="10" y="93"/>
                  </a:cubicBezTo>
                  <a:cubicBezTo>
                    <a:pt x="7" y="93"/>
                    <a:pt x="5" y="90"/>
                    <a:pt x="5" y="87"/>
                  </a:cubicBezTo>
                  <a:cubicBezTo>
                    <a:pt x="5" y="77"/>
                    <a:pt x="5" y="77"/>
                    <a:pt x="5" y="77"/>
                  </a:cubicBezTo>
                  <a:cubicBezTo>
                    <a:pt x="63" y="77"/>
                    <a:pt x="63" y="77"/>
                    <a:pt x="63" y="77"/>
                  </a:cubicBezTo>
                  <a:lnTo>
                    <a:pt x="63" y="87"/>
                  </a:lnTo>
                  <a:close/>
                  <a:moveTo>
                    <a:pt x="63" y="21"/>
                  </a:moveTo>
                  <a:cubicBezTo>
                    <a:pt x="5" y="21"/>
                    <a:pt x="5" y="21"/>
                    <a:pt x="5" y="21"/>
                  </a:cubicBezTo>
                  <a:cubicBezTo>
                    <a:pt x="5" y="10"/>
                    <a:pt x="5" y="10"/>
                    <a:pt x="5" y="10"/>
                  </a:cubicBezTo>
                  <a:cubicBezTo>
                    <a:pt x="5" y="7"/>
                    <a:pt x="7" y="4"/>
                    <a:pt x="10" y="4"/>
                  </a:cubicBezTo>
                  <a:cubicBezTo>
                    <a:pt x="57" y="4"/>
                    <a:pt x="57" y="4"/>
                    <a:pt x="57" y="4"/>
                  </a:cubicBezTo>
                  <a:cubicBezTo>
                    <a:pt x="60" y="4"/>
                    <a:pt x="63" y="7"/>
                    <a:pt x="63" y="10"/>
                  </a:cubicBezTo>
                  <a:lnTo>
                    <a:pt x="63" y="21"/>
                  </a:lnTo>
                  <a:close/>
                  <a:moveTo>
                    <a:pt x="29" y="85"/>
                  </a:moveTo>
                  <a:cubicBezTo>
                    <a:pt x="29" y="82"/>
                    <a:pt x="31" y="80"/>
                    <a:pt x="34" y="80"/>
                  </a:cubicBezTo>
                  <a:cubicBezTo>
                    <a:pt x="36" y="80"/>
                    <a:pt x="38" y="82"/>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458"/>
            <p:cNvSpPr>
              <a:spLocks/>
            </p:cNvSpPr>
            <p:nvPr userDrawn="1"/>
          </p:nvSpPr>
          <p:spPr bwMode="auto">
            <a:xfrm>
              <a:off x="557" y="1865"/>
              <a:ext cx="374" cy="1058"/>
            </a:xfrm>
            <a:custGeom>
              <a:avLst/>
              <a:gdLst>
                <a:gd name="T0" fmla="*/ 8 w 374"/>
                <a:gd name="T1" fmla="*/ 1058 h 1058"/>
                <a:gd name="T2" fmla="*/ 0 w 374"/>
                <a:gd name="T3" fmla="*/ 1054 h 1058"/>
                <a:gd name="T4" fmla="*/ 366 w 374"/>
                <a:gd name="T5" fmla="*/ 0 h 1058"/>
                <a:gd name="T6" fmla="*/ 374 w 374"/>
                <a:gd name="T7" fmla="*/ 3 h 1058"/>
                <a:gd name="T8" fmla="*/ 8 w 374"/>
                <a:gd name="T9" fmla="*/ 1058 h 1058"/>
              </a:gdLst>
              <a:ahLst/>
              <a:cxnLst>
                <a:cxn ang="0">
                  <a:pos x="T0" y="T1"/>
                </a:cxn>
                <a:cxn ang="0">
                  <a:pos x="T2" y="T3"/>
                </a:cxn>
                <a:cxn ang="0">
                  <a:pos x="T4" y="T5"/>
                </a:cxn>
                <a:cxn ang="0">
                  <a:pos x="T6" y="T7"/>
                </a:cxn>
                <a:cxn ang="0">
                  <a:pos x="T8" y="T9"/>
                </a:cxn>
              </a:cxnLst>
              <a:rect l="0" t="0" r="r" b="b"/>
              <a:pathLst>
                <a:path w="374" h="1058">
                  <a:moveTo>
                    <a:pt x="8" y="1058"/>
                  </a:moveTo>
                  <a:lnTo>
                    <a:pt x="0" y="1054"/>
                  </a:lnTo>
                  <a:lnTo>
                    <a:pt x="366" y="0"/>
                  </a:lnTo>
                  <a:lnTo>
                    <a:pt x="374" y="3"/>
                  </a:lnTo>
                  <a:lnTo>
                    <a:pt x="8" y="105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459"/>
            <p:cNvSpPr>
              <a:spLocks/>
            </p:cNvSpPr>
            <p:nvPr userDrawn="1"/>
          </p:nvSpPr>
          <p:spPr bwMode="auto">
            <a:xfrm>
              <a:off x="3387" y="1317"/>
              <a:ext cx="917" cy="904"/>
            </a:xfrm>
            <a:custGeom>
              <a:avLst/>
              <a:gdLst>
                <a:gd name="T0" fmla="*/ 327 w 543"/>
                <a:gd name="T1" fmla="*/ 535 h 535"/>
                <a:gd name="T2" fmla="*/ 324 w 543"/>
                <a:gd name="T3" fmla="*/ 521 h 535"/>
                <a:gd name="T4" fmla="*/ 529 w 543"/>
                <a:gd name="T5" fmla="*/ 270 h 535"/>
                <a:gd name="T6" fmla="*/ 271 w 543"/>
                <a:gd name="T7" fmla="*/ 14 h 535"/>
                <a:gd name="T8" fmla="*/ 14 w 543"/>
                <a:gd name="T9" fmla="*/ 270 h 535"/>
                <a:gd name="T10" fmla="*/ 17 w 543"/>
                <a:gd name="T11" fmla="*/ 311 h 535"/>
                <a:gd name="T12" fmla="*/ 3 w 543"/>
                <a:gd name="T13" fmla="*/ 314 h 535"/>
                <a:gd name="T14" fmla="*/ 0 w 543"/>
                <a:gd name="T15" fmla="*/ 270 h 535"/>
                <a:gd name="T16" fmla="*/ 271 w 543"/>
                <a:gd name="T17" fmla="*/ 0 h 535"/>
                <a:gd name="T18" fmla="*/ 543 w 543"/>
                <a:gd name="T19" fmla="*/ 270 h 535"/>
                <a:gd name="T20" fmla="*/ 327 w 543"/>
                <a:gd name="T21" fmla="*/ 535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535">
                  <a:moveTo>
                    <a:pt x="327" y="535"/>
                  </a:moveTo>
                  <a:cubicBezTo>
                    <a:pt x="324" y="521"/>
                    <a:pt x="324" y="521"/>
                    <a:pt x="324" y="521"/>
                  </a:cubicBezTo>
                  <a:cubicBezTo>
                    <a:pt x="442" y="496"/>
                    <a:pt x="529" y="391"/>
                    <a:pt x="529" y="270"/>
                  </a:cubicBezTo>
                  <a:cubicBezTo>
                    <a:pt x="529" y="129"/>
                    <a:pt x="413" y="14"/>
                    <a:pt x="271" y="14"/>
                  </a:cubicBezTo>
                  <a:cubicBezTo>
                    <a:pt x="129" y="14"/>
                    <a:pt x="14" y="129"/>
                    <a:pt x="14" y="270"/>
                  </a:cubicBezTo>
                  <a:cubicBezTo>
                    <a:pt x="14" y="284"/>
                    <a:pt x="15" y="298"/>
                    <a:pt x="17" y="311"/>
                  </a:cubicBezTo>
                  <a:cubicBezTo>
                    <a:pt x="3" y="314"/>
                    <a:pt x="3" y="314"/>
                    <a:pt x="3" y="314"/>
                  </a:cubicBezTo>
                  <a:cubicBezTo>
                    <a:pt x="1" y="299"/>
                    <a:pt x="0" y="285"/>
                    <a:pt x="0" y="270"/>
                  </a:cubicBezTo>
                  <a:cubicBezTo>
                    <a:pt x="0" y="121"/>
                    <a:pt x="121" y="0"/>
                    <a:pt x="271" y="0"/>
                  </a:cubicBezTo>
                  <a:cubicBezTo>
                    <a:pt x="421" y="0"/>
                    <a:pt x="543" y="121"/>
                    <a:pt x="543" y="270"/>
                  </a:cubicBezTo>
                  <a:cubicBezTo>
                    <a:pt x="543" y="397"/>
                    <a:pt x="452" y="509"/>
                    <a:pt x="327" y="535"/>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460"/>
            <p:cNvSpPr>
              <a:spLocks/>
            </p:cNvSpPr>
            <p:nvPr userDrawn="1"/>
          </p:nvSpPr>
          <p:spPr bwMode="auto">
            <a:xfrm>
              <a:off x="6915" y="2044"/>
              <a:ext cx="147"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461"/>
            <p:cNvSpPr>
              <a:spLocks noChangeArrowheads="1"/>
            </p:cNvSpPr>
            <p:nvPr userDrawn="1"/>
          </p:nvSpPr>
          <p:spPr bwMode="auto">
            <a:xfrm>
              <a:off x="6915" y="2103"/>
              <a:ext cx="147" cy="3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462"/>
            <p:cNvSpPr>
              <a:spLocks/>
            </p:cNvSpPr>
            <p:nvPr userDrawn="1"/>
          </p:nvSpPr>
          <p:spPr bwMode="auto">
            <a:xfrm>
              <a:off x="6915" y="2149"/>
              <a:ext cx="147" cy="45"/>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7"/>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463"/>
            <p:cNvSpPr>
              <a:spLocks noEditPoints="1"/>
            </p:cNvSpPr>
            <p:nvPr userDrawn="1"/>
          </p:nvSpPr>
          <p:spPr bwMode="auto">
            <a:xfrm>
              <a:off x="7001" y="2512"/>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2 w 67"/>
                <a:gd name="T19" fmla="*/ 87 h 97"/>
                <a:gd name="T20" fmla="*/ 57 w 67"/>
                <a:gd name="T21" fmla="*/ 92 h 97"/>
                <a:gd name="T22" fmla="*/ 10 w 67"/>
                <a:gd name="T23" fmla="*/ 92 h 97"/>
                <a:gd name="T24" fmla="*/ 4 w 67"/>
                <a:gd name="T25" fmla="*/ 87 h 97"/>
                <a:gd name="T26" fmla="*/ 4 w 67"/>
                <a:gd name="T27" fmla="*/ 76 h 97"/>
                <a:gd name="T28" fmla="*/ 62 w 67"/>
                <a:gd name="T29" fmla="*/ 76 h 97"/>
                <a:gd name="T30" fmla="*/ 62 w 67"/>
                <a:gd name="T31" fmla="*/ 87 h 97"/>
                <a:gd name="T32" fmla="*/ 62 w 67"/>
                <a:gd name="T33" fmla="*/ 20 h 97"/>
                <a:gd name="T34" fmla="*/ 4 w 67"/>
                <a:gd name="T35" fmla="*/ 20 h 97"/>
                <a:gd name="T36" fmla="*/ 4 w 67"/>
                <a:gd name="T37" fmla="*/ 10 h 97"/>
                <a:gd name="T38" fmla="*/ 10 w 67"/>
                <a:gd name="T39" fmla="*/ 4 h 97"/>
                <a:gd name="T40" fmla="*/ 57 w 67"/>
                <a:gd name="T41" fmla="*/ 4 h 97"/>
                <a:gd name="T42" fmla="*/ 62 w 67"/>
                <a:gd name="T43" fmla="*/ 10 h 97"/>
                <a:gd name="T44" fmla="*/ 62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3 h 97"/>
                <a:gd name="T62" fmla="*/ 26 w 67"/>
                <a:gd name="T63" fmla="*/ 13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4" y="0"/>
                    <a:pt x="0" y="4"/>
                    <a:pt x="0" y="10"/>
                  </a:cubicBezTo>
                  <a:cubicBezTo>
                    <a:pt x="0" y="87"/>
                    <a:pt x="0" y="87"/>
                    <a:pt x="0" y="87"/>
                  </a:cubicBezTo>
                  <a:cubicBezTo>
                    <a:pt x="0" y="92"/>
                    <a:pt x="4"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2" y="87"/>
                  </a:moveTo>
                  <a:cubicBezTo>
                    <a:pt x="62" y="90"/>
                    <a:pt x="60" y="92"/>
                    <a:pt x="57" y="92"/>
                  </a:cubicBezTo>
                  <a:cubicBezTo>
                    <a:pt x="10" y="92"/>
                    <a:pt x="10" y="92"/>
                    <a:pt x="10" y="92"/>
                  </a:cubicBezTo>
                  <a:cubicBezTo>
                    <a:pt x="7" y="92"/>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6"/>
                    <a:pt x="7" y="4"/>
                    <a:pt x="10" y="4"/>
                  </a:cubicBezTo>
                  <a:cubicBezTo>
                    <a:pt x="57" y="4"/>
                    <a:pt x="57" y="4"/>
                    <a:pt x="57" y="4"/>
                  </a:cubicBezTo>
                  <a:cubicBezTo>
                    <a:pt x="60" y="4"/>
                    <a:pt x="62" y="6"/>
                    <a:pt x="62" y="10"/>
                  </a:cubicBezTo>
                  <a:lnTo>
                    <a:pt x="62"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3"/>
                    <a:pt x="41" y="13"/>
                    <a:pt x="41" y="13"/>
                  </a:cubicBezTo>
                  <a:cubicBezTo>
                    <a:pt x="26" y="13"/>
                    <a:pt x="26" y="13"/>
                    <a:pt x="26" y="13"/>
                  </a:cubicBezTo>
                  <a:lnTo>
                    <a:pt x="26"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464"/>
            <p:cNvSpPr>
              <a:spLocks noEditPoints="1"/>
            </p:cNvSpPr>
            <p:nvPr userDrawn="1"/>
          </p:nvSpPr>
          <p:spPr bwMode="auto">
            <a:xfrm>
              <a:off x="6886" y="1349"/>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1 h 100"/>
                <a:gd name="T42" fmla="*/ 15 w 101"/>
                <a:gd name="T43" fmla="*/ 21 h 100"/>
                <a:gd name="T44" fmla="*/ 15 w 101"/>
                <a:gd name="T45" fmla="*/ 16 h 100"/>
                <a:gd name="T46" fmla="*/ 53 w 101"/>
                <a:gd name="T47" fmla="*/ 16 h 100"/>
                <a:gd name="T48" fmla="*/ 53 w 101"/>
                <a:gd name="T49" fmla="*/ 21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3 h 100"/>
                <a:gd name="T62" fmla="*/ 15 w 101"/>
                <a:gd name="T63" fmla="*/ 48 h 100"/>
                <a:gd name="T64" fmla="*/ 53 w 101"/>
                <a:gd name="T65" fmla="*/ 48 h 100"/>
                <a:gd name="T66" fmla="*/ 53 w 101"/>
                <a:gd name="T67" fmla="*/ 53 h 100"/>
                <a:gd name="T68" fmla="*/ 15 w 101"/>
                <a:gd name="T69" fmla="*/ 53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5 h 100"/>
                <a:gd name="T86" fmla="*/ 15 w 101"/>
                <a:gd name="T87" fmla="*/ 85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6"/>
                    <a:pt x="84" y="15"/>
                    <a:pt x="86" y="15"/>
                  </a:cubicBezTo>
                  <a:cubicBezTo>
                    <a:pt x="87" y="15"/>
                    <a:pt x="89" y="16"/>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8"/>
                    <a:pt x="84" y="47"/>
                    <a:pt x="86" y="47"/>
                  </a:cubicBezTo>
                  <a:cubicBezTo>
                    <a:pt x="87" y="47"/>
                    <a:pt x="89" y="48"/>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0"/>
                    <a:pt x="84" y="79"/>
                    <a:pt x="86" y="79"/>
                  </a:cubicBezTo>
                  <a:cubicBezTo>
                    <a:pt x="87" y="79"/>
                    <a:pt x="89" y="80"/>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65"/>
            <p:cNvSpPr>
              <a:spLocks noEditPoints="1"/>
            </p:cNvSpPr>
            <p:nvPr userDrawn="1"/>
          </p:nvSpPr>
          <p:spPr bwMode="auto">
            <a:xfrm>
              <a:off x="3676" y="2493"/>
              <a:ext cx="169" cy="171"/>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5 h 101"/>
                <a:gd name="T12" fmla="*/ 96 w 100"/>
                <a:gd name="T13" fmla="*/ 32 h 101"/>
                <a:gd name="T14" fmla="*/ 5 w 100"/>
                <a:gd name="T15" fmla="*/ 32 h 101"/>
                <a:gd name="T16" fmla="*/ 5 w 100"/>
                <a:gd name="T17" fmla="*/ 5 h 101"/>
                <a:gd name="T18" fmla="*/ 96 w 100"/>
                <a:gd name="T19" fmla="*/ 5 h 101"/>
                <a:gd name="T20" fmla="*/ 96 w 100"/>
                <a:gd name="T21" fmla="*/ 37 h 101"/>
                <a:gd name="T22" fmla="*/ 96 w 100"/>
                <a:gd name="T23" fmla="*/ 64 h 101"/>
                <a:gd name="T24" fmla="*/ 5 w 100"/>
                <a:gd name="T25" fmla="*/ 64 h 101"/>
                <a:gd name="T26" fmla="*/ 5 w 100"/>
                <a:gd name="T27" fmla="*/ 37 h 101"/>
                <a:gd name="T28" fmla="*/ 96 w 100"/>
                <a:gd name="T29" fmla="*/ 37 h 101"/>
                <a:gd name="T30" fmla="*/ 5 w 100"/>
                <a:gd name="T31" fmla="*/ 96 h 101"/>
                <a:gd name="T32" fmla="*/ 5 w 100"/>
                <a:gd name="T33" fmla="*/ 69 h 101"/>
                <a:gd name="T34" fmla="*/ 96 w 100"/>
                <a:gd name="T35" fmla="*/ 69 h 101"/>
                <a:gd name="T36" fmla="*/ 96 w 100"/>
                <a:gd name="T37" fmla="*/ 96 h 101"/>
                <a:gd name="T38" fmla="*/ 5 w 100"/>
                <a:gd name="T39" fmla="*/ 96 h 101"/>
                <a:gd name="T40" fmla="*/ 53 w 100"/>
                <a:gd name="T41" fmla="*/ 21 h 101"/>
                <a:gd name="T42" fmla="*/ 15 w 100"/>
                <a:gd name="T43" fmla="*/ 21 h 101"/>
                <a:gd name="T44" fmla="*/ 15 w 100"/>
                <a:gd name="T45" fmla="*/ 16 h 101"/>
                <a:gd name="T46" fmla="*/ 53 w 100"/>
                <a:gd name="T47" fmla="*/ 16 h 101"/>
                <a:gd name="T48" fmla="*/ 53 w 100"/>
                <a:gd name="T49" fmla="*/ 21 h 101"/>
                <a:gd name="T50" fmla="*/ 82 w 100"/>
                <a:gd name="T51" fmla="*/ 18 h 101"/>
                <a:gd name="T52" fmla="*/ 85 w 100"/>
                <a:gd name="T53" fmla="*/ 15 h 101"/>
                <a:gd name="T54" fmla="*/ 89 w 100"/>
                <a:gd name="T55" fmla="*/ 18 h 101"/>
                <a:gd name="T56" fmla="*/ 85 w 100"/>
                <a:gd name="T57" fmla="*/ 22 h 101"/>
                <a:gd name="T58" fmla="*/ 82 w 100"/>
                <a:gd name="T59" fmla="*/ 18 h 101"/>
                <a:gd name="T60" fmla="*/ 15 w 100"/>
                <a:gd name="T61" fmla="*/ 53 h 101"/>
                <a:gd name="T62" fmla="*/ 15 w 100"/>
                <a:gd name="T63" fmla="*/ 48 h 101"/>
                <a:gd name="T64" fmla="*/ 53 w 100"/>
                <a:gd name="T65" fmla="*/ 48 h 101"/>
                <a:gd name="T66" fmla="*/ 53 w 100"/>
                <a:gd name="T67" fmla="*/ 53 h 101"/>
                <a:gd name="T68" fmla="*/ 15 w 100"/>
                <a:gd name="T69" fmla="*/ 53 h 101"/>
                <a:gd name="T70" fmla="*/ 82 w 100"/>
                <a:gd name="T71" fmla="*/ 50 h 101"/>
                <a:gd name="T72" fmla="*/ 85 w 100"/>
                <a:gd name="T73" fmla="*/ 47 h 101"/>
                <a:gd name="T74" fmla="*/ 89 w 100"/>
                <a:gd name="T75" fmla="*/ 50 h 101"/>
                <a:gd name="T76" fmla="*/ 85 w 100"/>
                <a:gd name="T77" fmla="*/ 54 h 101"/>
                <a:gd name="T78" fmla="*/ 82 w 100"/>
                <a:gd name="T79" fmla="*/ 50 h 101"/>
                <a:gd name="T80" fmla="*/ 15 w 100"/>
                <a:gd name="T81" fmla="*/ 80 h 101"/>
                <a:gd name="T82" fmla="*/ 53 w 100"/>
                <a:gd name="T83" fmla="*/ 80 h 101"/>
                <a:gd name="T84" fmla="*/ 53 w 100"/>
                <a:gd name="T85" fmla="*/ 85 h 101"/>
                <a:gd name="T86" fmla="*/ 15 w 100"/>
                <a:gd name="T87" fmla="*/ 85 h 101"/>
                <a:gd name="T88" fmla="*/ 15 w 100"/>
                <a:gd name="T89" fmla="*/ 80 h 101"/>
                <a:gd name="T90" fmla="*/ 89 w 100"/>
                <a:gd name="T91" fmla="*/ 82 h 101"/>
                <a:gd name="T92" fmla="*/ 85 w 100"/>
                <a:gd name="T93" fmla="*/ 86 h 101"/>
                <a:gd name="T94" fmla="*/ 82 w 100"/>
                <a:gd name="T95" fmla="*/ 82 h 101"/>
                <a:gd name="T96" fmla="*/ 85 w 100"/>
                <a:gd name="T97" fmla="*/ 79 h 101"/>
                <a:gd name="T98" fmla="*/ 89 w 100"/>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5" y="15"/>
                  </a:cubicBezTo>
                  <a:cubicBezTo>
                    <a:pt x="87" y="15"/>
                    <a:pt x="89" y="17"/>
                    <a:pt x="89" y="18"/>
                  </a:cubicBezTo>
                  <a:cubicBezTo>
                    <a:pt x="89" y="20"/>
                    <a:pt x="87" y="22"/>
                    <a:pt x="85"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5" y="47"/>
                  </a:cubicBezTo>
                  <a:cubicBezTo>
                    <a:pt x="87" y="47"/>
                    <a:pt x="89" y="49"/>
                    <a:pt x="89" y="50"/>
                  </a:cubicBezTo>
                  <a:cubicBezTo>
                    <a:pt x="89" y="52"/>
                    <a:pt x="87" y="54"/>
                    <a:pt x="85"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5" y="86"/>
                  </a:cubicBezTo>
                  <a:cubicBezTo>
                    <a:pt x="84" y="86"/>
                    <a:pt x="82" y="84"/>
                    <a:pt x="82" y="82"/>
                  </a:cubicBezTo>
                  <a:cubicBezTo>
                    <a:pt x="82" y="81"/>
                    <a:pt x="84" y="79"/>
                    <a:pt x="85" y="79"/>
                  </a:cubicBezTo>
                  <a:cubicBezTo>
                    <a:pt x="87" y="79"/>
                    <a:pt x="89" y="81"/>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66"/>
            <p:cNvSpPr>
              <a:spLocks/>
            </p:cNvSpPr>
            <p:nvPr userDrawn="1"/>
          </p:nvSpPr>
          <p:spPr bwMode="auto">
            <a:xfrm>
              <a:off x="6397" y="953"/>
              <a:ext cx="146" cy="46"/>
            </a:xfrm>
            <a:custGeom>
              <a:avLst/>
              <a:gdLst>
                <a:gd name="T0" fmla="*/ 0 w 87"/>
                <a:gd name="T1" fmla="*/ 10 h 27"/>
                <a:gd name="T2" fmla="*/ 0 w 87"/>
                <a:gd name="T3" fmla="*/ 27 h 27"/>
                <a:gd name="T4" fmla="*/ 87 w 87"/>
                <a:gd name="T5" fmla="*/ 27 h 27"/>
                <a:gd name="T6" fmla="*/ 87 w 87"/>
                <a:gd name="T7" fmla="*/ 10 h 27"/>
                <a:gd name="T8" fmla="*/ 0 w 87"/>
                <a:gd name="T9" fmla="*/ 10 h 27"/>
              </a:gdLst>
              <a:ahLst/>
              <a:cxnLst>
                <a:cxn ang="0">
                  <a:pos x="T0" y="T1"/>
                </a:cxn>
                <a:cxn ang="0">
                  <a:pos x="T2" y="T3"/>
                </a:cxn>
                <a:cxn ang="0">
                  <a:pos x="T4" y="T5"/>
                </a:cxn>
                <a:cxn ang="0">
                  <a:pos x="T6" y="T7"/>
                </a:cxn>
                <a:cxn ang="0">
                  <a:pos x="T8" y="T9"/>
                </a:cxn>
              </a:cxnLst>
              <a:rect l="0" t="0" r="r" b="b"/>
              <a:pathLst>
                <a:path w="87" h="27">
                  <a:moveTo>
                    <a:pt x="0" y="10"/>
                  </a:moveTo>
                  <a:cubicBezTo>
                    <a:pt x="0" y="27"/>
                    <a:pt x="0" y="27"/>
                    <a:pt x="0" y="27"/>
                  </a:cubicBezTo>
                  <a:cubicBezTo>
                    <a:pt x="87" y="27"/>
                    <a:pt x="87" y="27"/>
                    <a:pt x="87" y="27"/>
                  </a:cubicBezTo>
                  <a:cubicBezTo>
                    <a:pt x="87" y="10"/>
                    <a:pt x="87" y="10"/>
                    <a:pt x="87" y="10"/>
                  </a:cubicBezTo>
                  <a:cubicBezTo>
                    <a:pt x="55" y="0"/>
                    <a:pt x="29" y="1"/>
                    <a:pt x="0" y="1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467"/>
            <p:cNvSpPr>
              <a:spLocks noChangeArrowheads="1"/>
            </p:cNvSpPr>
            <p:nvPr userDrawn="1"/>
          </p:nvSpPr>
          <p:spPr bwMode="auto">
            <a:xfrm>
              <a:off x="6397" y="1013"/>
              <a:ext cx="146" cy="3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8"/>
            <p:cNvSpPr>
              <a:spLocks/>
            </p:cNvSpPr>
            <p:nvPr userDrawn="1"/>
          </p:nvSpPr>
          <p:spPr bwMode="auto">
            <a:xfrm>
              <a:off x="6397" y="1058"/>
              <a:ext cx="146" cy="46"/>
            </a:xfrm>
            <a:custGeom>
              <a:avLst/>
              <a:gdLst>
                <a:gd name="T0" fmla="*/ 0 w 87"/>
                <a:gd name="T1" fmla="*/ 18 h 27"/>
                <a:gd name="T2" fmla="*/ 87 w 87"/>
                <a:gd name="T3" fmla="*/ 18 h 27"/>
                <a:gd name="T4" fmla="*/ 87 w 87"/>
                <a:gd name="T5" fmla="*/ 0 h 27"/>
                <a:gd name="T6" fmla="*/ 0 w 87"/>
                <a:gd name="T7" fmla="*/ 0 h 27"/>
                <a:gd name="T8" fmla="*/ 0 w 87"/>
                <a:gd name="T9" fmla="*/ 18 h 27"/>
              </a:gdLst>
              <a:ahLst/>
              <a:cxnLst>
                <a:cxn ang="0">
                  <a:pos x="T0" y="T1"/>
                </a:cxn>
                <a:cxn ang="0">
                  <a:pos x="T2" y="T3"/>
                </a:cxn>
                <a:cxn ang="0">
                  <a:pos x="T4" y="T5"/>
                </a:cxn>
                <a:cxn ang="0">
                  <a:pos x="T6" y="T7"/>
                </a:cxn>
                <a:cxn ang="0">
                  <a:pos x="T8" y="T9"/>
                </a:cxn>
              </a:cxnLst>
              <a:rect l="0" t="0" r="r" b="b"/>
              <a:pathLst>
                <a:path w="87" h="27">
                  <a:moveTo>
                    <a:pt x="0" y="18"/>
                  </a:moveTo>
                  <a:cubicBezTo>
                    <a:pt x="32" y="27"/>
                    <a:pt x="58" y="27"/>
                    <a:pt x="87" y="18"/>
                  </a:cubicBezTo>
                  <a:cubicBezTo>
                    <a:pt x="87" y="0"/>
                    <a:pt x="87" y="0"/>
                    <a:pt x="87" y="0"/>
                  </a:cubicBezTo>
                  <a:cubicBezTo>
                    <a:pt x="0" y="0"/>
                    <a:pt x="0" y="0"/>
                    <a:pt x="0" y="0"/>
                  </a:cubicBezTo>
                  <a:lnTo>
                    <a:pt x="0" y="1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69"/>
            <p:cNvSpPr>
              <a:spLocks noEditPoints="1"/>
            </p:cNvSpPr>
            <p:nvPr userDrawn="1"/>
          </p:nvSpPr>
          <p:spPr bwMode="auto">
            <a:xfrm>
              <a:off x="7607" y="2860"/>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6 h 100"/>
                <a:gd name="T46" fmla="*/ 53 w 101"/>
                <a:gd name="T47" fmla="*/ 16 h 100"/>
                <a:gd name="T48" fmla="*/ 53 w 101"/>
                <a:gd name="T49" fmla="*/ 20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2 h 100"/>
                <a:gd name="T62" fmla="*/ 15 w 101"/>
                <a:gd name="T63" fmla="*/ 48 h 100"/>
                <a:gd name="T64" fmla="*/ 53 w 101"/>
                <a:gd name="T65" fmla="*/ 48 h 100"/>
                <a:gd name="T66" fmla="*/ 53 w 101"/>
                <a:gd name="T67" fmla="*/ 52 h 100"/>
                <a:gd name="T68" fmla="*/ 15 w 101"/>
                <a:gd name="T69" fmla="*/ 52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4 h 100"/>
                <a:gd name="T86" fmla="*/ 15 w 101"/>
                <a:gd name="T87" fmla="*/ 84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6"/>
                    <a:pt x="15" y="16"/>
                    <a:pt x="15" y="16"/>
                  </a:cubicBezTo>
                  <a:cubicBezTo>
                    <a:pt x="53" y="16"/>
                    <a:pt x="53" y="16"/>
                    <a:pt x="53" y="16"/>
                  </a:cubicBezTo>
                  <a:lnTo>
                    <a:pt x="53" y="20"/>
                  </a:lnTo>
                  <a:close/>
                  <a:moveTo>
                    <a:pt x="82" y="18"/>
                  </a:moveTo>
                  <a:cubicBezTo>
                    <a:pt x="82" y="16"/>
                    <a:pt x="84" y="15"/>
                    <a:pt x="86" y="15"/>
                  </a:cubicBezTo>
                  <a:cubicBezTo>
                    <a:pt x="88" y="15"/>
                    <a:pt x="89" y="16"/>
                    <a:pt x="89" y="18"/>
                  </a:cubicBezTo>
                  <a:cubicBezTo>
                    <a:pt x="89" y="20"/>
                    <a:pt x="88" y="22"/>
                    <a:pt x="86" y="22"/>
                  </a:cubicBezTo>
                  <a:cubicBezTo>
                    <a:pt x="84" y="22"/>
                    <a:pt x="82" y="20"/>
                    <a:pt x="82" y="18"/>
                  </a:cubicBezTo>
                  <a:close/>
                  <a:moveTo>
                    <a:pt x="15" y="52"/>
                  </a:moveTo>
                  <a:cubicBezTo>
                    <a:pt x="15" y="48"/>
                    <a:pt x="15" y="48"/>
                    <a:pt x="15" y="48"/>
                  </a:cubicBezTo>
                  <a:cubicBezTo>
                    <a:pt x="53" y="48"/>
                    <a:pt x="53" y="48"/>
                    <a:pt x="53" y="48"/>
                  </a:cubicBezTo>
                  <a:cubicBezTo>
                    <a:pt x="53" y="52"/>
                    <a:pt x="53" y="52"/>
                    <a:pt x="53" y="52"/>
                  </a:cubicBezTo>
                  <a:lnTo>
                    <a:pt x="15" y="52"/>
                  </a:lnTo>
                  <a:close/>
                  <a:moveTo>
                    <a:pt x="82" y="50"/>
                  </a:moveTo>
                  <a:cubicBezTo>
                    <a:pt x="82" y="48"/>
                    <a:pt x="84" y="47"/>
                    <a:pt x="86" y="47"/>
                  </a:cubicBezTo>
                  <a:cubicBezTo>
                    <a:pt x="88" y="47"/>
                    <a:pt x="89" y="48"/>
                    <a:pt x="89" y="50"/>
                  </a:cubicBezTo>
                  <a:cubicBezTo>
                    <a:pt x="89" y="52"/>
                    <a:pt x="88" y="54"/>
                    <a:pt x="86" y="54"/>
                  </a:cubicBezTo>
                  <a:cubicBezTo>
                    <a:pt x="84" y="54"/>
                    <a:pt x="82" y="52"/>
                    <a:pt x="82" y="50"/>
                  </a:cubicBezTo>
                  <a:close/>
                  <a:moveTo>
                    <a:pt x="15" y="80"/>
                  </a:moveTo>
                  <a:cubicBezTo>
                    <a:pt x="53" y="80"/>
                    <a:pt x="53" y="80"/>
                    <a:pt x="53" y="80"/>
                  </a:cubicBezTo>
                  <a:cubicBezTo>
                    <a:pt x="53" y="84"/>
                    <a:pt x="53" y="84"/>
                    <a:pt x="53" y="84"/>
                  </a:cubicBezTo>
                  <a:cubicBezTo>
                    <a:pt x="15" y="84"/>
                    <a:pt x="15" y="84"/>
                    <a:pt x="15" y="84"/>
                  </a:cubicBezTo>
                  <a:lnTo>
                    <a:pt x="15" y="80"/>
                  </a:lnTo>
                  <a:close/>
                  <a:moveTo>
                    <a:pt x="89" y="82"/>
                  </a:moveTo>
                  <a:cubicBezTo>
                    <a:pt x="89" y="84"/>
                    <a:pt x="88" y="86"/>
                    <a:pt x="86" y="86"/>
                  </a:cubicBezTo>
                  <a:cubicBezTo>
                    <a:pt x="84" y="86"/>
                    <a:pt x="82" y="84"/>
                    <a:pt x="82" y="82"/>
                  </a:cubicBezTo>
                  <a:cubicBezTo>
                    <a:pt x="82" y="80"/>
                    <a:pt x="84" y="79"/>
                    <a:pt x="86" y="79"/>
                  </a:cubicBezTo>
                  <a:cubicBezTo>
                    <a:pt x="88" y="79"/>
                    <a:pt x="89" y="80"/>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470"/>
            <p:cNvSpPr>
              <a:spLocks noEditPoints="1"/>
            </p:cNvSpPr>
            <p:nvPr userDrawn="1"/>
          </p:nvSpPr>
          <p:spPr bwMode="auto">
            <a:xfrm>
              <a:off x="7604" y="1469"/>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3"/>
                    <a:pt x="57" y="93"/>
                  </a:cubicBezTo>
                  <a:cubicBezTo>
                    <a:pt x="10" y="93"/>
                    <a:pt x="10" y="93"/>
                    <a:pt x="10" y="93"/>
                  </a:cubicBezTo>
                  <a:cubicBezTo>
                    <a:pt x="7" y="93"/>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471"/>
            <p:cNvSpPr>
              <a:spLocks noEditPoints="1"/>
            </p:cNvSpPr>
            <p:nvPr userDrawn="1"/>
          </p:nvSpPr>
          <p:spPr bwMode="auto">
            <a:xfrm>
              <a:off x="7156" y="2744"/>
              <a:ext cx="169" cy="169"/>
            </a:xfrm>
            <a:custGeom>
              <a:avLst/>
              <a:gdLst>
                <a:gd name="T0" fmla="*/ 115 w 169"/>
                <a:gd name="T1" fmla="*/ 76 h 169"/>
                <a:gd name="T2" fmla="*/ 53 w 169"/>
                <a:gd name="T3" fmla="*/ 76 h 169"/>
                <a:gd name="T4" fmla="*/ 53 w 169"/>
                <a:gd name="T5" fmla="*/ 67 h 169"/>
                <a:gd name="T6" fmla="*/ 115 w 169"/>
                <a:gd name="T7" fmla="*/ 67 h 169"/>
                <a:gd name="T8" fmla="*/ 115 w 169"/>
                <a:gd name="T9" fmla="*/ 76 h 169"/>
                <a:gd name="T10" fmla="*/ 115 w 169"/>
                <a:gd name="T11" fmla="*/ 96 h 169"/>
                <a:gd name="T12" fmla="*/ 53 w 169"/>
                <a:gd name="T13" fmla="*/ 96 h 169"/>
                <a:gd name="T14" fmla="*/ 53 w 169"/>
                <a:gd name="T15" fmla="*/ 104 h 169"/>
                <a:gd name="T16" fmla="*/ 115 w 169"/>
                <a:gd name="T17" fmla="*/ 104 h 169"/>
                <a:gd name="T18" fmla="*/ 115 w 169"/>
                <a:gd name="T19" fmla="*/ 96 h 169"/>
                <a:gd name="T20" fmla="*/ 115 w 169"/>
                <a:gd name="T21" fmla="*/ 39 h 169"/>
                <a:gd name="T22" fmla="*/ 53 w 169"/>
                <a:gd name="T23" fmla="*/ 39 h 169"/>
                <a:gd name="T24" fmla="*/ 53 w 169"/>
                <a:gd name="T25" fmla="*/ 47 h 169"/>
                <a:gd name="T26" fmla="*/ 115 w 169"/>
                <a:gd name="T27" fmla="*/ 47 h 169"/>
                <a:gd name="T28" fmla="*/ 115 w 169"/>
                <a:gd name="T29" fmla="*/ 39 h 169"/>
                <a:gd name="T30" fmla="*/ 115 w 169"/>
                <a:gd name="T31" fmla="*/ 126 h 169"/>
                <a:gd name="T32" fmla="*/ 53 w 169"/>
                <a:gd name="T33" fmla="*/ 126 h 169"/>
                <a:gd name="T34" fmla="*/ 53 w 169"/>
                <a:gd name="T35" fmla="*/ 133 h 169"/>
                <a:gd name="T36" fmla="*/ 115 w 169"/>
                <a:gd name="T37" fmla="*/ 133 h 169"/>
                <a:gd name="T38" fmla="*/ 115 w 169"/>
                <a:gd name="T39" fmla="*/ 126 h 169"/>
                <a:gd name="T40" fmla="*/ 169 w 169"/>
                <a:gd name="T41" fmla="*/ 169 h 169"/>
                <a:gd name="T42" fmla="*/ 0 w 169"/>
                <a:gd name="T43" fmla="*/ 169 h 169"/>
                <a:gd name="T44" fmla="*/ 0 w 169"/>
                <a:gd name="T45" fmla="*/ 0 h 169"/>
                <a:gd name="T46" fmla="*/ 169 w 169"/>
                <a:gd name="T47" fmla="*/ 0 h 169"/>
                <a:gd name="T48" fmla="*/ 169 w 169"/>
                <a:gd name="T49" fmla="*/ 169 h 169"/>
                <a:gd name="T50" fmla="*/ 161 w 169"/>
                <a:gd name="T51" fmla="*/ 8 h 169"/>
                <a:gd name="T52" fmla="*/ 7 w 169"/>
                <a:gd name="T53" fmla="*/ 8 h 169"/>
                <a:gd name="T54" fmla="*/ 7 w 169"/>
                <a:gd name="T55" fmla="*/ 162 h 169"/>
                <a:gd name="T56" fmla="*/ 161 w 169"/>
                <a:gd name="T57" fmla="*/ 162 h 169"/>
                <a:gd name="T58" fmla="*/ 161 w 169"/>
                <a:gd name="T59" fmla="*/ 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69">
                  <a:moveTo>
                    <a:pt x="115" y="76"/>
                  </a:moveTo>
                  <a:lnTo>
                    <a:pt x="53" y="76"/>
                  </a:lnTo>
                  <a:lnTo>
                    <a:pt x="53" y="67"/>
                  </a:lnTo>
                  <a:lnTo>
                    <a:pt x="115" y="67"/>
                  </a:lnTo>
                  <a:lnTo>
                    <a:pt x="115" y="76"/>
                  </a:lnTo>
                  <a:close/>
                  <a:moveTo>
                    <a:pt x="115" y="96"/>
                  </a:moveTo>
                  <a:lnTo>
                    <a:pt x="53" y="96"/>
                  </a:lnTo>
                  <a:lnTo>
                    <a:pt x="53" y="104"/>
                  </a:lnTo>
                  <a:lnTo>
                    <a:pt x="115" y="104"/>
                  </a:lnTo>
                  <a:lnTo>
                    <a:pt x="115" y="96"/>
                  </a:lnTo>
                  <a:close/>
                  <a:moveTo>
                    <a:pt x="115" y="39"/>
                  </a:moveTo>
                  <a:lnTo>
                    <a:pt x="53" y="39"/>
                  </a:lnTo>
                  <a:lnTo>
                    <a:pt x="53" y="47"/>
                  </a:lnTo>
                  <a:lnTo>
                    <a:pt x="115" y="47"/>
                  </a:lnTo>
                  <a:lnTo>
                    <a:pt x="115" y="39"/>
                  </a:lnTo>
                  <a:close/>
                  <a:moveTo>
                    <a:pt x="115" y="126"/>
                  </a:moveTo>
                  <a:lnTo>
                    <a:pt x="53" y="126"/>
                  </a:lnTo>
                  <a:lnTo>
                    <a:pt x="53" y="133"/>
                  </a:lnTo>
                  <a:lnTo>
                    <a:pt x="115" y="133"/>
                  </a:lnTo>
                  <a:lnTo>
                    <a:pt x="115" y="126"/>
                  </a:lnTo>
                  <a:close/>
                  <a:moveTo>
                    <a:pt x="169" y="169"/>
                  </a:moveTo>
                  <a:lnTo>
                    <a:pt x="0" y="169"/>
                  </a:lnTo>
                  <a:lnTo>
                    <a:pt x="0" y="0"/>
                  </a:lnTo>
                  <a:lnTo>
                    <a:pt x="169" y="0"/>
                  </a:lnTo>
                  <a:lnTo>
                    <a:pt x="169" y="169"/>
                  </a:lnTo>
                  <a:close/>
                  <a:moveTo>
                    <a:pt x="161" y="8"/>
                  </a:moveTo>
                  <a:lnTo>
                    <a:pt x="7" y="8"/>
                  </a:lnTo>
                  <a:lnTo>
                    <a:pt x="7" y="162"/>
                  </a:lnTo>
                  <a:lnTo>
                    <a:pt x="161" y="162"/>
                  </a:lnTo>
                  <a:lnTo>
                    <a:pt x="161" y="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472"/>
            <p:cNvSpPr>
              <a:spLocks noEditPoints="1"/>
            </p:cNvSpPr>
            <p:nvPr userDrawn="1"/>
          </p:nvSpPr>
          <p:spPr bwMode="auto">
            <a:xfrm>
              <a:off x="7400" y="776"/>
              <a:ext cx="170" cy="73"/>
            </a:xfrm>
            <a:custGeom>
              <a:avLst/>
              <a:gdLst>
                <a:gd name="T0" fmla="*/ 78 w 101"/>
                <a:gd name="T1" fmla="*/ 34 h 43"/>
                <a:gd name="T2" fmla="*/ 78 w 101"/>
                <a:gd name="T3" fmla="*/ 33 h 43"/>
                <a:gd name="T4" fmla="*/ 78 w 101"/>
                <a:gd name="T5" fmla="*/ 0 h 43"/>
                <a:gd name="T6" fmla="*/ 23 w 101"/>
                <a:gd name="T7" fmla="*/ 0 h 43"/>
                <a:gd name="T8" fmla="*/ 23 w 101"/>
                <a:gd name="T9" fmla="*/ 33 h 43"/>
                <a:gd name="T10" fmla="*/ 23 w 101"/>
                <a:gd name="T11" fmla="*/ 34 h 43"/>
                <a:gd name="T12" fmla="*/ 0 w 101"/>
                <a:gd name="T13" fmla="*/ 34 h 43"/>
                <a:gd name="T14" fmla="*/ 0 w 101"/>
                <a:gd name="T15" fmla="*/ 43 h 43"/>
                <a:gd name="T16" fmla="*/ 101 w 101"/>
                <a:gd name="T17" fmla="*/ 43 h 43"/>
                <a:gd name="T18" fmla="*/ 101 w 101"/>
                <a:gd name="T19" fmla="*/ 34 h 43"/>
                <a:gd name="T20" fmla="*/ 78 w 101"/>
                <a:gd name="T21" fmla="*/ 34 h 43"/>
                <a:gd name="T22" fmla="*/ 66 w 101"/>
                <a:gd name="T23" fmla="*/ 29 h 43"/>
                <a:gd name="T24" fmla="*/ 66 w 101"/>
                <a:gd name="T25" fmla="*/ 29 h 43"/>
                <a:gd name="T26" fmla="*/ 35 w 101"/>
                <a:gd name="T27" fmla="*/ 29 h 43"/>
                <a:gd name="T28" fmla="*/ 35 w 101"/>
                <a:gd name="T29" fmla="*/ 29 h 43"/>
                <a:gd name="T30" fmla="*/ 35 w 101"/>
                <a:gd name="T31" fmla="*/ 11 h 43"/>
                <a:gd name="T32" fmla="*/ 66 w 101"/>
                <a:gd name="T33" fmla="*/ 11 h 43"/>
                <a:gd name="T34" fmla="*/ 66 w 10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43">
                  <a:moveTo>
                    <a:pt x="78" y="34"/>
                  </a:moveTo>
                  <a:cubicBezTo>
                    <a:pt x="78" y="33"/>
                    <a:pt x="78" y="33"/>
                    <a:pt x="78" y="33"/>
                  </a:cubicBezTo>
                  <a:cubicBezTo>
                    <a:pt x="78" y="0"/>
                    <a:pt x="78" y="0"/>
                    <a:pt x="78" y="0"/>
                  </a:cubicBezTo>
                  <a:cubicBezTo>
                    <a:pt x="23" y="0"/>
                    <a:pt x="23" y="0"/>
                    <a:pt x="23" y="0"/>
                  </a:cubicBezTo>
                  <a:cubicBezTo>
                    <a:pt x="23" y="33"/>
                    <a:pt x="23" y="33"/>
                    <a:pt x="23" y="33"/>
                  </a:cubicBezTo>
                  <a:cubicBezTo>
                    <a:pt x="23" y="33"/>
                    <a:pt x="23" y="34"/>
                    <a:pt x="23" y="34"/>
                  </a:cubicBezTo>
                  <a:cubicBezTo>
                    <a:pt x="0" y="34"/>
                    <a:pt x="0" y="34"/>
                    <a:pt x="0" y="34"/>
                  </a:cubicBezTo>
                  <a:cubicBezTo>
                    <a:pt x="0" y="43"/>
                    <a:pt x="0" y="43"/>
                    <a:pt x="0" y="43"/>
                  </a:cubicBezTo>
                  <a:cubicBezTo>
                    <a:pt x="101" y="43"/>
                    <a:pt x="101" y="43"/>
                    <a:pt x="101" y="43"/>
                  </a:cubicBezTo>
                  <a:cubicBezTo>
                    <a:pt x="101" y="34"/>
                    <a:pt x="101" y="34"/>
                    <a:pt x="101" y="34"/>
                  </a:cubicBezTo>
                  <a:lnTo>
                    <a:pt x="78" y="34"/>
                  </a:lnTo>
                  <a:close/>
                  <a:moveTo>
                    <a:pt x="66" y="29"/>
                  </a:moveTo>
                  <a:cubicBezTo>
                    <a:pt x="66" y="29"/>
                    <a:pt x="66" y="29"/>
                    <a:pt x="66" y="29"/>
                  </a:cubicBezTo>
                  <a:cubicBezTo>
                    <a:pt x="35" y="29"/>
                    <a:pt x="35" y="29"/>
                    <a:pt x="35" y="29"/>
                  </a:cubicBezTo>
                  <a:cubicBezTo>
                    <a:pt x="35" y="29"/>
                    <a:pt x="35" y="29"/>
                    <a:pt x="35" y="29"/>
                  </a:cubicBezTo>
                  <a:cubicBezTo>
                    <a:pt x="35" y="11"/>
                    <a:pt x="35" y="11"/>
                    <a:pt x="35" y="11"/>
                  </a:cubicBezTo>
                  <a:cubicBezTo>
                    <a:pt x="66" y="11"/>
                    <a:pt x="66" y="11"/>
                    <a:pt x="66" y="11"/>
                  </a:cubicBezTo>
                  <a:lnTo>
                    <a:pt x="66" y="2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473"/>
            <p:cNvSpPr>
              <a:spLocks noChangeArrowheads="1"/>
            </p:cNvSpPr>
            <p:nvPr userDrawn="1"/>
          </p:nvSpPr>
          <p:spPr bwMode="auto">
            <a:xfrm>
              <a:off x="7400" y="871"/>
              <a:ext cx="170" cy="11"/>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474"/>
            <p:cNvSpPr>
              <a:spLocks noChangeArrowheads="1"/>
            </p:cNvSpPr>
            <p:nvPr userDrawn="1"/>
          </p:nvSpPr>
          <p:spPr bwMode="auto">
            <a:xfrm>
              <a:off x="7400" y="903"/>
              <a:ext cx="170" cy="1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475"/>
            <p:cNvSpPr>
              <a:spLocks noChangeArrowheads="1"/>
            </p:cNvSpPr>
            <p:nvPr userDrawn="1"/>
          </p:nvSpPr>
          <p:spPr bwMode="auto">
            <a:xfrm>
              <a:off x="7400" y="935"/>
              <a:ext cx="170" cy="1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476"/>
            <p:cNvSpPr>
              <a:spLocks noEditPoints="1"/>
            </p:cNvSpPr>
            <p:nvPr userDrawn="1"/>
          </p:nvSpPr>
          <p:spPr bwMode="auto">
            <a:xfrm>
              <a:off x="3463" y="1393"/>
              <a:ext cx="763" cy="761"/>
            </a:xfrm>
            <a:custGeom>
              <a:avLst/>
              <a:gdLst>
                <a:gd name="T0" fmla="*/ 226 w 452"/>
                <a:gd name="T1" fmla="*/ 0 h 450"/>
                <a:gd name="T2" fmla="*/ 0 w 452"/>
                <a:gd name="T3" fmla="*/ 225 h 450"/>
                <a:gd name="T4" fmla="*/ 226 w 452"/>
                <a:gd name="T5" fmla="*/ 450 h 450"/>
                <a:gd name="T6" fmla="*/ 452 w 452"/>
                <a:gd name="T7" fmla="*/ 225 h 450"/>
                <a:gd name="T8" fmla="*/ 226 w 452"/>
                <a:gd name="T9" fmla="*/ 0 h 450"/>
                <a:gd name="T10" fmla="*/ 226 w 452"/>
                <a:gd name="T11" fmla="*/ 432 h 450"/>
                <a:gd name="T12" fmla="*/ 20 w 452"/>
                <a:gd name="T13" fmla="*/ 226 h 450"/>
                <a:gd name="T14" fmla="*/ 226 w 452"/>
                <a:gd name="T15" fmla="*/ 20 h 450"/>
                <a:gd name="T16" fmla="*/ 432 w 452"/>
                <a:gd name="T17" fmla="*/ 226 h 450"/>
                <a:gd name="T18" fmla="*/ 226 w 452"/>
                <a:gd name="T19" fmla="*/ 43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2" h="450">
                  <a:moveTo>
                    <a:pt x="226" y="0"/>
                  </a:moveTo>
                  <a:cubicBezTo>
                    <a:pt x="102" y="0"/>
                    <a:pt x="0" y="101"/>
                    <a:pt x="0" y="225"/>
                  </a:cubicBezTo>
                  <a:cubicBezTo>
                    <a:pt x="0" y="349"/>
                    <a:pt x="102" y="450"/>
                    <a:pt x="226" y="450"/>
                  </a:cubicBezTo>
                  <a:cubicBezTo>
                    <a:pt x="351" y="450"/>
                    <a:pt x="452" y="349"/>
                    <a:pt x="452" y="225"/>
                  </a:cubicBezTo>
                  <a:cubicBezTo>
                    <a:pt x="452" y="101"/>
                    <a:pt x="351" y="0"/>
                    <a:pt x="226" y="0"/>
                  </a:cubicBezTo>
                  <a:close/>
                  <a:moveTo>
                    <a:pt x="226" y="432"/>
                  </a:moveTo>
                  <a:cubicBezTo>
                    <a:pt x="112" y="432"/>
                    <a:pt x="20" y="340"/>
                    <a:pt x="20" y="226"/>
                  </a:cubicBezTo>
                  <a:cubicBezTo>
                    <a:pt x="20" y="113"/>
                    <a:pt x="112" y="20"/>
                    <a:pt x="226" y="20"/>
                  </a:cubicBezTo>
                  <a:cubicBezTo>
                    <a:pt x="340" y="20"/>
                    <a:pt x="432" y="113"/>
                    <a:pt x="432" y="226"/>
                  </a:cubicBezTo>
                  <a:cubicBezTo>
                    <a:pt x="432" y="340"/>
                    <a:pt x="340" y="432"/>
                    <a:pt x="226" y="432"/>
                  </a:cubicBez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477"/>
            <p:cNvSpPr>
              <a:spLocks/>
            </p:cNvSpPr>
            <p:nvPr userDrawn="1"/>
          </p:nvSpPr>
          <p:spPr bwMode="auto">
            <a:xfrm>
              <a:off x="3559" y="1530"/>
              <a:ext cx="571" cy="505"/>
            </a:xfrm>
            <a:custGeom>
              <a:avLst/>
              <a:gdLst>
                <a:gd name="T0" fmla="*/ 112 w 338"/>
                <a:gd name="T1" fmla="*/ 245 h 299"/>
                <a:gd name="T2" fmla="*/ 54 w 338"/>
                <a:gd name="T3" fmla="*/ 151 h 299"/>
                <a:gd name="T4" fmla="*/ 72 w 338"/>
                <a:gd name="T5" fmla="*/ 92 h 299"/>
                <a:gd name="T6" fmla="*/ 146 w 338"/>
                <a:gd name="T7" fmla="*/ 202 h 299"/>
                <a:gd name="T8" fmla="*/ 191 w 338"/>
                <a:gd name="T9" fmla="*/ 202 h 299"/>
                <a:gd name="T10" fmla="*/ 265 w 338"/>
                <a:gd name="T11" fmla="*/ 92 h 299"/>
                <a:gd name="T12" fmla="*/ 283 w 338"/>
                <a:gd name="T13" fmla="*/ 151 h 299"/>
                <a:gd name="T14" fmla="*/ 232 w 338"/>
                <a:gd name="T15" fmla="*/ 241 h 299"/>
                <a:gd name="T16" fmla="*/ 247 w 338"/>
                <a:gd name="T17" fmla="*/ 296 h 299"/>
                <a:gd name="T18" fmla="*/ 338 w 338"/>
                <a:gd name="T19" fmla="*/ 146 h 299"/>
                <a:gd name="T20" fmla="*/ 256 w 338"/>
                <a:gd name="T21" fmla="*/ 0 h 299"/>
                <a:gd name="T22" fmla="*/ 169 w 338"/>
                <a:gd name="T23" fmla="*/ 133 h 299"/>
                <a:gd name="T24" fmla="*/ 84 w 338"/>
                <a:gd name="T25" fmla="*/ 0 h 299"/>
                <a:gd name="T26" fmla="*/ 0 w 338"/>
                <a:gd name="T27" fmla="*/ 146 h 299"/>
                <a:gd name="T28" fmla="*/ 98 w 338"/>
                <a:gd name="T29" fmla="*/ 299 h 299"/>
                <a:gd name="T30" fmla="*/ 112 w 338"/>
                <a:gd name="T31" fmla="*/ 24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8" h="299">
                  <a:moveTo>
                    <a:pt x="112" y="245"/>
                  </a:moveTo>
                  <a:cubicBezTo>
                    <a:pt x="78" y="229"/>
                    <a:pt x="54" y="193"/>
                    <a:pt x="54" y="151"/>
                  </a:cubicBezTo>
                  <a:cubicBezTo>
                    <a:pt x="54" y="129"/>
                    <a:pt x="61" y="108"/>
                    <a:pt x="72" y="92"/>
                  </a:cubicBezTo>
                  <a:cubicBezTo>
                    <a:pt x="146" y="202"/>
                    <a:pt x="146" y="202"/>
                    <a:pt x="146" y="202"/>
                  </a:cubicBezTo>
                  <a:cubicBezTo>
                    <a:pt x="191" y="202"/>
                    <a:pt x="191" y="202"/>
                    <a:pt x="191" y="202"/>
                  </a:cubicBezTo>
                  <a:cubicBezTo>
                    <a:pt x="265" y="92"/>
                    <a:pt x="265" y="92"/>
                    <a:pt x="265" y="92"/>
                  </a:cubicBezTo>
                  <a:cubicBezTo>
                    <a:pt x="277" y="108"/>
                    <a:pt x="283" y="129"/>
                    <a:pt x="283" y="151"/>
                  </a:cubicBezTo>
                  <a:cubicBezTo>
                    <a:pt x="283" y="190"/>
                    <a:pt x="263" y="224"/>
                    <a:pt x="232" y="241"/>
                  </a:cubicBezTo>
                  <a:cubicBezTo>
                    <a:pt x="247" y="296"/>
                    <a:pt x="247" y="296"/>
                    <a:pt x="247" y="296"/>
                  </a:cubicBezTo>
                  <a:cubicBezTo>
                    <a:pt x="301" y="268"/>
                    <a:pt x="338" y="211"/>
                    <a:pt x="338" y="146"/>
                  </a:cubicBezTo>
                  <a:cubicBezTo>
                    <a:pt x="338" y="84"/>
                    <a:pt x="305" y="30"/>
                    <a:pt x="256" y="0"/>
                  </a:cubicBezTo>
                  <a:cubicBezTo>
                    <a:pt x="169" y="133"/>
                    <a:pt x="169" y="133"/>
                    <a:pt x="169" y="133"/>
                  </a:cubicBezTo>
                  <a:cubicBezTo>
                    <a:pt x="84" y="0"/>
                    <a:pt x="84" y="0"/>
                    <a:pt x="84" y="0"/>
                  </a:cubicBezTo>
                  <a:cubicBezTo>
                    <a:pt x="34" y="29"/>
                    <a:pt x="0" y="84"/>
                    <a:pt x="0" y="146"/>
                  </a:cubicBezTo>
                  <a:cubicBezTo>
                    <a:pt x="0" y="214"/>
                    <a:pt x="40" y="272"/>
                    <a:pt x="98" y="299"/>
                  </a:cubicBezTo>
                  <a:lnTo>
                    <a:pt x="112" y="245"/>
                  </a:ln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478"/>
            <p:cNvSpPr>
              <a:spLocks/>
            </p:cNvSpPr>
            <p:nvPr userDrawn="1"/>
          </p:nvSpPr>
          <p:spPr bwMode="auto">
            <a:xfrm>
              <a:off x="879" y="1834"/>
              <a:ext cx="125" cy="97"/>
            </a:xfrm>
            <a:custGeom>
              <a:avLst/>
              <a:gdLst>
                <a:gd name="T0" fmla="*/ 32 w 74"/>
                <a:gd name="T1" fmla="*/ 57 h 57"/>
                <a:gd name="T2" fmla="*/ 19 w 74"/>
                <a:gd name="T3" fmla="*/ 55 h 57"/>
                <a:gd name="T4" fmla="*/ 0 w 74"/>
                <a:gd name="T5" fmla="*/ 43 h 57"/>
                <a:gd name="T6" fmla="*/ 2 w 74"/>
                <a:gd name="T7" fmla="*/ 41 h 57"/>
                <a:gd name="T8" fmla="*/ 20 w 74"/>
                <a:gd name="T9" fmla="*/ 53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8" y="57"/>
                    <a:pt x="23" y="57"/>
                    <a:pt x="19" y="55"/>
                  </a:cubicBezTo>
                  <a:cubicBezTo>
                    <a:pt x="12" y="53"/>
                    <a:pt x="5" y="49"/>
                    <a:pt x="0" y="43"/>
                  </a:cubicBezTo>
                  <a:cubicBezTo>
                    <a:pt x="2" y="41"/>
                    <a:pt x="2" y="41"/>
                    <a:pt x="2" y="41"/>
                  </a:cubicBezTo>
                  <a:cubicBezTo>
                    <a:pt x="7" y="46"/>
                    <a:pt x="13" y="50"/>
                    <a:pt x="20" y="53"/>
                  </a:cubicBezTo>
                  <a:cubicBezTo>
                    <a:pt x="30" y="56"/>
                    <a:pt x="40" y="55"/>
                    <a:pt x="49" y="50"/>
                  </a:cubicBezTo>
                  <a:cubicBezTo>
                    <a:pt x="59" y="45"/>
                    <a:pt x="65" y="37"/>
                    <a:pt x="68" y="27"/>
                  </a:cubicBezTo>
                  <a:cubicBezTo>
                    <a:pt x="71" y="19"/>
                    <a:pt x="70" y="10"/>
                    <a:pt x="67" y="1"/>
                  </a:cubicBezTo>
                  <a:cubicBezTo>
                    <a:pt x="70" y="0"/>
                    <a:pt x="70" y="0"/>
                    <a:pt x="70" y="0"/>
                  </a:cubicBezTo>
                  <a:cubicBezTo>
                    <a:pt x="73" y="9"/>
                    <a:pt x="74" y="19"/>
                    <a:pt x="71" y="28"/>
                  </a:cubicBezTo>
                  <a:cubicBezTo>
                    <a:pt x="68" y="39"/>
                    <a:pt x="61" y="47"/>
                    <a:pt x="51" y="52"/>
                  </a:cubicBezTo>
                  <a:cubicBezTo>
                    <a:pt x="45" y="56"/>
                    <a:pt x="38" y="57"/>
                    <a:pt x="32" y="57"/>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479"/>
            <p:cNvSpPr>
              <a:spLocks/>
            </p:cNvSpPr>
            <p:nvPr userDrawn="1"/>
          </p:nvSpPr>
          <p:spPr bwMode="auto">
            <a:xfrm>
              <a:off x="862" y="1794"/>
              <a:ext cx="54" cy="88"/>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6" y="14"/>
                    <a:pt x="17" y="4"/>
                    <a:pt x="31" y="0"/>
                  </a:cubicBezTo>
                  <a:cubicBezTo>
                    <a:pt x="32" y="3"/>
                    <a:pt x="32" y="3"/>
                    <a:pt x="32" y="3"/>
                  </a:cubicBezTo>
                  <a:cubicBezTo>
                    <a:pt x="19" y="6"/>
                    <a:pt x="9" y="16"/>
                    <a:pt x="5" y="29"/>
                  </a:cubicBezTo>
                  <a:cubicBezTo>
                    <a:pt x="3" y="36"/>
                    <a:pt x="3" y="44"/>
                    <a:pt x="5" y="51"/>
                  </a:cubicBezTo>
                  <a:lnTo>
                    <a:pt x="2" y="5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480"/>
            <p:cNvSpPr>
              <a:spLocks/>
            </p:cNvSpPr>
            <p:nvPr userDrawn="1"/>
          </p:nvSpPr>
          <p:spPr bwMode="auto">
            <a:xfrm>
              <a:off x="830" y="1819"/>
              <a:ext cx="54" cy="120"/>
            </a:xfrm>
            <a:custGeom>
              <a:avLst/>
              <a:gdLst>
                <a:gd name="T0" fmla="*/ 30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7"/>
                    <a:pt x="0" y="31"/>
                    <a:pt x="7" y="8"/>
                  </a:cubicBezTo>
                  <a:cubicBezTo>
                    <a:pt x="8" y="5"/>
                    <a:pt x="9" y="3"/>
                    <a:pt x="10" y="0"/>
                  </a:cubicBezTo>
                  <a:cubicBezTo>
                    <a:pt x="15" y="2"/>
                    <a:pt x="15" y="2"/>
                    <a:pt x="15" y="2"/>
                  </a:cubicBezTo>
                  <a:cubicBezTo>
                    <a:pt x="14" y="5"/>
                    <a:pt x="13" y="7"/>
                    <a:pt x="12" y="9"/>
                  </a:cubicBezTo>
                  <a:cubicBezTo>
                    <a:pt x="5" y="31"/>
                    <a:pt x="14" y="55"/>
                    <a:pt x="32" y="67"/>
                  </a:cubicBezTo>
                  <a:lnTo>
                    <a:pt x="30" y="7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481"/>
            <p:cNvSpPr>
              <a:spLocks/>
            </p:cNvSpPr>
            <p:nvPr userDrawn="1"/>
          </p:nvSpPr>
          <p:spPr bwMode="auto">
            <a:xfrm>
              <a:off x="872" y="1761"/>
              <a:ext cx="166" cy="161"/>
            </a:xfrm>
            <a:custGeom>
              <a:avLst/>
              <a:gdLst>
                <a:gd name="T0" fmla="*/ 78 w 98"/>
                <a:gd name="T1" fmla="*/ 95 h 95"/>
                <a:gd name="T2" fmla="*/ 75 w 98"/>
                <a:gd name="T3" fmla="*/ 92 h 95"/>
                <a:gd name="T4" fmla="*/ 85 w 98"/>
                <a:gd name="T5" fmla="*/ 74 h 95"/>
                <a:gd name="T6" fmla="*/ 51 w 98"/>
                <a:gd name="T7" fmla="*/ 10 h 95"/>
                <a:gd name="T8" fmla="*/ 3 w 98"/>
                <a:gd name="T9" fmla="*/ 19 h 95"/>
                <a:gd name="T10" fmla="*/ 0 w 98"/>
                <a:gd name="T11" fmla="*/ 16 h 95"/>
                <a:gd name="T12" fmla="*/ 52 w 98"/>
                <a:gd name="T13" fmla="*/ 5 h 95"/>
                <a:gd name="T14" fmla="*/ 89 w 98"/>
                <a:gd name="T15" fmla="*/ 75 h 95"/>
                <a:gd name="T16" fmla="*/ 78 w 98"/>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5">
                  <a:moveTo>
                    <a:pt x="78" y="95"/>
                  </a:moveTo>
                  <a:cubicBezTo>
                    <a:pt x="75" y="92"/>
                    <a:pt x="75" y="92"/>
                    <a:pt x="75" y="92"/>
                  </a:cubicBezTo>
                  <a:cubicBezTo>
                    <a:pt x="79" y="86"/>
                    <a:pt x="82" y="80"/>
                    <a:pt x="85" y="74"/>
                  </a:cubicBezTo>
                  <a:cubicBezTo>
                    <a:pt x="93" y="47"/>
                    <a:pt x="78" y="18"/>
                    <a:pt x="51" y="10"/>
                  </a:cubicBezTo>
                  <a:cubicBezTo>
                    <a:pt x="34" y="5"/>
                    <a:pt x="16" y="8"/>
                    <a:pt x="3" y="19"/>
                  </a:cubicBezTo>
                  <a:cubicBezTo>
                    <a:pt x="0" y="16"/>
                    <a:pt x="0" y="16"/>
                    <a:pt x="0" y="16"/>
                  </a:cubicBezTo>
                  <a:cubicBezTo>
                    <a:pt x="15" y="3"/>
                    <a:pt x="34" y="0"/>
                    <a:pt x="52" y="5"/>
                  </a:cubicBezTo>
                  <a:cubicBezTo>
                    <a:pt x="82" y="14"/>
                    <a:pt x="98" y="46"/>
                    <a:pt x="89" y="75"/>
                  </a:cubicBezTo>
                  <a:cubicBezTo>
                    <a:pt x="87" y="82"/>
                    <a:pt x="83" y="89"/>
                    <a:pt x="78" y="95"/>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482"/>
            <p:cNvSpPr>
              <a:spLocks/>
            </p:cNvSpPr>
            <p:nvPr userDrawn="1"/>
          </p:nvSpPr>
          <p:spPr bwMode="auto">
            <a:xfrm>
              <a:off x="1328" y="776"/>
              <a:ext cx="343" cy="76"/>
            </a:xfrm>
            <a:custGeom>
              <a:avLst/>
              <a:gdLst>
                <a:gd name="T0" fmla="*/ 0 w 343"/>
                <a:gd name="T1" fmla="*/ 76 h 76"/>
                <a:gd name="T2" fmla="*/ 0 w 343"/>
                <a:gd name="T3" fmla="*/ 68 h 76"/>
                <a:gd name="T4" fmla="*/ 341 w 343"/>
                <a:gd name="T5" fmla="*/ 0 h 76"/>
                <a:gd name="T6" fmla="*/ 343 w 343"/>
                <a:gd name="T7" fmla="*/ 8 h 76"/>
                <a:gd name="T8" fmla="*/ 0 w 343"/>
                <a:gd name="T9" fmla="*/ 76 h 76"/>
              </a:gdLst>
              <a:ahLst/>
              <a:cxnLst>
                <a:cxn ang="0">
                  <a:pos x="T0" y="T1"/>
                </a:cxn>
                <a:cxn ang="0">
                  <a:pos x="T2" y="T3"/>
                </a:cxn>
                <a:cxn ang="0">
                  <a:pos x="T4" y="T5"/>
                </a:cxn>
                <a:cxn ang="0">
                  <a:pos x="T6" y="T7"/>
                </a:cxn>
                <a:cxn ang="0">
                  <a:pos x="T8" y="T9"/>
                </a:cxn>
              </a:cxnLst>
              <a:rect l="0" t="0" r="r" b="b"/>
              <a:pathLst>
                <a:path w="343" h="76">
                  <a:moveTo>
                    <a:pt x="0" y="76"/>
                  </a:moveTo>
                  <a:lnTo>
                    <a:pt x="0" y="68"/>
                  </a:lnTo>
                  <a:lnTo>
                    <a:pt x="341" y="0"/>
                  </a:lnTo>
                  <a:lnTo>
                    <a:pt x="343" y="8"/>
                  </a:lnTo>
                  <a:lnTo>
                    <a:pt x="0" y="7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483"/>
            <p:cNvSpPr>
              <a:spLocks/>
            </p:cNvSpPr>
            <p:nvPr userDrawn="1"/>
          </p:nvSpPr>
          <p:spPr bwMode="auto">
            <a:xfrm>
              <a:off x="1278" y="842"/>
              <a:ext cx="133" cy="83"/>
            </a:xfrm>
            <a:custGeom>
              <a:avLst/>
              <a:gdLst>
                <a:gd name="T0" fmla="*/ 37 w 79"/>
                <a:gd name="T1" fmla="*/ 49 h 49"/>
                <a:gd name="T2" fmla="*/ 17 w 79"/>
                <a:gd name="T3" fmla="*/ 44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3 w 79"/>
                <a:gd name="T19" fmla="*/ 27 h 49"/>
                <a:gd name="T20" fmla="*/ 48 w 79"/>
                <a:gd name="T21" fmla="*/ 47 h 49"/>
                <a:gd name="T22" fmla="*/ 37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7" y="49"/>
                  </a:moveTo>
                  <a:cubicBezTo>
                    <a:pt x="30" y="49"/>
                    <a:pt x="23" y="47"/>
                    <a:pt x="17" y="44"/>
                  </a:cubicBezTo>
                  <a:cubicBezTo>
                    <a:pt x="10" y="40"/>
                    <a:pt x="4" y="34"/>
                    <a:pt x="0" y="27"/>
                  </a:cubicBezTo>
                  <a:cubicBezTo>
                    <a:pt x="3" y="26"/>
                    <a:pt x="3" y="26"/>
                    <a:pt x="3" y="26"/>
                  </a:cubicBezTo>
                  <a:cubicBezTo>
                    <a:pt x="7" y="32"/>
                    <a:pt x="12" y="37"/>
                    <a:pt x="18" y="41"/>
                  </a:cubicBezTo>
                  <a:cubicBezTo>
                    <a:pt x="27" y="46"/>
                    <a:pt x="37" y="47"/>
                    <a:pt x="47" y="44"/>
                  </a:cubicBezTo>
                  <a:cubicBezTo>
                    <a:pt x="57" y="41"/>
                    <a:pt x="65" y="35"/>
                    <a:pt x="70" y="26"/>
                  </a:cubicBezTo>
                  <a:cubicBezTo>
                    <a:pt x="75" y="18"/>
                    <a:pt x="76" y="9"/>
                    <a:pt x="74" y="0"/>
                  </a:cubicBezTo>
                  <a:cubicBezTo>
                    <a:pt x="77" y="0"/>
                    <a:pt x="77" y="0"/>
                    <a:pt x="77" y="0"/>
                  </a:cubicBezTo>
                  <a:cubicBezTo>
                    <a:pt x="79" y="9"/>
                    <a:pt x="77" y="19"/>
                    <a:pt x="73" y="27"/>
                  </a:cubicBezTo>
                  <a:cubicBezTo>
                    <a:pt x="67" y="37"/>
                    <a:pt x="59" y="44"/>
                    <a:pt x="48" y="47"/>
                  </a:cubicBezTo>
                  <a:cubicBezTo>
                    <a:pt x="44" y="48"/>
                    <a:pt x="40" y="49"/>
                    <a:pt x="37" y="4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484"/>
            <p:cNvSpPr>
              <a:spLocks/>
            </p:cNvSpPr>
            <p:nvPr userDrawn="1"/>
          </p:nvSpPr>
          <p:spPr bwMode="auto">
            <a:xfrm>
              <a:off x="1269" y="784"/>
              <a:ext cx="68" cy="76"/>
            </a:xfrm>
            <a:custGeom>
              <a:avLst/>
              <a:gdLst>
                <a:gd name="T0" fmla="*/ 1 w 40"/>
                <a:gd name="T1" fmla="*/ 45 h 45"/>
                <a:gd name="T2" fmla="*/ 6 w 40"/>
                <a:gd name="T3" fmla="*/ 21 h 45"/>
                <a:gd name="T4" fmla="*/ 40 w 40"/>
                <a:gd name="T5" fmla="*/ 0 h 45"/>
                <a:gd name="T6" fmla="*/ 40 w 40"/>
                <a:gd name="T7" fmla="*/ 3 h 45"/>
                <a:gd name="T8" fmla="*/ 8 w 40"/>
                <a:gd name="T9" fmla="*/ 23 h 45"/>
                <a:gd name="T10" fmla="*/ 3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2" y="9"/>
                    <a:pt x="25" y="1"/>
                    <a:pt x="40" y="0"/>
                  </a:cubicBezTo>
                  <a:cubicBezTo>
                    <a:pt x="40" y="3"/>
                    <a:pt x="40" y="3"/>
                    <a:pt x="40" y="3"/>
                  </a:cubicBezTo>
                  <a:cubicBezTo>
                    <a:pt x="26" y="4"/>
                    <a:pt x="15" y="11"/>
                    <a:pt x="8" y="23"/>
                  </a:cubicBezTo>
                  <a:cubicBezTo>
                    <a:pt x="4" y="30"/>
                    <a:pt x="3" y="37"/>
                    <a:pt x="3" y="45"/>
                  </a:cubicBezTo>
                  <a:lnTo>
                    <a:pt x="1" y="4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485"/>
            <p:cNvSpPr>
              <a:spLocks/>
            </p:cNvSpPr>
            <p:nvPr userDrawn="1"/>
          </p:nvSpPr>
          <p:spPr bwMode="auto">
            <a:xfrm>
              <a:off x="1237" y="796"/>
              <a:ext cx="41" cy="124"/>
            </a:xfrm>
            <a:custGeom>
              <a:avLst/>
              <a:gdLst>
                <a:gd name="T0" fmla="*/ 21 w 24"/>
                <a:gd name="T1" fmla="*/ 73 h 73"/>
                <a:gd name="T2" fmla="*/ 12 w 24"/>
                <a:gd name="T3" fmla="*/ 7 h 73"/>
                <a:gd name="T4" fmla="*/ 17 w 24"/>
                <a:gd name="T5" fmla="*/ 0 h 73"/>
                <a:gd name="T6" fmla="*/ 20 w 24"/>
                <a:gd name="T7" fmla="*/ 3 h 73"/>
                <a:gd name="T8" fmla="*/ 16 w 24"/>
                <a:gd name="T9" fmla="*/ 9 h 73"/>
                <a:gd name="T10" fmla="*/ 24 w 24"/>
                <a:gd name="T11" fmla="*/ 70 h 73"/>
                <a:gd name="T12" fmla="*/ 21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1" y="73"/>
                  </a:moveTo>
                  <a:cubicBezTo>
                    <a:pt x="4" y="56"/>
                    <a:pt x="0" y="29"/>
                    <a:pt x="12" y="7"/>
                  </a:cubicBezTo>
                  <a:cubicBezTo>
                    <a:pt x="13" y="5"/>
                    <a:pt x="15" y="2"/>
                    <a:pt x="17" y="0"/>
                  </a:cubicBezTo>
                  <a:cubicBezTo>
                    <a:pt x="20" y="3"/>
                    <a:pt x="20" y="3"/>
                    <a:pt x="20" y="3"/>
                  </a:cubicBezTo>
                  <a:cubicBezTo>
                    <a:pt x="19" y="5"/>
                    <a:pt x="17" y="7"/>
                    <a:pt x="16" y="9"/>
                  </a:cubicBezTo>
                  <a:cubicBezTo>
                    <a:pt x="5" y="29"/>
                    <a:pt x="9" y="54"/>
                    <a:pt x="24" y="70"/>
                  </a:cubicBezTo>
                  <a:lnTo>
                    <a:pt x="21" y="7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86"/>
            <p:cNvSpPr>
              <a:spLocks/>
            </p:cNvSpPr>
            <p:nvPr userDrawn="1"/>
          </p:nvSpPr>
          <p:spPr bwMode="auto">
            <a:xfrm>
              <a:off x="1296" y="756"/>
              <a:ext cx="152" cy="172"/>
            </a:xfrm>
            <a:custGeom>
              <a:avLst/>
              <a:gdLst>
                <a:gd name="T0" fmla="*/ 60 w 90"/>
                <a:gd name="T1" fmla="*/ 102 h 102"/>
                <a:gd name="T2" fmla="*/ 57 w 90"/>
                <a:gd name="T3" fmla="*/ 98 h 102"/>
                <a:gd name="T4" fmla="*/ 71 w 90"/>
                <a:gd name="T5" fmla="*/ 83 h 102"/>
                <a:gd name="T6" fmla="*/ 51 w 90"/>
                <a:gd name="T7" fmla="*/ 13 h 102"/>
                <a:gd name="T8" fmla="*/ 2 w 90"/>
                <a:gd name="T9" fmla="*/ 13 h 102"/>
                <a:gd name="T10" fmla="*/ 0 w 90"/>
                <a:gd name="T11" fmla="*/ 9 h 102"/>
                <a:gd name="T12" fmla="*/ 53 w 90"/>
                <a:gd name="T13" fmla="*/ 9 h 102"/>
                <a:gd name="T14" fmla="*/ 75 w 90"/>
                <a:gd name="T15" fmla="*/ 85 h 102"/>
                <a:gd name="T16" fmla="*/ 60 w 90"/>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02">
                  <a:moveTo>
                    <a:pt x="60" y="102"/>
                  </a:moveTo>
                  <a:cubicBezTo>
                    <a:pt x="57" y="98"/>
                    <a:pt x="57" y="98"/>
                    <a:pt x="57" y="98"/>
                  </a:cubicBezTo>
                  <a:cubicBezTo>
                    <a:pt x="63" y="94"/>
                    <a:pt x="67" y="89"/>
                    <a:pt x="71" y="83"/>
                  </a:cubicBezTo>
                  <a:cubicBezTo>
                    <a:pt x="84" y="58"/>
                    <a:pt x="75" y="27"/>
                    <a:pt x="51" y="13"/>
                  </a:cubicBezTo>
                  <a:cubicBezTo>
                    <a:pt x="35" y="5"/>
                    <a:pt x="17" y="5"/>
                    <a:pt x="2" y="13"/>
                  </a:cubicBezTo>
                  <a:cubicBezTo>
                    <a:pt x="0" y="9"/>
                    <a:pt x="0" y="9"/>
                    <a:pt x="0" y="9"/>
                  </a:cubicBezTo>
                  <a:cubicBezTo>
                    <a:pt x="16" y="0"/>
                    <a:pt x="36" y="0"/>
                    <a:pt x="53" y="9"/>
                  </a:cubicBezTo>
                  <a:cubicBezTo>
                    <a:pt x="80" y="24"/>
                    <a:pt x="90" y="58"/>
                    <a:pt x="75" y="85"/>
                  </a:cubicBezTo>
                  <a:cubicBezTo>
                    <a:pt x="71" y="92"/>
                    <a:pt x="66" y="97"/>
                    <a:pt x="60" y="10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487"/>
            <p:cNvSpPr>
              <a:spLocks/>
            </p:cNvSpPr>
            <p:nvPr userDrawn="1"/>
          </p:nvSpPr>
          <p:spPr bwMode="auto">
            <a:xfrm>
              <a:off x="568" y="2909"/>
              <a:ext cx="232" cy="284"/>
            </a:xfrm>
            <a:custGeom>
              <a:avLst/>
              <a:gdLst>
                <a:gd name="T0" fmla="*/ 225 w 232"/>
                <a:gd name="T1" fmla="*/ 284 h 284"/>
                <a:gd name="T2" fmla="*/ 0 w 232"/>
                <a:gd name="T3" fmla="*/ 5 h 284"/>
                <a:gd name="T4" fmla="*/ 7 w 232"/>
                <a:gd name="T5" fmla="*/ 0 h 284"/>
                <a:gd name="T6" fmla="*/ 232 w 232"/>
                <a:gd name="T7" fmla="*/ 279 h 284"/>
                <a:gd name="T8" fmla="*/ 225 w 232"/>
                <a:gd name="T9" fmla="*/ 284 h 284"/>
              </a:gdLst>
              <a:ahLst/>
              <a:cxnLst>
                <a:cxn ang="0">
                  <a:pos x="T0" y="T1"/>
                </a:cxn>
                <a:cxn ang="0">
                  <a:pos x="T2" y="T3"/>
                </a:cxn>
                <a:cxn ang="0">
                  <a:pos x="T4" y="T5"/>
                </a:cxn>
                <a:cxn ang="0">
                  <a:pos x="T6" y="T7"/>
                </a:cxn>
                <a:cxn ang="0">
                  <a:pos x="T8" y="T9"/>
                </a:cxn>
              </a:cxnLst>
              <a:rect l="0" t="0" r="r" b="b"/>
              <a:pathLst>
                <a:path w="232" h="284">
                  <a:moveTo>
                    <a:pt x="225" y="284"/>
                  </a:moveTo>
                  <a:lnTo>
                    <a:pt x="0" y="5"/>
                  </a:lnTo>
                  <a:lnTo>
                    <a:pt x="7" y="0"/>
                  </a:lnTo>
                  <a:lnTo>
                    <a:pt x="232" y="279"/>
                  </a:lnTo>
                  <a:lnTo>
                    <a:pt x="225" y="28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488"/>
            <p:cNvSpPr>
              <a:spLocks/>
            </p:cNvSpPr>
            <p:nvPr userDrawn="1"/>
          </p:nvSpPr>
          <p:spPr bwMode="auto">
            <a:xfrm>
              <a:off x="308" y="2913"/>
              <a:ext cx="257" cy="169"/>
            </a:xfrm>
            <a:custGeom>
              <a:avLst/>
              <a:gdLst>
                <a:gd name="T0" fmla="*/ 5 w 257"/>
                <a:gd name="T1" fmla="*/ 169 h 169"/>
                <a:gd name="T2" fmla="*/ 0 w 257"/>
                <a:gd name="T3" fmla="*/ 162 h 169"/>
                <a:gd name="T4" fmla="*/ 252 w 257"/>
                <a:gd name="T5" fmla="*/ 0 h 169"/>
                <a:gd name="T6" fmla="*/ 257 w 257"/>
                <a:gd name="T7" fmla="*/ 6 h 169"/>
                <a:gd name="T8" fmla="*/ 5 w 257"/>
                <a:gd name="T9" fmla="*/ 169 h 169"/>
              </a:gdLst>
              <a:ahLst/>
              <a:cxnLst>
                <a:cxn ang="0">
                  <a:pos x="T0" y="T1"/>
                </a:cxn>
                <a:cxn ang="0">
                  <a:pos x="T2" y="T3"/>
                </a:cxn>
                <a:cxn ang="0">
                  <a:pos x="T4" y="T5"/>
                </a:cxn>
                <a:cxn ang="0">
                  <a:pos x="T6" y="T7"/>
                </a:cxn>
                <a:cxn ang="0">
                  <a:pos x="T8" y="T9"/>
                </a:cxn>
              </a:cxnLst>
              <a:rect l="0" t="0" r="r" b="b"/>
              <a:pathLst>
                <a:path w="257" h="169">
                  <a:moveTo>
                    <a:pt x="5" y="169"/>
                  </a:moveTo>
                  <a:lnTo>
                    <a:pt x="0" y="162"/>
                  </a:lnTo>
                  <a:lnTo>
                    <a:pt x="252" y="0"/>
                  </a:lnTo>
                  <a:lnTo>
                    <a:pt x="257" y="6"/>
                  </a:lnTo>
                  <a:lnTo>
                    <a:pt x="5" y="16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489"/>
            <p:cNvSpPr>
              <a:spLocks/>
            </p:cNvSpPr>
            <p:nvPr userDrawn="1"/>
          </p:nvSpPr>
          <p:spPr bwMode="auto">
            <a:xfrm>
              <a:off x="496" y="2886"/>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6"/>
                    <a:pt x="6" y="0"/>
                  </a:cubicBezTo>
                  <a:cubicBezTo>
                    <a:pt x="9" y="1"/>
                    <a:pt x="9" y="1"/>
                    <a:pt x="9" y="1"/>
                  </a:cubicBezTo>
                  <a:cubicBezTo>
                    <a:pt x="5" y="7"/>
                    <a:pt x="3" y="15"/>
                    <a:pt x="3" y="22"/>
                  </a:cubicBezTo>
                  <a:cubicBezTo>
                    <a:pt x="4" y="32"/>
                    <a:pt x="8" y="42"/>
                    <a:pt x="15" y="49"/>
                  </a:cubicBezTo>
                  <a:cubicBezTo>
                    <a:pt x="23" y="56"/>
                    <a:pt x="32" y="59"/>
                    <a:pt x="43" y="59"/>
                  </a:cubicBezTo>
                  <a:cubicBezTo>
                    <a:pt x="52" y="59"/>
                    <a:pt x="60" y="55"/>
                    <a:pt x="67" y="50"/>
                  </a:cubicBezTo>
                  <a:cubicBezTo>
                    <a:pt x="69" y="52"/>
                    <a:pt x="69" y="52"/>
                    <a:pt x="69" y="52"/>
                  </a:cubicBezTo>
                  <a:cubicBezTo>
                    <a:pt x="62" y="58"/>
                    <a:pt x="52" y="62"/>
                    <a:pt x="43" y="62"/>
                  </a:cubicBezTo>
                  <a:cubicBezTo>
                    <a:pt x="42" y="62"/>
                    <a:pt x="42" y="62"/>
                    <a:pt x="42" y="6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490"/>
            <p:cNvSpPr>
              <a:spLocks/>
            </p:cNvSpPr>
            <p:nvPr userDrawn="1"/>
          </p:nvSpPr>
          <p:spPr bwMode="auto">
            <a:xfrm>
              <a:off x="524" y="2850"/>
              <a:ext cx="100" cy="36"/>
            </a:xfrm>
            <a:custGeom>
              <a:avLst/>
              <a:gdLst>
                <a:gd name="T0" fmla="*/ 57 w 59"/>
                <a:gd name="T1" fmla="*/ 21 h 21"/>
                <a:gd name="T2" fmla="*/ 23 w 59"/>
                <a:gd name="T3" fmla="*/ 3 h 21"/>
                <a:gd name="T4" fmla="*/ 2 w 59"/>
                <a:gd name="T5" fmla="*/ 11 h 21"/>
                <a:gd name="T6" fmla="*/ 0 w 59"/>
                <a:gd name="T7" fmla="*/ 8 h 21"/>
                <a:gd name="T8" fmla="*/ 23 w 59"/>
                <a:gd name="T9" fmla="*/ 0 h 21"/>
                <a:gd name="T10" fmla="*/ 59 w 59"/>
                <a:gd name="T11" fmla="*/ 19 h 21"/>
                <a:gd name="T12" fmla="*/ 57 w 59"/>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9" h="21">
                  <a:moveTo>
                    <a:pt x="57" y="21"/>
                  </a:moveTo>
                  <a:cubicBezTo>
                    <a:pt x="49" y="9"/>
                    <a:pt x="37" y="3"/>
                    <a:pt x="23" y="3"/>
                  </a:cubicBezTo>
                  <a:cubicBezTo>
                    <a:pt x="16" y="4"/>
                    <a:pt x="8" y="6"/>
                    <a:pt x="2" y="11"/>
                  </a:cubicBezTo>
                  <a:cubicBezTo>
                    <a:pt x="0" y="8"/>
                    <a:pt x="0" y="8"/>
                    <a:pt x="0" y="8"/>
                  </a:cubicBezTo>
                  <a:cubicBezTo>
                    <a:pt x="7" y="3"/>
                    <a:pt x="15" y="1"/>
                    <a:pt x="23" y="0"/>
                  </a:cubicBezTo>
                  <a:cubicBezTo>
                    <a:pt x="38" y="0"/>
                    <a:pt x="51" y="7"/>
                    <a:pt x="59" y="19"/>
                  </a:cubicBezTo>
                  <a:lnTo>
                    <a:pt x="57" y="2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491"/>
            <p:cNvSpPr>
              <a:spLocks/>
            </p:cNvSpPr>
            <p:nvPr userDrawn="1"/>
          </p:nvSpPr>
          <p:spPr bwMode="auto">
            <a:xfrm>
              <a:off x="475" y="2826"/>
              <a:ext cx="103" cy="73"/>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5"/>
                    <a:pt x="10" y="21"/>
                    <a:pt x="5" y="4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492"/>
            <p:cNvSpPr>
              <a:spLocks/>
            </p:cNvSpPr>
            <p:nvPr userDrawn="1"/>
          </p:nvSpPr>
          <p:spPr bwMode="auto">
            <a:xfrm>
              <a:off x="533" y="2840"/>
              <a:ext cx="130" cy="176"/>
            </a:xfrm>
            <a:custGeom>
              <a:avLst/>
              <a:gdLst>
                <a:gd name="T0" fmla="*/ 20 w 77"/>
                <a:gd name="T1" fmla="*/ 104 h 104"/>
                <a:gd name="T2" fmla="*/ 0 w 77"/>
                <a:gd name="T3" fmla="*/ 100 h 104"/>
                <a:gd name="T4" fmla="*/ 1 w 77"/>
                <a:gd name="T5" fmla="*/ 95 h 104"/>
                <a:gd name="T6" fmla="*/ 21 w 77"/>
                <a:gd name="T7" fmla="*/ 99 h 104"/>
                <a:gd name="T8" fmla="*/ 71 w 77"/>
                <a:gd name="T9" fmla="*/ 46 h 104"/>
                <a:gd name="T10" fmla="*/ 47 w 77"/>
                <a:gd name="T11" fmla="*/ 4 h 104"/>
                <a:gd name="T12" fmla="*/ 49 w 77"/>
                <a:gd name="T13" fmla="*/ 0 h 104"/>
                <a:gd name="T14" fmla="*/ 76 w 77"/>
                <a:gd name="T15" fmla="*/ 46 h 104"/>
                <a:gd name="T16" fmla="*/ 22 w 77"/>
                <a:gd name="T17" fmla="*/ 104 h 104"/>
                <a:gd name="T18" fmla="*/ 20 w 77"/>
                <a:gd name="T1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04">
                  <a:moveTo>
                    <a:pt x="20" y="104"/>
                  </a:moveTo>
                  <a:cubicBezTo>
                    <a:pt x="13" y="104"/>
                    <a:pt x="6" y="102"/>
                    <a:pt x="0" y="100"/>
                  </a:cubicBezTo>
                  <a:cubicBezTo>
                    <a:pt x="1" y="95"/>
                    <a:pt x="1" y="95"/>
                    <a:pt x="1" y="95"/>
                  </a:cubicBezTo>
                  <a:cubicBezTo>
                    <a:pt x="8" y="98"/>
                    <a:pt x="14" y="99"/>
                    <a:pt x="21" y="99"/>
                  </a:cubicBezTo>
                  <a:cubicBezTo>
                    <a:pt x="50" y="98"/>
                    <a:pt x="72" y="74"/>
                    <a:pt x="71" y="46"/>
                  </a:cubicBezTo>
                  <a:cubicBezTo>
                    <a:pt x="70" y="29"/>
                    <a:pt x="61" y="13"/>
                    <a:pt x="47" y="4"/>
                  </a:cubicBezTo>
                  <a:cubicBezTo>
                    <a:pt x="49" y="0"/>
                    <a:pt x="49" y="0"/>
                    <a:pt x="49" y="0"/>
                  </a:cubicBezTo>
                  <a:cubicBezTo>
                    <a:pt x="65" y="10"/>
                    <a:pt x="75" y="27"/>
                    <a:pt x="76" y="46"/>
                  </a:cubicBezTo>
                  <a:cubicBezTo>
                    <a:pt x="77" y="77"/>
                    <a:pt x="52" y="103"/>
                    <a:pt x="22" y="104"/>
                  </a:cubicBezTo>
                  <a:cubicBezTo>
                    <a:pt x="21" y="104"/>
                    <a:pt x="20" y="104"/>
                    <a:pt x="20" y="104"/>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493"/>
            <p:cNvSpPr>
              <a:spLocks/>
            </p:cNvSpPr>
            <p:nvPr userDrawn="1"/>
          </p:nvSpPr>
          <p:spPr bwMode="auto">
            <a:xfrm>
              <a:off x="7807" y="1931"/>
              <a:ext cx="300" cy="240"/>
            </a:xfrm>
            <a:custGeom>
              <a:avLst/>
              <a:gdLst>
                <a:gd name="T0" fmla="*/ 295 w 300"/>
                <a:gd name="T1" fmla="*/ 240 h 240"/>
                <a:gd name="T2" fmla="*/ 0 w 300"/>
                <a:gd name="T3" fmla="*/ 6 h 240"/>
                <a:gd name="T4" fmla="*/ 5 w 300"/>
                <a:gd name="T5" fmla="*/ 0 h 240"/>
                <a:gd name="T6" fmla="*/ 300 w 300"/>
                <a:gd name="T7" fmla="*/ 235 h 240"/>
                <a:gd name="T8" fmla="*/ 295 w 300"/>
                <a:gd name="T9" fmla="*/ 240 h 240"/>
              </a:gdLst>
              <a:ahLst/>
              <a:cxnLst>
                <a:cxn ang="0">
                  <a:pos x="T0" y="T1"/>
                </a:cxn>
                <a:cxn ang="0">
                  <a:pos x="T2" y="T3"/>
                </a:cxn>
                <a:cxn ang="0">
                  <a:pos x="T4" y="T5"/>
                </a:cxn>
                <a:cxn ang="0">
                  <a:pos x="T6" y="T7"/>
                </a:cxn>
                <a:cxn ang="0">
                  <a:pos x="T8" y="T9"/>
                </a:cxn>
              </a:cxnLst>
              <a:rect l="0" t="0" r="r" b="b"/>
              <a:pathLst>
                <a:path w="300" h="240">
                  <a:moveTo>
                    <a:pt x="295" y="240"/>
                  </a:moveTo>
                  <a:lnTo>
                    <a:pt x="0" y="6"/>
                  </a:lnTo>
                  <a:lnTo>
                    <a:pt x="5" y="0"/>
                  </a:lnTo>
                  <a:lnTo>
                    <a:pt x="300" y="235"/>
                  </a:lnTo>
                  <a:lnTo>
                    <a:pt x="295" y="24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494"/>
            <p:cNvSpPr>
              <a:spLocks/>
            </p:cNvSpPr>
            <p:nvPr userDrawn="1"/>
          </p:nvSpPr>
          <p:spPr bwMode="auto">
            <a:xfrm>
              <a:off x="8041" y="2147"/>
              <a:ext cx="125" cy="100"/>
            </a:xfrm>
            <a:custGeom>
              <a:avLst/>
              <a:gdLst>
                <a:gd name="T0" fmla="*/ 31 w 74"/>
                <a:gd name="T1" fmla="*/ 57 h 59"/>
                <a:gd name="T2" fmla="*/ 19 w 74"/>
                <a:gd name="T3" fmla="*/ 55 h 59"/>
                <a:gd name="T4" fmla="*/ 0 w 74"/>
                <a:gd name="T5" fmla="*/ 42 h 59"/>
                <a:gd name="T6" fmla="*/ 2 w 74"/>
                <a:gd name="T7" fmla="*/ 41 h 59"/>
                <a:gd name="T8" fmla="*/ 20 w 74"/>
                <a:gd name="T9" fmla="*/ 52 h 59"/>
                <a:gd name="T10" fmla="*/ 68 w 74"/>
                <a:gd name="T11" fmla="*/ 27 h 59"/>
                <a:gd name="T12" fmla="*/ 67 w 74"/>
                <a:gd name="T13" fmla="*/ 1 h 59"/>
                <a:gd name="T14" fmla="*/ 69 w 74"/>
                <a:gd name="T15" fmla="*/ 0 h 59"/>
                <a:gd name="T16" fmla="*/ 71 w 74"/>
                <a:gd name="T17" fmla="*/ 28 h 59"/>
                <a:gd name="T18" fmla="*/ 31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1" y="57"/>
                  </a:moveTo>
                  <a:cubicBezTo>
                    <a:pt x="27" y="57"/>
                    <a:pt x="23" y="56"/>
                    <a:pt x="19" y="55"/>
                  </a:cubicBezTo>
                  <a:cubicBezTo>
                    <a:pt x="12" y="53"/>
                    <a:pt x="5" y="48"/>
                    <a:pt x="0" y="42"/>
                  </a:cubicBezTo>
                  <a:cubicBezTo>
                    <a:pt x="2" y="41"/>
                    <a:pt x="2" y="41"/>
                    <a:pt x="2" y="41"/>
                  </a:cubicBezTo>
                  <a:cubicBezTo>
                    <a:pt x="7" y="46"/>
                    <a:pt x="13" y="50"/>
                    <a:pt x="20" y="52"/>
                  </a:cubicBezTo>
                  <a:cubicBezTo>
                    <a:pt x="40" y="59"/>
                    <a:pt x="62" y="47"/>
                    <a:pt x="68" y="27"/>
                  </a:cubicBezTo>
                  <a:cubicBezTo>
                    <a:pt x="71" y="19"/>
                    <a:pt x="70" y="9"/>
                    <a:pt x="67" y="1"/>
                  </a:cubicBezTo>
                  <a:cubicBezTo>
                    <a:pt x="69" y="0"/>
                    <a:pt x="69" y="0"/>
                    <a:pt x="69" y="0"/>
                  </a:cubicBezTo>
                  <a:cubicBezTo>
                    <a:pt x="73" y="9"/>
                    <a:pt x="74" y="19"/>
                    <a:pt x="71" y="28"/>
                  </a:cubicBezTo>
                  <a:cubicBezTo>
                    <a:pt x="65" y="46"/>
                    <a:pt x="49" y="57"/>
                    <a:pt x="31" y="57"/>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495"/>
            <p:cNvSpPr>
              <a:spLocks/>
            </p:cNvSpPr>
            <p:nvPr userDrawn="1"/>
          </p:nvSpPr>
          <p:spPr bwMode="auto">
            <a:xfrm>
              <a:off x="8023" y="2106"/>
              <a:ext cx="56" cy="88"/>
            </a:xfrm>
            <a:custGeom>
              <a:avLst/>
              <a:gdLst>
                <a:gd name="T0" fmla="*/ 3 w 33"/>
                <a:gd name="T1" fmla="*/ 52 h 52"/>
                <a:gd name="T2" fmla="*/ 3 w 33"/>
                <a:gd name="T3" fmla="*/ 27 h 52"/>
                <a:gd name="T4" fmla="*/ 32 w 33"/>
                <a:gd name="T5" fmla="*/ 0 h 52"/>
                <a:gd name="T6" fmla="*/ 33 w 33"/>
                <a:gd name="T7" fmla="*/ 3 h 52"/>
                <a:gd name="T8" fmla="*/ 6 w 33"/>
                <a:gd name="T9" fmla="*/ 28 h 52"/>
                <a:gd name="T10" fmla="*/ 6 w 33"/>
                <a:gd name="T11" fmla="*/ 51 h 52"/>
                <a:gd name="T12" fmla="*/ 3 w 33"/>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3" h="52">
                  <a:moveTo>
                    <a:pt x="3" y="52"/>
                  </a:moveTo>
                  <a:cubicBezTo>
                    <a:pt x="0" y="44"/>
                    <a:pt x="0" y="35"/>
                    <a:pt x="3" y="27"/>
                  </a:cubicBezTo>
                  <a:cubicBezTo>
                    <a:pt x="7" y="14"/>
                    <a:pt x="18" y="3"/>
                    <a:pt x="32" y="0"/>
                  </a:cubicBezTo>
                  <a:cubicBezTo>
                    <a:pt x="33" y="3"/>
                    <a:pt x="33" y="3"/>
                    <a:pt x="33" y="3"/>
                  </a:cubicBezTo>
                  <a:cubicBezTo>
                    <a:pt x="20" y="6"/>
                    <a:pt x="10" y="16"/>
                    <a:pt x="6" y="28"/>
                  </a:cubicBezTo>
                  <a:cubicBezTo>
                    <a:pt x="3" y="36"/>
                    <a:pt x="3" y="43"/>
                    <a:pt x="6" y="51"/>
                  </a:cubicBezTo>
                  <a:lnTo>
                    <a:pt x="3" y="5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496"/>
            <p:cNvSpPr>
              <a:spLocks/>
            </p:cNvSpPr>
            <p:nvPr userDrawn="1"/>
          </p:nvSpPr>
          <p:spPr bwMode="auto">
            <a:xfrm>
              <a:off x="7992" y="2132"/>
              <a:ext cx="54" cy="120"/>
            </a:xfrm>
            <a:custGeom>
              <a:avLst/>
              <a:gdLst>
                <a:gd name="T0" fmla="*/ 29 w 32"/>
                <a:gd name="T1" fmla="*/ 71 h 71"/>
                <a:gd name="T2" fmla="*/ 7 w 32"/>
                <a:gd name="T3" fmla="*/ 8 h 71"/>
                <a:gd name="T4" fmla="*/ 10 w 32"/>
                <a:gd name="T5" fmla="*/ 0 h 71"/>
                <a:gd name="T6" fmla="*/ 14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2"/>
                    <a:pt x="10" y="0"/>
                  </a:cubicBezTo>
                  <a:cubicBezTo>
                    <a:pt x="14" y="2"/>
                    <a:pt x="14" y="2"/>
                    <a:pt x="14" y="2"/>
                  </a:cubicBezTo>
                  <a:cubicBezTo>
                    <a:pt x="13" y="4"/>
                    <a:pt x="12" y="7"/>
                    <a:pt x="12" y="9"/>
                  </a:cubicBezTo>
                  <a:cubicBezTo>
                    <a:pt x="5" y="31"/>
                    <a:pt x="13" y="54"/>
                    <a:pt x="32" y="67"/>
                  </a:cubicBezTo>
                  <a:lnTo>
                    <a:pt x="29" y="7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497"/>
            <p:cNvSpPr>
              <a:spLocks/>
            </p:cNvSpPr>
            <p:nvPr userDrawn="1"/>
          </p:nvSpPr>
          <p:spPr bwMode="auto">
            <a:xfrm>
              <a:off x="8035" y="2073"/>
              <a:ext cx="157" cy="160"/>
            </a:xfrm>
            <a:custGeom>
              <a:avLst/>
              <a:gdLst>
                <a:gd name="T0" fmla="*/ 78 w 93"/>
                <a:gd name="T1" fmla="*/ 95 h 95"/>
                <a:gd name="T2" fmla="*/ 75 w 93"/>
                <a:gd name="T3" fmla="*/ 92 h 95"/>
                <a:gd name="T4" fmla="*/ 84 w 93"/>
                <a:gd name="T5" fmla="*/ 74 h 95"/>
                <a:gd name="T6" fmla="*/ 81 w 93"/>
                <a:gd name="T7" fmla="*/ 36 h 95"/>
                <a:gd name="T8" fmla="*/ 51 w 93"/>
                <a:gd name="T9" fmla="*/ 11 h 95"/>
                <a:gd name="T10" fmla="*/ 3 w 93"/>
                <a:gd name="T11" fmla="*/ 20 h 95"/>
                <a:gd name="T12" fmla="*/ 0 w 93"/>
                <a:gd name="T13" fmla="*/ 16 h 95"/>
                <a:gd name="T14" fmla="*/ 52 w 93"/>
                <a:gd name="T15" fmla="*/ 6 h 95"/>
                <a:gd name="T16" fmla="*/ 85 w 93"/>
                <a:gd name="T17" fmla="*/ 33 h 95"/>
                <a:gd name="T18" fmla="*/ 89 w 93"/>
                <a:gd name="T19" fmla="*/ 76 h 95"/>
                <a:gd name="T20" fmla="*/ 78 w 93"/>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5">
                  <a:moveTo>
                    <a:pt x="78" y="95"/>
                  </a:moveTo>
                  <a:cubicBezTo>
                    <a:pt x="75" y="92"/>
                    <a:pt x="75" y="92"/>
                    <a:pt x="75" y="92"/>
                  </a:cubicBezTo>
                  <a:cubicBezTo>
                    <a:pt x="79" y="87"/>
                    <a:pt x="82" y="81"/>
                    <a:pt x="84" y="74"/>
                  </a:cubicBezTo>
                  <a:cubicBezTo>
                    <a:pt x="88" y="61"/>
                    <a:pt x="87" y="48"/>
                    <a:pt x="81" y="36"/>
                  </a:cubicBezTo>
                  <a:cubicBezTo>
                    <a:pt x="74" y="23"/>
                    <a:pt x="64" y="15"/>
                    <a:pt x="51" y="11"/>
                  </a:cubicBezTo>
                  <a:cubicBezTo>
                    <a:pt x="34" y="5"/>
                    <a:pt x="16" y="9"/>
                    <a:pt x="3" y="20"/>
                  </a:cubicBezTo>
                  <a:cubicBezTo>
                    <a:pt x="0" y="16"/>
                    <a:pt x="0" y="16"/>
                    <a:pt x="0" y="16"/>
                  </a:cubicBezTo>
                  <a:cubicBezTo>
                    <a:pt x="14" y="4"/>
                    <a:pt x="34" y="0"/>
                    <a:pt x="52" y="6"/>
                  </a:cubicBezTo>
                  <a:cubicBezTo>
                    <a:pt x="66" y="10"/>
                    <a:pt x="78" y="20"/>
                    <a:pt x="85" y="33"/>
                  </a:cubicBezTo>
                  <a:cubicBezTo>
                    <a:pt x="92" y="47"/>
                    <a:pt x="93" y="62"/>
                    <a:pt x="89" y="76"/>
                  </a:cubicBezTo>
                  <a:cubicBezTo>
                    <a:pt x="87" y="83"/>
                    <a:pt x="83" y="90"/>
                    <a:pt x="78" y="95"/>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498"/>
            <p:cNvSpPr>
              <a:spLocks/>
            </p:cNvSpPr>
            <p:nvPr userDrawn="1"/>
          </p:nvSpPr>
          <p:spPr bwMode="auto">
            <a:xfrm>
              <a:off x="3887" y="590"/>
              <a:ext cx="133" cy="735"/>
            </a:xfrm>
            <a:custGeom>
              <a:avLst/>
              <a:gdLst>
                <a:gd name="T0" fmla="*/ 8 w 133"/>
                <a:gd name="T1" fmla="*/ 735 h 735"/>
                <a:gd name="T2" fmla="*/ 0 w 133"/>
                <a:gd name="T3" fmla="*/ 735 h 735"/>
                <a:gd name="T4" fmla="*/ 127 w 133"/>
                <a:gd name="T5" fmla="*/ 0 h 735"/>
                <a:gd name="T6" fmla="*/ 133 w 133"/>
                <a:gd name="T7" fmla="*/ 2 h 735"/>
                <a:gd name="T8" fmla="*/ 8 w 133"/>
                <a:gd name="T9" fmla="*/ 735 h 735"/>
              </a:gdLst>
              <a:ahLst/>
              <a:cxnLst>
                <a:cxn ang="0">
                  <a:pos x="T0" y="T1"/>
                </a:cxn>
                <a:cxn ang="0">
                  <a:pos x="T2" y="T3"/>
                </a:cxn>
                <a:cxn ang="0">
                  <a:pos x="T4" y="T5"/>
                </a:cxn>
                <a:cxn ang="0">
                  <a:pos x="T6" y="T7"/>
                </a:cxn>
                <a:cxn ang="0">
                  <a:pos x="T8" y="T9"/>
                </a:cxn>
              </a:cxnLst>
              <a:rect l="0" t="0" r="r" b="b"/>
              <a:pathLst>
                <a:path w="133" h="735">
                  <a:moveTo>
                    <a:pt x="8" y="735"/>
                  </a:moveTo>
                  <a:lnTo>
                    <a:pt x="0" y="735"/>
                  </a:lnTo>
                  <a:lnTo>
                    <a:pt x="127" y="0"/>
                  </a:lnTo>
                  <a:lnTo>
                    <a:pt x="133" y="2"/>
                  </a:lnTo>
                  <a:lnTo>
                    <a:pt x="8" y="73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499"/>
            <p:cNvSpPr>
              <a:spLocks/>
            </p:cNvSpPr>
            <p:nvPr userDrawn="1"/>
          </p:nvSpPr>
          <p:spPr bwMode="auto">
            <a:xfrm>
              <a:off x="3630" y="999"/>
              <a:ext cx="117" cy="342"/>
            </a:xfrm>
            <a:custGeom>
              <a:avLst/>
              <a:gdLst>
                <a:gd name="T0" fmla="*/ 108 w 117"/>
                <a:gd name="T1" fmla="*/ 342 h 342"/>
                <a:gd name="T2" fmla="*/ 0 w 117"/>
                <a:gd name="T3" fmla="*/ 3 h 342"/>
                <a:gd name="T4" fmla="*/ 9 w 117"/>
                <a:gd name="T5" fmla="*/ 0 h 342"/>
                <a:gd name="T6" fmla="*/ 117 w 117"/>
                <a:gd name="T7" fmla="*/ 338 h 342"/>
                <a:gd name="T8" fmla="*/ 108 w 117"/>
                <a:gd name="T9" fmla="*/ 342 h 342"/>
              </a:gdLst>
              <a:ahLst/>
              <a:cxnLst>
                <a:cxn ang="0">
                  <a:pos x="T0" y="T1"/>
                </a:cxn>
                <a:cxn ang="0">
                  <a:pos x="T2" y="T3"/>
                </a:cxn>
                <a:cxn ang="0">
                  <a:pos x="T4" y="T5"/>
                </a:cxn>
                <a:cxn ang="0">
                  <a:pos x="T6" y="T7"/>
                </a:cxn>
                <a:cxn ang="0">
                  <a:pos x="T8" y="T9"/>
                </a:cxn>
              </a:cxnLst>
              <a:rect l="0" t="0" r="r" b="b"/>
              <a:pathLst>
                <a:path w="117" h="342">
                  <a:moveTo>
                    <a:pt x="108" y="342"/>
                  </a:moveTo>
                  <a:lnTo>
                    <a:pt x="0" y="3"/>
                  </a:lnTo>
                  <a:lnTo>
                    <a:pt x="9" y="0"/>
                  </a:lnTo>
                  <a:lnTo>
                    <a:pt x="117" y="338"/>
                  </a:lnTo>
                  <a:lnTo>
                    <a:pt x="108" y="34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500"/>
            <p:cNvSpPr>
              <a:spLocks/>
            </p:cNvSpPr>
            <p:nvPr userDrawn="1"/>
          </p:nvSpPr>
          <p:spPr bwMode="auto">
            <a:xfrm>
              <a:off x="3752" y="2280"/>
              <a:ext cx="25" cy="217"/>
            </a:xfrm>
            <a:custGeom>
              <a:avLst/>
              <a:gdLst>
                <a:gd name="T0" fmla="*/ 8 w 25"/>
                <a:gd name="T1" fmla="*/ 217 h 217"/>
                <a:gd name="T2" fmla="*/ 0 w 25"/>
                <a:gd name="T3" fmla="*/ 217 h 217"/>
                <a:gd name="T4" fmla="*/ 18 w 25"/>
                <a:gd name="T5" fmla="*/ 0 h 217"/>
                <a:gd name="T6" fmla="*/ 25 w 25"/>
                <a:gd name="T7" fmla="*/ 0 h 217"/>
                <a:gd name="T8" fmla="*/ 8 w 25"/>
                <a:gd name="T9" fmla="*/ 217 h 217"/>
              </a:gdLst>
              <a:ahLst/>
              <a:cxnLst>
                <a:cxn ang="0">
                  <a:pos x="T0" y="T1"/>
                </a:cxn>
                <a:cxn ang="0">
                  <a:pos x="T2" y="T3"/>
                </a:cxn>
                <a:cxn ang="0">
                  <a:pos x="T4" y="T5"/>
                </a:cxn>
                <a:cxn ang="0">
                  <a:pos x="T6" y="T7"/>
                </a:cxn>
                <a:cxn ang="0">
                  <a:pos x="T8" y="T9"/>
                </a:cxn>
              </a:cxnLst>
              <a:rect l="0" t="0" r="r" b="b"/>
              <a:pathLst>
                <a:path w="25" h="217">
                  <a:moveTo>
                    <a:pt x="8" y="217"/>
                  </a:moveTo>
                  <a:lnTo>
                    <a:pt x="0" y="217"/>
                  </a:lnTo>
                  <a:lnTo>
                    <a:pt x="18" y="0"/>
                  </a:lnTo>
                  <a:lnTo>
                    <a:pt x="25" y="0"/>
                  </a:lnTo>
                  <a:lnTo>
                    <a:pt x="8" y="2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501"/>
            <p:cNvSpPr>
              <a:spLocks/>
            </p:cNvSpPr>
            <p:nvPr userDrawn="1"/>
          </p:nvSpPr>
          <p:spPr bwMode="auto">
            <a:xfrm>
              <a:off x="6248" y="429"/>
              <a:ext cx="442" cy="186"/>
            </a:xfrm>
            <a:custGeom>
              <a:avLst/>
              <a:gdLst>
                <a:gd name="T0" fmla="*/ 439 w 442"/>
                <a:gd name="T1" fmla="*/ 186 h 186"/>
                <a:gd name="T2" fmla="*/ 0 w 442"/>
                <a:gd name="T3" fmla="*/ 7 h 186"/>
                <a:gd name="T4" fmla="*/ 3 w 442"/>
                <a:gd name="T5" fmla="*/ 0 h 186"/>
                <a:gd name="T6" fmla="*/ 442 w 442"/>
                <a:gd name="T7" fmla="*/ 180 h 186"/>
                <a:gd name="T8" fmla="*/ 439 w 442"/>
                <a:gd name="T9" fmla="*/ 186 h 186"/>
              </a:gdLst>
              <a:ahLst/>
              <a:cxnLst>
                <a:cxn ang="0">
                  <a:pos x="T0" y="T1"/>
                </a:cxn>
                <a:cxn ang="0">
                  <a:pos x="T2" y="T3"/>
                </a:cxn>
                <a:cxn ang="0">
                  <a:pos x="T4" y="T5"/>
                </a:cxn>
                <a:cxn ang="0">
                  <a:pos x="T6" y="T7"/>
                </a:cxn>
                <a:cxn ang="0">
                  <a:pos x="T8" y="T9"/>
                </a:cxn>
              </a:cxnLst>
              <a:rect l="0" t="0" r="r" b="b"/>
              <a:pathLst>
                <a:path w="442" h="186">
                  <a:moveTo>
                    <a:pt x="439" y="186"/>
                  </a:moveTo>
                  <a:lnTo>
                    <a:pt x="0" y="7"/>
                  </a:lnTo>
                  <a:lnTo>
                    <a:pt x="3" y="0"/>
                  </a:lnTo>
                  <a:lnTo>
                    <a:pt x="442" y="180"/>
                  </a:lnTo>
                  <a:lnTo>
                    <a:pt x="439" y="18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502"/>
            <p:cNvSpPr>
              <a:spLocks/>
            </p:cNvSpPr>
            <p:nvPr userDrawn="1"/>
          </p:nvSpPr>
          <p:spPr bwMode="auto">
            <a:xfrm>
              <a:off x="6694" y="419"/>
              <a:ext cx="567" cy="203"/>
            </a:xfrm>
            <a:custGeom>
              <a:avLst/>
              <a:gdLst>
                <a:gd name="T0" fmla="*/ 3 w 567"/>
                <a:gd name="T1" fmla="*/ 203 h 203"/>
                <a:gd name="T2" fmla="*/ 0 w 567"/>
                <a:gd name="T3" fmla="*/ 196 h 203"/>
                <a:gd name="T4" fmla="*/ 564 w 567"/>
                <a:gd name="T5" fmla="*/ 0 h 203"/>
                <a:gd name="T6" fmla="*/ 567 w 567"/>
                <a:gd name="T7" fmla="*/ 7 h 203"/>
                <a:gd name="T8" fmla="*/ 3 w 567"/>
                <a:gd name="T9" fmla="*/ 203 h 203"/>
              </a:gdLst>
              <a:ahLst/>
              <a:cxnLst>
                <a:cxn ang="0">
                  <a:pos x="T0" y="T1"/>
                </a:cxn>
                <a:cxn ang="0">
                  <a:pos x="T2" y="T3"/>
                </a:cxn>
                <a:cxn ang="0">
                  <a:pos x="T4" y="T5"/>
                </a:cxn>
                <a:cxn ang="0">
                  <a:pos x="T6" y="T7"/>
                </a:cxn>
                <a:cxn ang="0">
                  <a:pos x="T8" y="T9"/>
                </a:cxn>
              </a:cxnLst>
              <a:rect l="0" t="0" r="r" b="b"/>
              <a:pathLst>
                <a:path w="567" h="203">
                  <a:moveTo>
                    <a:pt x="3" y="203"/>
                  </a:moveTo>
                  <a:lnTo>
                    <a:pt x="0" y="196"/>
                  </a:lnTo>
                  <a:lnTo>
                    <a:pt x="564" y="0"/>
                  </a:lnTo>
                  <a:lnTo>
                    <a:pt x="567" y="7"/>
                  </a:lnTo>
                  <a:lnTo>
                    <a:pt x="3" y="20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503"/>
            <p:cNvSpPr>
              <a:spLocks/>
            </p:cNvSpPr>
            <p:nvPr userDrawn="1"/>
          </p:nvSpPr>
          <p:spPr bwMode="auto">
            <a:xfrm>
              <a:off x="6619" y="582"/>
              <a:ext cx="117" cy="106"/>
            </a:xfrm>
            <a:custGeom>
              <a:avLst/>
              <a:gdLst>
                <a:gd name="T0" fmla="*/ 41 w 69"/>
                <a:gd name="T1" fmla="*/ 63 h 63"/>
                <a:gd name="T2" fmla="*/ 13 w 69"/>
                <a:gd name="T3" fmla="*/ 51 h 63"/>
                <a:gd name="T4" fmla="*/ 0 w 69"/>
                <a:gd name="T5" fmla="*/ 23 h 63"/>
                <a:gd name="T6" fmla="*/ 6 w 69"/>
                <a:gd name="T7" fmla="*/ 0 h 63"/>
                <a:gd name="T8" fmla="*/ 8 w 69"/>
                <a:gd name="T9" fmla="*/ 2 h 63"/>
                <a:gd name="T10" fmla="*/ 3 w 69"/>
                <a:gd name="T11" fmla="*/ 22 h 63"/>
                <a:gd name="T12" fmla="*/ 15 w 69"/>
                <a:gd name="T13" fmla="*/ 49 h 63"/>
                <a:gd name="T14" fmla="*/ 42 w 69"/>
                <a:gd name="T15" fmla="*/ 60 h 63"/>
                <a:gd name="T16" fmla="*/ 67 w 69"/>
                <a:gd name="T17" fmla="*/ 50 h 63"/>
                <a:gd name="T18" fmla="*/ 69 w 69"/>
                <a:gd name="T19" fmla="*/ 52 h 63"/>
                <a:gd name="T20" fmla="*/ 43 w 69"/>
                <a:gd name="T21" fmla="*/ 63 h 63"/>
                <a:gd name="T22" fmla="*/ 41 w 69"/>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3">
                  <a:moveTo>
                    <a:pt x="41" y="63"/>
                  </a:moveTo>
                  <a:cubicBezTo>
                    <a:pt x="31" y="63"/>
                    <a:pt x="21" y="59"/>
                    <a:pt x="13" y="51"/>
                  </a:cubicBezTo>
                  <a:cubicBezTo>
                    <a:pt x="5" y="44"/>
                    <a:pt x="0" y="34"/>
                    <a:pt x="0" y="23"/>
                  </a:cubicBezTo>
                  <a:cubicBezTo>
                    <a:pt x="0" y="15"/>
                    <a:pt x="2" y="7"/>
                    <a:pt x="6" y="0"/>
                  </a:cubicBezTo>
                  <a:cubicBezTo>
                    <a:pt x="8" y="2"/>
                    <a:pt x="8" y="2"/>
                    <a:pt x="8" y="2"/>
                  </a:cubicBezTo>
                  <a:cubicBezTo>
                    <a:pt x="5" y="8"/>
                    <a:pt x="3" y="15"/>
                    <a:pt x="3" y="22"/>
                  </a:cubicBezTo>
                  <a:cubicBezTo>
                    <a:pt x="3" y="33"/>
                    <a:pt x="8" y="42"/>
                    <a:pt x="15" y="49"/>
                  </a:cubicBezTo>
                  <a:cubicBezTo>
                    <a:pt x="22" y="56"/>
                    <a:pt x="32" y="60"/>
                    <a:pt x="42" y="60"/>
                  </a:cubicBezTo>
                  <a:cubicBezTo>
                    <a:pt x="51" y="59"/>
                    <a:pt x="60" y="56"/>
                    <a:pt x="67" y="50"/>
                  </a:cubicBezTo>
                  <a:cubicBezTo>
                    <a:pt x="69" y="52"/>
                    <a:pt x="69" y="52"/>
                    <a:pt x="69" y="52"/>
                  </a:cubicBezTo>
                  <a:cubicBezTo>
                    <a:pt x="61" y="59"/>
                    <a:pt x="52" y="62"/>
                    <a:pt x="43" y="63"/>
                  </a:cubicBezTo>
                  <a:cubicBezTo>
                    <a:pt x="42" y="63"/>
                    <a:pt x="42" y="63"/>
                    <a:pt x="41" y="6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504"/>
            <p:cNvSpPr>
              <a:spLocks/>
            </p:cNvSpPr>
            <p:nvPr userDrawn="1"/>
          </p:nvSpPr>
          <p:spPr bwMode="auto">
            <a:xfrm>
              <a:off x="6648" y="548"/>
              <a:ext cx="100" cy="34"/>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7" y="3"/>
                    <a:pt x="23" y="3"/>
                  </a:cubicBezTo>
                  <a:cubicBezTo>
                    <a:pt x="16" y="3"/>
                    <a:pt x="8" y="6"/>
                    <a:pt x="2" y="10"/>
                  </a:cubicBezTo>
                  <a:cubicBezTo>
                    <a:pt x="0" y="8"/>
                    <a:pt x="0" y="8"/>
                    <a:pt x="0" y="8"/>
                  </a:cubicBezTo>
                  <a:cubicBezTo>
                    <a:pt x="7" y="3"/>
                    <a:pt x="15" y="0"/>
                    <a:pt x="23" y="0"/>
                  </a:cubicBezTo>
                  <a:cubicBezTo>
                    <a:pt x="38" y="0"/>
                    <a:pt x="51" y="7"/>
                    <a:pt x="59" y="19"/>
                  </a:cubicBezTo>
                  <a:lnTo>
                    <a:pt x="56" y="2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505"/>
            <p:cNvSpPr>
              <a:spLocks/>
            </p:cNvSpPr>
            <p:nvPr userDrawn="1"/>
          </p:nvSpPr>
          <p:spPr bwMode="auto">
            <a:xfrm>
              <a:off x="6599" y="522"/>
              <a:ext cx="103" cy="73"/>
            </a:xfrm>
            <a:custGeom>
              <a:avLst/>
              <a:gdLst>
                <a:gd name="T0" fmla="*/ 4 w 61"/>
                <a:gd name="T1" fmla="*/ 43 h 43"/>
                <a:gd name="T2" fmla="*/ 0 w 61"/>
                <a:gd name="T3" fmla="*/ 42 h 43"/>
                <a:gd name="T4" fmla="*/ 52 w 61"/>
                <a:gd name="T5" fmla="*/ 0 h 43"/>
                <a:gd name="T6" fmla="*/ 61 w 61"/>
                <a:gd name="T7" fmla="*/ 1 h 43"/>
                <a:gd name="T8" fmla="*/ 60 w 61"/>
                <a:gd name="T9" fmla="*/ 6 h 43"/>
                <a:gd name="T10" fmla="*/ 52 w 61"/>
                <a:gd name="T11" fmla="*/ 5 h 43"/>
                <a:gd name="T12" fmla="*/ 4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4" y="43"/>
                  </a:moveTo>
                  <a:cubicBezTo>
                    <a:pt x="0" y="42"/>
                    <a:pt x="0" y="42"/>
                    <a:pt x="0" y="42"/>
                  </a:cubicBezTo>
                  <a:cubicBezTo>
                    <a:pt x="6" y="18"/>
                    <a:pt x="28" y="1"/>
                    <a:pt x="52" y="0"/>
                  </a:cubicBezTo>
                  <a:cubicBezTo>
                    <a:pt x="55" y="0"/>
                    <a:pt x="58" y="1"/>
                    <a:pt x="61" y="1"/>
                  </a:cubicBezTo>
                  <a:cubicBezTo>
                    <a:pt x="60" y="6"/>
                    <a:pt x="60" y="6"/>
                    <a:pt x="60" y="6"/>
                  </a:cubicBezTo>
                  <a:cubicBezTo>
                    <a:pt x="57" y="5"/>
                    <a:pt x="55" y="5"/>
                    <a:pt x="52" y="5"/>
                  </a:cubicBezTo>
                  <a:cubicBezTo>
                    <a:pt x="30" y="6"/>
                    <a:pt x="10" y="22"/>
                    <a:pt x="4" y="4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506"/>
            <p:cNvSpPr>
              <a:spLocks/>
            </p:cNvSpPr>
            <p:nvPr userDrawn="1"/>
          </p:nvSpPr>
          <p:spPr bwMode="auto">
            <a:xfrm>
              <a:off x="6655" y="538"/>
              <a:ext cx="130" cy="174"/>
            </a:xfrm>
            <a:custGeom>
              <a:avLst/>
              <a:gdLst>
                <a:gd name="T0" fmla="*/ 21 w 77"/>
                <a:gd name="T1" fmla="*/ 103 h 103"/>
                <a:gd name="T2" fmla="*/ 0 w 77"/>
                <a:gd name="T3" fmla="*/ 100 h 103"/>
                <a:gd name="T4" fmla="*/ 2 w 77"/>
                <a:gd name="T5" fmla="*/ 95 h 103"/>
                <a:gd name="T6" fmla="*/ 22 w 77"/>
                <a:gd name="T7" fmla="*/ 98 h 103"/>
                <a:gd name="T8" fmla="*/ 58 w 77"/>
                <a:gd name="T9" fmla="*/ 82 h 103"/>
                <a:gd name="T10" fmla="*/ 72 w 77"/>
                <a:gd name="T11" fmla="*/ 46 h 103"/>
                <a:gd name="T12" fmla="*/ 47 w 77"/>
                <a:gd name="T13" fmla="*/ 4 h 103"/>
                <a:gd name="T14" fmla="*/ 50 w 77"/>
                <a:gd name="T15" fmla="*/ 0 h 103"/>
                <a:gd name="T16" fmla="*/ 77 w 77"/>
                <a:gd name="T17" fmla="*/ 46 h 103"/>
                <a:gd name="T18" fmla="*/ 22 w 77"/>
                <a:gd name="T19" fmla="*/ 103 h 103"/>
                <a:gd name="T20" fmla="*/ 21 w 77"/>
                <a:gd name="T21"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103">
                  <a:moveTo>
                    <a:pt x="21" y="103"/>
                  </a:moveTo>
                  <a:cubicBezTo>
                    <a:pt x="14" y="103"/>
                    <a:pt x="7" y="102"/>
                    <a:pt x="0" y="100"/>
                  </a:cubicBezTo>
                  <a:cubicBezTo>
                    <a:pt x="2" y="95"/>
                    <a:pt x="2" y="95"/>
                    <a:pt x="2" y="95"/>
                  </a:cubicBezTo>
                  <a:cubicBezTo>
                    <a:pt x="9" y="98"/>
                    <a:pt x="15" y="99"/>
                    <a:pt x="22" y="98"/>
                  </a:cubicBezTo>
                  <a:cubicBezTo>
                    <a:pt x="36" y="98"/>
                    <a:pt x="48" y="92"/>
                    <a:pt x="58" y="82"/>
                  </a:cubicBezTo>
                  <a:cubicBezTo>
                    <a:pt x="67" y="73"/>
                    <a:pt x="72" y="60"/>
                    <a:pt x="72" y="46"/>
                  </a:cubicBezTo>
                  <a:cubicBezTo>
                    <a:pt x="71" y="29"/>
                    <a:pt x="62" y="13"/>
                    <a:pt x="47" y="4"/>
                  </a:cubicBezTo>
                  <a:cubicBezTo>
                    <a:pt x="50" y="0"/>
                    <a:pt x="50" y="0"/>
                    <a:pt x="50" y="0"/>
                  </a:cubicBezTo>
                  <a:cubicBezTo>
                    <a:pt x="66" y="10"/>
                    <a:pt x="76" y="27"/>
                    <a:pt x="77" y="46"/>
                  </a:cubicBezTo>
                  <a:cubicBezTo>
                    <a:pt x="77" y="77"/>
                    <a:pt x="53" y="102"/>
                    <a:pt x="22" y="103"/>
                  </a:cubicBezTo>
                  <a:cubicBezTo>
                    <a:pt x="22" y="103"/>
                    <a:pt x="21" y="103"/>
                    <a:pt x="21" y="10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507"/>
            <p:cNvSpPr>
              <a:spLocks noEditPoints="1"/>
            </p:cNvSpPr>
            <p:nvPr userDrawn="1"/>
          </p:nvSpPr>
          <p:spPr bwMode="auto">
            <a:xfrm>
              <a:off x="-136" y="188"/>
              <a:ext cx="149" cy="155"/>
            </a:xfrm>
            <a:custGeom>
              <a:avLst/>
              <a:gdLst>
                <a:gd name="T0" fmla="*/ 88 w 88"/>
                <a:gd name="T1" fmla="*/ 83 h 92"/>
                <a:gd name="T2" fmla="*/ 62 w 88"/>
                <a:gd name="T3" fmla="*/ 27 h 92"/>
                <a:gd name="T4" fmla="*/ 62 w 88"/>
                <a:gd name="T5" fmla="*/ 4 h 92"/>
                <a:gd name="T6" fmla="*/ 64 w 88"/>
                <a:gd name="T7" fmla="*/ 4 h 92"/>
                <a:gd name="T8" fmla="*/ 64 w 88"/>
                <a:gd name="T9" fmla="*/ 0 h 92"/>
                <a:gd name="T10" fmla="*/ 24 w 88"/>
                <a:gd name="T11" fmla="*/ 0 h 92"/>
                <a:gd name="T12" fmla="*/ 24 w 88"/>
                <a:gd name="T13" fmla="*/ 4 h 92"/>
                <a:gd name="T14" fmla="*/ 26 w 88"/>
                <a:gd name="T15" fmla="*/ 4 h 92"/>
                <a:gd name="T16" fmla="*/ 26 w 88"/>
                <a:gd name="T17" fmla="*/ 27 h 92"/>
                <a:gd name="T18" fmla="*/ 0 w 88"/>
                <a:gd name="T19" fmla="*/ 83 h 92"/>
                <a:gd name="T20" fmla="*/ 1 w 88"/>
                <a:gd name="T21" fmla="*/ 89 h 92"/>
                <a:gd name="T22" fmla="*/ 7 w 88"/>
                <a:gd name="T23" fmla="*/ 92 h 92"/>
                <a:gd name="T24" fmla="*/ 81 w 88"/>
                <a:gd name="T25" fmla="*/ 92 h 92"/>
                <a:gd name="T26" fmla="*/ 87 w 88"/>
                <a:gd name="T27" fmla="*/ 89 h 92"/>
                <a:gd name="T28" fmla="*/ 88 w 88"/>
                <a:gd name="T29" fmla="*/ 83 h 92"/>
                <a:gd name="T30" fmla="*/ 55 w 88"/>
                <a:gd name="T31" fmla="*/ 78 h 92"/>
                <a:gd name="T32" fmla="*/ 51 w 88"/>
                <a:gd name="T33" fmla="*/ 74 h 92"/>
                <a:gd name="T34" fmla="*/ 55 w 88"/>
                <a:gd name="T35" fmla="*/ 70 h 92"/>
                <a:gd name="T36" fmla="*/ 59 w 88"/>
                <a:gd name="T37" fmla="*/ 74 h 92"/>
                <a:gd name="T38" fmla="*/ 55 w 88"/>
                <a:gd name="T39" fmla="*/ 78 h 92"/>
                <a:gd name="T40" fmla="*/ 50 w 88"/>
                <a:gd name="T41" fmla="*/ 61 h 92"/>
                <a:gd name="T42" fmla="*/ 40 w 88"/>
                <a:gd name="T43" fmla="*/ 72 h 92"/>
                <a:gd name="T44" fmla="*/ 29 w 88"/>
                <a:gd name="T45" fmla="*/ 61 h 92"/>
                <a:gd name="T46" fmla="*/ 15 w 88"/>
                <a:gd name="T47" fmla="*/ 61 h 92"/>
                <a:gd name="T48" fmla="*/ 30 w 88"/>
                <a:gd name="T49" fmla="*/ 28 h 92"/>
                <a:gd name="T50" fmla="*/ 30 w 88"/>
                <a:gd name="T51" fmla="*/ 4 h 92"/>
                <a:gd name="T52" fmla="*/ 58 w 88"/>
                <a:gd name="T53" fmla="*/ 4 h 92"/>
                <a:gd name="T54" fmla="*/ 58 w 88"/>
                <a:gd name="T55" fmla="*/ 27 h 92"/>
                <a:gd name="T56" fmla="*/ 43 w 88"/>
                <a:gd name="T57" fmla="*/ 27 h 92"/>
                <a:gd name="T58" fmla="*/ 43 w 88"/>
                <a:gd name="T59" fmla="*/ 31 h 92"/>
                <a:gd name="T60" fmla="*/ 59 w 88"/>
                <a:gd name="T61" fmla="*/ 31 h 92"/>
                <a:gd name="T62" fmla="*/ 61 w 88"/>
                <a:gd name="T63" fmla="*/ 36 h 92"/>
                <a:gd name="T64" fmla="*/ 46 w 88"/>
                <a:gd name="T65" fmla="*/ 36 h 92"/>
                <a:gd name="T66" fmla="*/ 46 w 88"/>
                <a:gd name="T67" fmla="*/ 40 h 92"/>
                <a:gd name="T68" fmla="*/ 63 w 88"/>
                <a:gd name="T69" fmla="*/ 40 h 92"/>
                <a:gd name="T70" fmla="*/ 63 w 88"/>
                <a:gd name="T71" fmla="*/ 39 h 92"/>
                <a:gd name="T72" fmla="*/ 65 w 88"/>
                <a:gd name="T73" fmla="*/ 44 h 92"/>
                <a:gd name="T74" fmla="*/ 50 w 88"/>
                <a:gd name="T75" fmla="*/ 44 h 92"/>
                <a:gd name="T76" fmla="*/ 50 w 88"/>
                <a:gd name="T77" fmla="*/ 48 h 92"/>
                <a:gd name="T78" fmla="*/ 67 w 88"/>
                <a:gd name="T79" fmla="*/ 48 h 92"/>
                <a:gd name="T80" fmla="*/ 67 w 88"/>
                <a:gd name="T81" fmla="*/ 48 h 92"/>
                <a:gd name="T82" fmla="*/ 73 w 88"/>
                <a:gd name="T83" fmla="*/ 61 h 92"/>
                <a:gd name="T84" fmla="*/ 50 w 88"/>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6" y="4"/>
                    <a:pt x="26" y="4"/>
                    <a:pt x="26" y="4"/>
                  </a:cubicBezTo>
                  <a:cubicBezTo>
                    <a:pt x="26" y="27"/>
                    <a:pt x="26" y="27"/>
                    <a:pt x="26" y="27"/>
                  </a:cubicBezTo>
                  <a:cubicBezTo>
                    <a:pt x="0" y="83"/>
                    <a:pt x="0" y="83"/>
                    <a:pt x="0" y="83"/>
                  </a:cubicBezTo>
                  <a:cubicBezTo>
                    <a:pt x="0" y="85"/>
                    <a:pt x="0" y="87"/>
                    <a:pt x="1" y="89"/>
                  </a:cubicBezTo>
                  <a:cubicBezTo>
                    <a:pt x="3" y="91"/>
                    <a:pt x="5" y="92"/>
                    <a:pt x="7" y="92"/>
                  </a:cubicBezTo>
                  <a:cubicBezTo>
                    <a:pt x="81" y="92"/>
                    <a:pt x="81" y="92"/>
                    <a:pt x="81" y="92"/>
                  </a:cubicBezTo>
                  <a:cubicBezTo>
                    <a:pt x="83" y="92"/>
                    <a:pt x="85" y="91"/>
                    <a:pt x="87" y="89"/>
                  </a:cubicBezTo>
                  <a:cubicBezTo>
                    <a:pt x="88" y="87"/>
                    <a:pt x="88" y="85"/>
                    <a:pt x="88" y="83"/>
                  </a:cubicBezTo>
                  <a:close/>
                  <a:moveTo>
                    <a:pt x="55" y="78"/>
                  </a:moveTo>
                  <a:cubicBezTo>
                    <a:pt x="53" y="78"/>
                    <a:pt x="51" y="77"/>
                    <a:pt x="51" y="74"/>
                  </a:cubicBezTo>
                  <a:cubicBezTo>
                    <a:pt x="51" y="72"/>
                    <a:pt x="53" y="70"/>
                    <a:pt x="55" y="70"/>
                  </a:cubicBezTo>
                  <a:cubicBezTo>
                    <a:pt x="57" y="70"/>
                    <a:pt x="59" y="72"/>
                    <a:pt x="59" y="74"/>
                  </a:cubicBezTo>
                  <a:cubicBezTo>
                    <a:pt x="59" y="77"/>
                    <a:pt x="57" y="78"/>
                    <a:pt x="55" y="78"/>
                  </a:cubicBezTo>
                  <a:close/>
                  <a:moveTo>
                    <a:pt x="50" y="61"/>
                  </a:moveTo>
                  <a:cubicBezTo>
                    <a:pt x="50" y="67"/>
                    <a:pt x="46" y="72"/>
                    <a:pt x="40" y="72"/>
                  </a:cubicBezTo>
                  <a:cubicBezTo>
                    <a:pt x="34" y="72"/>
                    <a:pt x="29" y="67"/>
                    <a:pt x="29" y="61"/>
                  </a:cubicBezTo>
                  <a:cubicBezTo>
                    <a:pt x="15" y="61"/>
                    <a:pt x="15" y="61"/>
                    <a:pt x="15" y="61"/>
                  </a:cubicBezTo>
                  <a:cubicBezTo>
                    <a:pt x="30" y="28"/>
                    <a:pt x="30" y="28"/>
                    <a:pt x="30" y="28"/>
                  </a:cubicBezTo>
                  <a:cubicBezTo>
                    <a:pt x="30" y="4"/>
                    <a:pt x="30" y="4"/>
                    <a:pt x="30" y="4"/>
                  </a:cubicBezTo>
                  <a:cubicBezTo>
                    <a:pt x="58" y="4"/>
                    <a:pt x="58" y="4"/>
                    <a:pt x="58" y="4"/>
                  </a:cubicBezTo>
                  <a:cubicBezTo>
                    <a:pt x="57" y="19"/>
                    <a:pt x="58" y="25"/>
                    <a:pt x="58" y="27"/>
                  </a:cubicBezTo>
                  <a:cubicBezTo>
                    <a:pt x="43" y="27"/>
                    <a:pt x="43" y="27"/>
                    <a:pt x="43" y="27"/>
                  </a:cubicBezTo>
                  <a:cubicBezTo>
                    <a:pt x="43" y="31"/>
                    <a:pt x="43" y="31"/>
                    <a:pt x="43" y="31"/>
                  </a:cubicBezTo>
                  <a:cubicBezTo>
                    <a:pt x="59" y="31"/>
                    <a:pt x="59" y="31"/>
                    <a:pt x="59" y="31"/>
                  </a:cubicBezTo>
                  <a:cubicBezTo>
                    <a:pt x="61" y="36"/>
                    <a:pt x="61" y="36"/>
                    <a:pt x="61" y="36"/>
                  </a:cubicBezTo>
                  <a:cubicBezTo>
                    <a:pt x="46" y="36"/>
                    <a:pt x="46" y="36"/>
                    <a:pt x="46" y="36"/>
                  </a:cubicBezTo>
                  <a:cubicBezTo>
                    <a:pt x="46" y="40"/>
                    <a:pt x="46" y="40"/>
                    <a:pt x="46"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0" y="6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508"/>
            <p:cNvSpPr>
              <a:spLocks noChangeArrowheads="1"/>
            </p:cNvSpPr>
            <p:nvPr userDrawn="1"/>
          </p:nvSpPr>
          <p:spPr bwMode="auto">
            <a:xfrm>
              <a:off x="-85" y="267"/>
              <a:ext cx="15" cy="15"/>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509"/>
            <p:cNvSpPr>
              <a:spLocks/>
            </p:cNvSpPr>
            <p:nvPr userDrawn="1"/>
          </p:nvSpPr>
          <p:spPr bwMode="auto">
            <a:xfrm>
              <a:off x="5108" y="2302"/>
              <a:ext cx="100" cy="102"/>
            </a:xfrm>
            <a:custGeom>
              <a:avLst/>
              <a:gdLst>
                <a:gd name="T0" fmla="*/ 10 w 59"/>
                <a:gd name="T1" fmla="*/ 48 h 60"/>
                <a:gd name="T2" fmla="*/ 11 w 59"/>
                <a:gd name="T3" fmla="*/ 10 h 60"/>
                <a:gd name="T4" fmla="*/ 49 w 59"/>
                <a:gd name="T5" fmla="*/ 12 h 60"/>
                <a:gd name="T6" fmla="*/ 48 w 59"/>
                <a:gd name="T7" fmla="*/ 50 h 60"/>
                <a:gd name="T8" fmla="*/ 10 w 59"/>
                <a:gd name="T9" fmla="*/ 48 h 60"/>
              </a:gdLst>
              <a:ahLst/>
              <a:cxnLst>
                <a:cxn ang="0">
                  <a:pos x="T0" y="T1"/>
                </a:cxn>
                <a:cxn ang="0">
                  <a:pos x="T2" y="T3"/>
                </a:cxn>
                <a:cxn ang="0">
                  <a:pos x="T4" y="T5"/>
                </a:cxn>
                <a:cxn ang="0">
                  <a:pos x="T6" y="T7"/>
                </a:cxn>
                <a:cxn ang="0">
                  <a:pos x="T8" y="T9"/>
                </a:cxn>
              </a:cxnLst>
              <a:rect l="0" t="0" r="r" b="b"/>
              <a:pathLst>
                <a:path w="59" h="60">
                  <a:moveTo>
                    <a:pt x="10" y="48"/>
                  </a:moveTo>
                  <a:cubicBezTo>
                    <a:pt x="0" y="37"/>
                    <a:pt x="0" y="21"/>
                    <a:pt x="11" y="10"/>
                  </a:cubicBezTo>
                  <a:cubicBezTo>
                    <a:pt x="22" y="0"/>
                    <a:pt x="39" y="1"/>
                    <a:pt x="49" y="12"/>
                  </a:cubicBezTo>
                  <a:cubicBezTo>
                    <a:pt x="59" y="23"/>
                    <a:pt x="58" y="39"/>
                    <a:pt x="48" y="50"/>
                  </a:cubicBezTo>
                  <a:cubicBezTo>
                    <a:pt x="37" y="60"/>
                    <a:pt x="20" y="59"/>
                    <a:pt x="10" y="48"/>
                  </a:cubicBez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510"/>
            <p:cNvSpPr>
              <a:spLocks/>
            </p:cNvSpPr>
            <p:nvPr userDrawn="1"/>
          </p:nvSpPr>
          <p:spPr bwMode="auto">
            <a:xfrm>
              <a:off x="7298" y="2542"/>
              <a:ext cx="102" cy="102"/>
            </a:xfrm>
            <a:custGeom>
              <a:avLst/>
              <a:gdLst>
                <a:gd name="T0" fmla="*/ 56 w 60"/>
                <a:gd name="T1" fmla="*/ 38 h 60"/>
                <a:gd name="T2" fmla="*/ 22 w 60"/>
                <a:gd name="T3" fmla="*/ 55 h 60"/>
                <a:gd name="T4" fmla="*/ 4 w 60"/>
                <a:gd name="T5" fmla="*/ 22 h 60"/>
                <a:gd name="T6" fmla="*/ 38 w 60"/>
                <a:gd name="T7" fmla="*/ 4 h 60"/>
                <a:gd name="T8" fmla="*/ 56 w 60"/>
                <a:gd name="T9" fmla="*/ 38 h 60"/>
              </a:gdLst>
              <a:ahLst/>
              <a:cxnLst>
                <a:cxn ang="0">
                  <a:pos x="T0" y="T1"/>
                </a:cxn>
                <a:cxn ang="0">
                  <a:pos x="T2" y="T3"/>
                </a:cxn>
                <a:cxn ang="0">
                  <a:pos x="T4" y="T5"/>
                </a:cxn>
                <a:cxn ang="0">
                  <a:pos x="T6" y="T7"/>
                </a:cxn>
                <a:cxn ang="0">
                  <a:pos x="T8" y="T9"/>
                </a:cxn>
              </a:cxnLst>
              <a:rect l="0" t="0" r="r" b="b"/>
              <a:pathLst>
                <a:path w="60" h="60">
                  <a:moveTo>
                    <a:pt x="56" y="38"/>
                  </a:moveTo>
                  <a:cubicBezTo>
                    <a:pt x="51" y="52"/>
                    <a:pt x="36" y="60"/>
                    <a:pt x="22" y="55"/>
                  </a:cubicBezTo>
                  <a:cubicBezTo>
                    <a:pt x="8" y="51"/>
                    <a:pt x="0" y="36"/>
                    <a:pt x="4" y="22"/>
                  </a:cubicBezTo>
                  <a:cubicBezTo>
                    <a:pt x="9" y="8"/>
                    <a:pt x="24" y="0"/>
                    <a:pt x="38" y="4"/>
                  </a:cubicBezTo>
                  <a:cubicBezTo>
                    <a:pt x="52" y="9"/>
                    <a:pt x="60" y="24"/>
                    <a:pt x="56" y="38"/>
                  </a:cubicBez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511"/>
            <p:cNvSpPr>
              <a:spLocks/>
            </p:cNvSpPr>
            <p:nvPr userDrawn="1"/>
          </p:nvSpPr>
          <p:spPr bwMode="auto">
            <a:xfrm>
              <a:off x="7466" y="1136"/>
              <a:ext cx="103" cy="105"/>
            </a:xfrm>
            <a:custGeom>
              <a:avLst/>
              <a:gdLst>
                <a:gd name="T0" fmla="*/ 54 w 61"/>
                <a:gd name="T1" fmla="*/ 44 h 62"/>
                <a:gd name="T2" fmla="*/ 17 w 61"/>
                <a:gd name="T3" fmla="*/ 54 h 62"/>
                <a:gd name="T4" fmla="*/ 7 w 61"/>
                <a:gd name="T5" fmla="*/ 18 h 62"/>
                <a:gd name="T6" fmla="*/ 43 w 61"/>
                <a:gd name="T7" fmla="*/ 8 h 62"/>
                <a:gd name="T8" fmla="*/ 54 w 61"/>
                <a:gd name="T9" fmla="*/ 44 h 62"/>
              </a:gdLst>
              <a:ahLst/>
              <a:cxnLst>
                <a:cxn ang="0">
                  <a:pos x="T0" y="T1"/>
                </a:cxn>
                <a:cxn ang="0">
                  <a:pos x="T2" y="T3"/>
                </a:cxn>
                <a:cxn ang="0">
                  <a:pos x="T4" y="T5"/>
                </a:cxn>
                <a:cxn ang="0">
                  <a:pos x="T6" y="T7"/>
                </a:cxn>
                <a:cxn ang="0">
                  <a:pos x="T8" y="T9"/>
                </a:cxn>
              </a:cxnLst>
              <a:rect l="0" t="0" r="r" b="b"/>
              <a:pathLst>
                <a:path w="61" h="62">
                  <a:moveTo>
                    <a:pt x="54" y="44"/>
                  </a:moveTo>
                  <a:cubicBezTo>
                    <a:pt x="47" y="57"/>
                    <a:pt x="30" y="62"/>
                    <a:pt x="17" y="54"/>
                  </a:cubicBezTo>
                  <a:cubicBezTo>
                    <a:pt x="5" y="47"/>
                    <a:pt x="0" y="31"/>
                    <a:pt x="7" y="18"/>
                  </a:cubicBezTo>
                  <a:cubicBezTo>
                    <a:pt x="14" y="5"/>
                    <a:pt x="30" y="0"/>
                    <a:pt x="43" y="8"/>
                  </a:cubicBezTo>
                  <a:cubicBezTo>
                    <a:pt x="56" y="15"/>
                    <a:pt x="61" y="31"/>
                    <a:pt x="54" y="44"/>
                  </a:cubicBez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512"/>
            <p:cNvSpPr>
              <a:spLocks/>
            </p:cNvSpPr>
            <p:nvPr userDrawn="1"/>
          </p:nvSpPr>
          <p:spPr bwMode="auto">
            <a:xfrm>
              <a:off x="2440" y="2590"/>
              <a:ext cx="103" cy="103"/>
            </a:xfrm>
            <a:custGeom>
              <a:avLst/>
              <a:gdLst>
                <a:gd name="T0" fmla="*/ 46 w 61"/>
                <a:gd name="T1" fmla="*/ 53 h 61"/>
                <a:gd name="T2" fmla="*/ 9 w 61"/>
                <a:gd name="T3" fmla="*/ 45 h 61"/>
                <a:gd name="T4" fmla="*/ 16 w 61"/>
                <a:gd name="T5" fmla="*/ 8 h 61"/>
                <a:gd name="T6" fmla="*/ 53 w 61"/>
                <a:gd name="T7" fmla="*/ 15 h 61"/>
                <a:gd name="T8" fmla="*/ 46 w 61"/>
                <a:gd name="T9" fmla="*/ 53 h 61"/>
              </a:gdLst>
              <a:ahLst/>
              <a:cxnLst>
                <a:cxn ang="0">
                  <a:pos x="T0" y="T1"/>
                </a:cxn>
                <a:cxn ang="0">
                  <a:pos x="T2" y="T3"/>
                </a:cxn>
                <a:cxn ang="0">
                  <a:pos x="T4" y="T5"/>
                </a:cxn>
                <a:cxn ang="0">
                  <a:pos x="T6" y="T7"/>
                </a:cxn>
                <a:cxn ang="0">
                  <a:pos x="T8" y="T9"/>
                </a:cxn>
              </a:cxnLst>
              <a:rect l="0" t="0" r="r" b="b"/>
              <a:pathLst>
                <a:path w="61" h="61">
                  <a:moveTo>
                    <a:pt x="46" y="53"/>
                  </a:moveTo>
                  <a:cubicBezTo>
                    <a:pt x="34" y="61"/>
                    <a:pt x="17" y="58"/>
                    <a:pt x="9" y="45"/>
                  </a:cubicBezTo>
                  <a:cubicBezTo>
                    <a:pt x="0" y="33"/>
                    <a:pt x="4" y="16"/>
                    <a:pt x="16" y="8"/>
                  </a:cubicBezTo>
                  <a:cubicBezTo>
                    <a:pt x="28" y="0"/>
                    <a:pt x="45" y="3"/>
                    <a:pt x="53" y="15"/>
                  </a:cubicBezTo>
                  <a:cubicBezTo>
                    <a:pt x="61" y="28"/>
                    <a:pt x="58" y="44"/>
                    <a:pt x="46" y="53"/>
                  </a:cubicBez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513"/>
            <p:cNvSpPr>
              <a:spLocks/>
            </p:cNvSpPr>
            <p:nvPr userDrawn="1"/>
          </p:nvSpPr>
          <p:spPr bwMode="auto">
            <a:xfrm>
              <a:off x="2499" y="1014"/>
              <a:ext cx="96" cy="97"/>
            </a:xfrm>
            <a:custGeom>
              <a:avLst/>
              <a:gdLst>
                <a:gd name="T0" fmla="*/ 55 w 57"/>
                <a:gd name="T1" fmla="*/ 32 h 57"/>
                <a:gd name="T2" fmla="*/ 25 w 57"/>
                <a:gd name="T3" fmla="*/ 55 h 57"/>
                <a:gd name="T4" fmla="*/ 2 w 57"/>
                <a:gd name="T5" fmla="*/ 25 h 57"/>
                <a:gd name="T6" fmla="*/ 32 w 57"/>
                <a:gd name="T7" fmla="*/ 2 h 57"/>
                <a:gd name="T8" fmla="*/ 55 w 57"/>
                <a:gd name="T9" fmla="*/ 32 h 57"/>
              </a:gdLst>
              <a:ahLst/>
              <a:cxnLst>
                <a:cxn ang="0">
                  <a:pos x="T0" y="T1"/>
                </a:cxn>
                <a:cxn ang="0">
                  <a:pos x="T2" y="T3"/>
                </a:cxn>
                <a:cxn ang="0">
                  <a:pos x="T4" y="T5"/>
                </a:cxn>
                <a:cxn ang="0">
                  <a:pos x="T6" y="T7"/>
                </a:cxn>
                <a:cxn ang="0">
                  <a:pos x="T8" y="T9"/>
                </a:cxn>
              </a:cxnLst>
              <a:rect l="0" t="0" r="r" b="b"/>
              <a:pathLst>
                <a:path w="57" h="57">
                  <a:moveTo>
                    <a:pt x="55" y="32"/>
                  </a:moveTo>
                  <a:cubicBezTo>
                    <a:pt x="53" y="47"/>
                    <a:pt x="40" y="57"/>
                    <a:pt x="25" y="55"/>
                  </a:cubicBezTo>
                  <a:cubicBezTo>
                    <a:pt x="10" y="53"/>
                    <a:pt x="0" y="40"/>
                    <a:pt x="2" y="25"/>
                  </a:cubicBezTo>
                  <a:cubicBezTo>
                    <a:pt x="4" y="11"/>
                    <a:pt x="17" y="0"/>
                    <a:pt x="32" y="2"/>
                  </a:cubicBezTo>
                  <a:cubicBezTo>
                    <a:pt x="46" y="4"/>
                    <a:pt x="57" y="17"/>
                    <a:pt x="55" y="32"/>
                  </a:cubicBez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514"/>
            <p:cNvSpPr>
              <a:spLocks/>
            </p:cNvSpPr>
            <p:nvPr userDrawn="1"/>
          </p:nvSpPr>
          <p:spPr bwMode="auto">
            <a:xfrm>
              <a:off x="455" y="37"/>
              <a:ext cx="93" cy="93"/>
            </a:xfrm>
            <a:custGeom>
              <a:avLst/>
              <a:gdLst>
                <a:gd name="T0" fmla="*/ 28 w 55"/>
                <a:gd name="T1" fmla="*/ 54 h 55"/>
                <a:gd name="T2" fmla="*/ 1 w 55"/>
                <a:gd name="T3" fmla="*/ 28 h 55"/>
                <a:gd name="T4" fmla="*/ 27 w 55"/>
                <a:gd name="T5" fmla="*/ 1 h 55"/>
                <a:gd name="T6" fmla="*/ 54 w 55"/>
                <a:gd name="T7" fmla="*/ 27 h 55"/>
                <a:gd name="T8" fmla="*/ 28 w 55"/>
                <a:gd name="T9" fmla="*/ 54 h 55"/>
              </a:gdLst>
              <a:ahLst/>
              <a:cxnLst>
                <a:cxn ang="0">
                  <a:pos x="T0" y="T1"/>
                </a:cxn>
                <a:cxn ang="0">
                  <a:pos x="T2" y="T3"/>
                </a:cxn>
                <a:cxn ang="0">
                  <a:pos x="T4" y="T5"/>
                </a:cxn>
                <a:cxn ang="0">
                  <a:pos x="T6" y="T7"/>
                </a:cxn>
                <a:cxn ang="0">
                  <a:pos x="T8" y="T9"/>
                </a:cxn>
              </a:cxnLst>
              <a:rect l="0" t="0" r="r" b="b"/>
              <a:pathLst>
                <a:path w="55" h="55">
                  <a:moveTo>
                    <a:pt x="28" y="54"/>
                  </a:moveTo>
                  <a:cubicBezTo>
                    <a:pt x="14" y="55"/>
                    <a:pt x="1" y="43"/>
                    <a:pt x="1" y="28"/>
                  </a:cubicBezTo>
                  <a:cubicBezTo>
                    <a:pt x="0" y="13"/>
                    <a:pt x="12" y="1"/>
                    <a:pt x="27" y="1"/>
                  </a:cubicBezTo>
                  <a:cubicBezTo>
                    <a:pt x="42" y="0"/>
                    <a:pt x="54" y="12"/>
                    <a:pt x="54" y="27"/>
                  </a:cubicBezTo>
                  <a:cubicBezTo>
                    <a:pt x="55" y="41"/>
                    <a:pt x="43" y="54"/>
                    <a:pt x="28" y="54"/>
                  </a:cubicBez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515"/>
            <p:cNvSpPr>
              <a:spLocks/>
            </p:cNvSpPr>
            <p:nvPr userDrawn="1"/>
          </p:nvSpPr>
          <p:spPr bwMode="auto">
            <a:xfrm>
              <a:off x="5949" y="2945"/>
              <a:ext cx="101" cy="100"/>
            </a:xfrm>
            <a:custGeom>
              <a:avLst/>
              <a:gdLst>
                <a:gd name="T0" fmla="*/ 55 w 60"/>
                <a:gd name="T1" fmla="*/ 37 h 59"/>
                <a:gd name="T2" fmla="*/ 22 w 60"/>
                <a:gd name="T3" fmla="*/ 55 h 59"/>
                <a:gd name="T4" fmla="*/ 4 w 60"/>
                <a:gd name="T5" fmla="*/ 22 h 59"/>
                <a:gd name="T6" fmla="*/ 38 w 60"/>
                <a:gd name="T7" fmla="*/ 4 h 59"/>
                <a:gd name="T8" fmla="*/ 55 w 60"/>
                <a:gd name="T9" fmla="*/ 37 h 59"/>
              </a:gdLst>
              <a:ahLst/>
              <a:cxnLst>
                <a:cxn ang="0">
                  <a:pos x="T0" y="T1"/>
                </a:cxn>
                <a:cxn ang="0">
                  <a:pos x="T2" y="T3"/>
                </a:cxn>
                <a:cxn ang="0">
                  <a:pos x="T4" y="T5"/>
                </a:cxn>
                <a:cxn ang="0">
                  <a:pos x="T6" y="T7"/>
                </a:cxn>
                <a:cxn ang="0">
                  <a:pos x="T8" y="T9"/>
                </a:cxn>
              </a:cxnLst>
              <a:rect l="0" t="0" r="r" b="b"/>
              <a:pathLst>
                <a:path w="60" h="59">
                  <a:moveTo>
                    <a:pt x="55" y="37"/>
                  </a:moveTo>
                  <a:cubicBezTo>
                    <a:pt x="51" y="52"/>
                    <a:pt x="36" y="59"/>
                    <a:pt x="22" y="55"/>
                  </a:cubicBezTo>
                  <a:cubicBezTo>
                    <a:pt x="8" y="51"/>
                    <a:pt x="0" y="36"/>
                    <a:pt x="4" y="22"/>
                  </a:cubicBezTo>
                  <a:cubicBezTo>
                    <a:pt x="8" y="7"/>
                    <a:pt x="23" y="0"/>
                    <a:pt x="38" y="4"/>
                  </a:cubicBezTo>
                  <a:cubicBezTo>
                    <a:pt x="52" y="8"/>
                    <a:pt x="60" y="23"/>
                    <a:pt x="55" y="37"/>
                  </a:cubicBez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516"/>
            <p:cNvSpPr>
              <a:spLocks/>
            </p:cNvSpPr>
            <p:nvPr userDrawn="1"/>
          </p:nvSpPr>
          <p:spPr bwMode="auto">
            <a:xfrm>
              <a:off x="882" y="1811"/>
              <a:ext cx="102" cy="101"/>
            </a:xfrm>
            <a:custGeom>
              <a:avLst/>
              <a:gdLst>
                <a:gd name="T0" fmla="*/ 55 w 60"/>
                <a:gd name="T1" fmla="*/ 38 h 60"/>
                <a:gd name="T2" fmla="*/ 22 w 60"/>
                <a:gd name="T3" fmla="*/ 55 h 60"/>
                <a:gd name="T4" fmla="*/ 4 w 60"/>
                <a:gd name="T5" fmla="*/ 22 h 60"/>
                <a:gd name="T6" fmla="*/ 38 w 60"/>
                <a:gd name="T7" fmla="*/ 4 h 60"/>
                <a:gd name="T8" fmla="*/ 55 w 60"/>
                <a:gd name="T9" fmla="*/ 38 h 60"/>
              </a:gdLst>
              <a:ahLst/>
              <a:cxnLst>
                <a:cxn ang="0">
                  <a:pos x="T0" y="T1"/>
                </a:cxn>
                <a:cxn ang="0">
                  <a:pos x="T2" y="T3"/>
                </a:cxn>
                <a:cxn ang="0">
                  <a:pos x="T4" y="T5"/>
                </a:cxn>
                <a:cxn ang="0">
                  <a:pos x="T6" y="T7"/>
                </a:cxn>
                <a:cxn ang="0">
                  <a:pos x="T8" y="T9"/>
                </a:cxn>
              </a:cxnLst>
              <a:rect l="0" t="0" r="r" b="b"/>
              <a:pathLst>
                <a:path w="60" h="60">
                  <a:moveTo>
                    <a:pt x="55" y="38"/>
                  </a:moveTo>
                  <a:cubicBezTo>
                    <a:pt x="51" y="52"/>
                    <a:pt x="36" y="60"/>
                    <a:pt x="22" y="55"/>
                  </a:cubicBezTo>
                  <a:cubicBezTo>
                    <a:pt x="8" y="51"/>
                    <a:pt x="0" y="36"/>
                    <a:pt x="4" y="22"/>
                  </a:cubicBezTo>
                  <a:cubicBezTo>
                    <a:pt x="9" y="8"/>
                    <a:pt x="24" y="0"/>
                    <a:pt x="38" y="4"/>
                  </a:cubicBezTo>
                  <a:cubicBezTo>
                    <a:pt x="52" y="8"/>
                    <a:pt x="60" y="23"/>
                    <a:pt x="55" y="38"/>
                  </a:cubicBez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517"/>
            <p:cNvSpPr>
              <a:spLocks/>
            </p:cNvSpPr>
            <p:nvPr userDrawn="1"/>
          </p:nvSpPr>
          <p:spPr bwMode="auto">
            <a:xfrm>
              <a:off x="1288" y="803"/>
              <a:ext cx="103" cy="103"/>
            </a:xfrm>
            <a:custGeom>
              <a:avLst/>
              <a:gdLst>
                <a:gd name="T0" fmla="*/ 54 w 61"/>
                <a:gd name="T1" fmla="*/ 43 h 61"/>
                <a:gd name="T2" fmla="*/ 18 w 61"/>
                <a:gd name="T3" fmla="*/ 54 h 61"/>
                <a:gd name="T4" fmla="*/ 7 w 61"/>
                <a:gd name="T5" fmla="*/ 17 h 61"/>
                <a:gd name="T6" fmla="*/ 44 w 61"/>
                <a:gd name="T7" fmla="*/ 7 h 61"/>
                <a:gd name="T8" fmla="*/ 54 w 61"/>
                <a:gd name="T9" fmla="*/ 43 h 61"/>
              </a:gdLst>
              <a:ahLst/>
              <a:cxnLst>
                <a:cxn ang="0">
                  <a:pos x="T0" y="T1"/>
                </a:cxn>
                <a:cxn ang="0">
                  <a:pos x="T2" y="T3"/>
                </a:cxn>
                <a:cxn ang="0">
                  <a:pos x="T4" y="T5"/>
                </a:cxn>
                <a:cxn ang="0">
                  <a:pos x="T6" y="T7"/>
                </a:cxn>
                <a:cxn ang="0">
                  <a:pos x="T8" y="T9"/>
                </a:cxn>
              </a:cxnLst>
              <a:rect l="0" t="0" r="r" b="b"/>
              <a:pathLst>
                <a:path w="61" h="61">
                  <a:moveTo>
                    <a:pt x="54" y="43"/>
                  </a:moveTo>
                  <a:cubicBezTo>
                    <a:pt x="47" y="56"/>
                    <a:pt x="31" y="61"/>
                    <a:pt x="18" y="54"/>
                  </a:cubicBezTo>
                  <a:cubicBezTo>
                    <a:pt x="5" y="46"/>
                    <a:pt x="0" y="30"/>
                    <a:pt x="7" y="17"/>
                  </a:cubicBezTo>
                  <a:cubicBezTo>
                    <a:pt x="15" y="4"/>
                    <a:pt x="31" y="0"/>
                    <a:pt x="44" y="7"/>
                  </a:cubicBezTo>
                  <a:cubicBezTo>
                    <a:pt x="57" y="14"/>
                    <a:pt x="61" y="30"/>
                    <a:pt x="54" y="43"/>
                  </a:cubicBez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518"/>
            <p:cNvSpPr>
              <a:spLocks/>
            </p:cNvSpPr>
            <p:nvPr userDrawn="1"/>
          </p:nvSpPr>
          <p:spPr bwMode="auto">
            <a:xfrm>
              <a:off x="521" y="2875"/>
              <a:ext cx="91" cy="92"/>
            </a:xfrm>
            <a:custGeom>
              <a:avLst/>
              <a:gdLst>
                <a:gd name="T0" fmla="*/ 28 w 54"/>
                <a:gd name="T1" fmla="*/ 54 h 54"/>
                <a:gd name="T2" fmla="*/ 0 w 54"/>
                <a:gd name="T3" fmla="*/ 28 h 54"/>
                <a:gd name="T4" fmla="*/ 26 w 54"/>
                <a:gd name="T5" fmla="*/ 0 h 54"/>
                <a:gd name="T6" fmla="*/ 54 w 54"/>
                <a:gd name="T7" fmla="*/ 26 h 54"/>
                <a:gd name="T8" fmla="*/ 28 w 54"/>
                <a:gd name="T9" fmla="*/ 54 h 54"/>
              </a:gdLst>
              <a:ahLst/>
              <a:cxnLst>
                <a:cxn ang="0">
                  <a:pos x="T0" y="T1"/>
                </a:cxn>
                <a:cxn ang="0">
                  <a:pos x="T2" y="T3"/>
                </a:cxn>
                <a:cxn ang="0">
                  <a:pos x="T4" y="T5"/>
                </a:cxn>
                <a:cxn ang="0">
                  <a:pos x="T6" y="T7"/>
                </a:cxn>
                <a:cxn ang="0">
                  <a:pos x="T8" y="T9"/>
                </a:cxn>
              </a:cxnLst>
              <a:rect l="0" t="0" r="r" b="b"/>
              <a:pathLst>
                <a:path w="54" h="54">
                  <a:moveTo>
                    <a:pt x="28" y="54"/>
                  </a:moveTo>
                  <a:cubicBezTo>
                    <a:pt x="13" y="54"/>
                    <a:pt x="1" y="42"/>
                    <a:pt x="0" y="28"/>
                  </a:cubicBezTo>
                  <a:cubicBezTo>
                    <a:pt x="0" y="13"/>
                    <a:pt x="11" y="0"/>
                    <a:pt x="26" y="0"/>
                  </a:cubicBezTo>
                  <a:cubicBezTo>
                    <a:pt x="41" y="0"/>
                    <a:pt x="53" y="11"/>
                    <a:pt x="54" y="26"/>
                  </a:cubicBezTo>
                  <a:cubicBezTo>
                    <a:pt x="54" y="41"/>
                    <a:pt x="42" y="53"/>
                    <a:pt x="28" y="54"/>
                  </a:cubicBez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519"/>
            <p:cNvSpPr>
              <a:spLocks/>
            </p:cNvSpPr>
            <p:nvPr userDrawn="1"/>
          </p:nvSpPr>
          <p:spPr bwMode="auto">
            <a:xfrm>
              <a:off x="8045" y="2122"/>
              <a:ext cx="99" cy="101"/>
            </a:xfrm>
            <a:custGeom>
              <a:avLst/>
              <a:gdLst>
                <a:gd name="T0" fmla="*/ 55 w 59"/>
                <a:gd name="T1" fmla="*/ 38 h 60"/>
                <a:gd name="T2" fmla="*/ 22 w 59"/>
                <a:gd name="T3" fmla="*/ 56 h 60"/>
                <a:gd name="T4" fmla="*/ 4 w 59"/>
                <a:gd name="T5" fmla="*/ 22 h 60"/>
                <a:gd name="T6" fmla="*/ 37 w 59"/>
                <a:gd name="T7" fmla="*/ 5 h 60"/>
                <a:gd name="T8" fmla="*/ 55 w 59"/>
                <a:gd name="T9" fmla="*/ 38 h 60"/>
              </a:gdLst>
              <a:ahLst/>
              <a:cxnLst>
                <a:cxn ang="0">
                  <a:pos x="T0" y="T1"/>
                </a:cxn>
                <a:cxn ang="0">
                  <a:pos x="T2" y="T3"/>
                </a:cxn>
                <a:cxn ang="0">
                  <a:pos x="T4" y="T5"/>
                </a:cxn>
                <a:cxn ang="0">
                  <a:pos x="T6" y="T7"/>
                </a:cxn>
                <a:cxn ang="0">
                  <a:pos x="T8" y="T9"/>
                </a:cxn>
              </a:cxnLst>
              <a:rect l="0" t="0" r="r" b="b"/>
              <a:pathLst>
                <a:path w="59" h="60">
                  <a:moveTo>
                    <a:pt x="55" y="38"/>
                  </a:moveTo>
                  <a:cubicBezTo>
                    <a:pt x="51" y="52"/>
                    <a:pt x="36" y="60"/>
                    <a:pt x="22" y="56"/>
                  </a:cubicBezTo>
                  <a:cubicBezTo>
                    <a:pt x="7" y="52"/>
                    <a:pt x="0" y="37"/>
                    <a:pt x="4" y="22"/>
                  </a:cubicBezTo>
                  <a:cubicBezTo>
                    <a:pt x="8" y="8"/>
                    <a:pt x="23" y="0"/>
                    <a:pt x="37" y="5"/>
                  </a:cubicBezTo>
                  <a:cubicBezTo>
                    <a:pt x="52" y="9"/>
                    <a:pt x="59" y="24"/>
                    <a:pt x="55" y="38"/>
                  </a:cubicBez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520"/>
            <p:cNvSpPr>
              <a:spLocks/>
            </p:cNvSpPr>
            <p:nvPr userDrawn="1"/>
          </p:nvSpPr>
          <p:spPr bwMode="auto">
            <a:xfrm>
              <a:off x="6645" y="571"/>
              <a:ext cx="91" cy="93"/>
            </a:xfrm>
            <a:custGeom>
              <a:avLst/>
              <a:gdLst>
                <a:gd name="T0" fmla="*/ 27 w 54"/>
                <a:gd name="T1" fmla="*/ 54 h 55"/>
                <a:gd name="T2" fmla="*/ 0 w 54"/>
                <a:gd name="T3" fmla="*/ 28 h 55"/>
                <a:gd name="T4" fmla="*/ 26 w 54"/>
                <a:gd name="T5" fmla="*/ 1 h 55"/>
                <a:gd name="T6" fmla="*/ 53 w 54"/>
                <a:gd name="T7" fmla="*/ 27 h 55"/>
                <a:gd name="T8" fmla="*/ 27 w 54"/>
                <a:gd name="T9" fmla="*/ 54 h 55"/>
              </a:gdLst>
              <a:ahLst/>
              <a:cxnLst>
                <a:cxn ang="0">
                  <a:pos x="T0" y="T1"/>
                </a:cxn>
                <a:cxn ang="0">
                  <a:pos x="T2" y="T3"/>
                </a:cxn>
                <a:cxn ang="0">
                  <a:pos x="T4" y="T5"/>
                </a:cxn>
                <a:cxn ang="0">
                  <a:pos x="T6" y="T7"/>
                </a:cxn>
                <a:cxn ang="0">
                  <a:pos x="T8" y="T9"/>
                </a:cxn>
              </a:cxnLst>
              <a:rect l="0" t="0" r="r" b="b"/>
              <a:pathLst>
                <a:path w="54" h="55">
                  <a:moveTo>
                    <a:pt x="27" y="54"/>
                  </a:moveTo>
                  <a:cubicBezTo>
                    <a:pt x="13" y="55"/>
                    <a:pt x="0" y="43"/>
                    <a:pt x="0" y="28"/>
                  </a:cubicBezTo>
                  <a:cubicBezTo>
                    <a:pt x="0" y="13"/>
                    <a:pt x="11" y="1"/>
                    <a:pt x="26" y="1"/>
                  </a:cubicBezTo>
                  <a:cubicBezTo>
                    <a:pt x="41" y="0"/>
                    <a:pt x="53" y="12"/>
                    <a:pt x="53" y="27"/>
                  </a:cubicBezTo>
                  <a:cubicBezTo>
                    <a:pt x="54" y="41"/>
                    <a:pt x="42" y="54"/>
                    <a:pt x="27" y="54"/>
                  </a:cubicBez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521"/>
            <p:cNvSpPr>
              <a:spLocks/>
            </p:cNvSpPr>
            <p:nvPr userDrawn="1"/>
          </p:nvSpPr>
          <p:spPr bwMode="auto">
            <a:xfrm>
              <a:off x="4068" y="2321"/>
              <a:ext cx="162" cy="306"/>
            </a:xfrm>
            <a:custGeom>
              <a:avLst/>
              <a:gdLst>
                <a:gd name="T0" fmla="*/ 0 w 96"/>
                <a:gd name="T1" fmla="*/ 2 h 181"/>
                <a:gd name="T2" fmla="*/ 91 w 96"/>
                <a:gd name="T3" fmla="*/ 181 h 181"/>
                <a:gd name="T4" fmla="*/ 96 w 96"/>
                <a:gd name="T5" fmla="*/ 179 h 181"/>
                <a:gd name="T6" fmla="*/ 5 w 96"/>
                <a:gd name="T7" fmla="*/ 0 h 181"/>
                <a:gd name="T8" fmla="*/ 0 w 96"/>
                <a:gd name="T9" fmla="*/ 2 h 181"/>
              </a:gdLst>
              <a:ahLst/>
              <a:cxnLst>
                <a:cxn ang="0">
                  <a:pos x="T0" y="T1"/>
                </a:cxn>
                <a:cxn ang="0">
                  <a:pos x="T2" y="T3"/>
                </a:cxn>
                <a:cxn ang="0">
                  <a:pos x="T4" y="T5"/>
                </a:cxn>
                <a:cxn ang="0">
                  <a:pos x="T6" y="T7"/>
                </a:cxn>
                <a:cxn ang="0">
                  <a:pos x="T8" y="T9"/>
                </a:cxn>
              </a:cxnLst>
              <a:rect l="0" t="0" r="r" b="b"/>
              <a:pathLst>
                <a:path w="96" h="181">
                  <a:moveTo>
                    <a:pt x="0" y="2"/>
                  </a:moveTo>
                  <a:cubicBezTo>
                    <a:pt x="91" y="181"/>
                    <a:pt x="91" y="181"/>
                    <a:pt x="91" y="181"/>
                  </a:cubicBezTo>
                  <a:cubicBezTo>
                    <a:pt x="96" y="179"/>
                    <a:pt x="96" y="179"/>
                    <a:pt x="96" y="179"/>
                  </a:cubicBezTo>
                  <a:cubicBezTo>
                    <a:pt x="5" y="0"/>
                    <a:pt x="5" y="0"/>
                    <a:pt x="5" y="0"/>
                  </a:cubicBezTo>
                  <a:cubicBezTo>
                    <a:pt x="3" y="1"/>
                    <a:pt x="2" y="1"/>
                    <a:pt x="0" y="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522"/>
            <p:cNvSpPr>
              <a:spLocks/>
            </p:cNvSpPr>
            <p:nvPr userDrawn="1"/>
          </p:nvSpPr>
          <p:spPr bwMode="auto">
            <a:xfrm>
              <a:off x="3998" y="2184"/>
              <a:ext cx="53" cy="90"/>
            </a:xfrm>
            <a:custGeom>
              <a:avLst/>
              <a:gdLst>
                <a:gd name="T0" fmla="*/ 31 w 31"/>
                <a:gd name="T1" fmla="*/ 51 h 53"/>
                <a:gd name="T2" fmla="*/ 5 w 31"/>
                <a:gd name="T3" fmla="*/ 0 h 53"/>
                <a:gd name="T4" fmla="*/ 0 w 31"/>
                <a:gd name="T5" fmla="*/ 2 h 53"/>
                <a:gd name="T6" fmla="*/ 26 w 31"/>
                <a:gd name="T7" fmla="*/ 53 h 53"/>
                <a:gd name="T8" fmla="*/ 31 w 31"/>
                <a:gd name="T9" fmla="*/ 51 h 53"/>
              </a:gdLst>
              <a:ahLst/>
              <a:cxnLst>
                <a:cxn ang="0">
                  <a:pos x="T0" y="T1"/>
                </a:cxn>
                <a:cxn ang="0">
                  <a:pos x="T2" y="T3"/>
                </a:cxn>
                <a:cxn ang="0">
                  <a:pos x="T4" y="T5"/>
                </a:cxn>
                <a:cxn ang="0">
                  <a:pos x="T6" y="T7"/>
                </a:cxn>
                <a:cxn ang="0">
                  <a:pos x="T8" y="T9"/>
                </a:cxn>
              </a:cxnLst>
              <a:rect l="0" t="0" r="r" b="b"/>
              <a:pathLst>
                <a:path w="31" h="53">
                  <a:moveTo>
                    <a:pt x="31" y="51"/>
                  </a:moveTo>
                  <a:cubicBezTo>
                    <a:pt x="5" y="0"/>
                    <a:pt x="5" y="0"/>
                    <a:pt x="5" y="0"/>
                  </a:cubicBezTo>
                  <a:cubicBezTo>
                    <a:pt x="0" y="2"/>
                    <a:pt x="0" y="2"/>
                    <a:pt x="0" y="2"/>
                  </a:cubicBezTo>
                  <a:cubicBezTo>
                    <a:pt x="26" y="53"/>
                    <a:pt x="26" y="53"/>
                    <a:pt x="26" y="53"/>
                  </a:cubicBezTo>
                  <a:cubicBezTo>
                    <a:pt x="28" y="53"/>
                    <a:pt x="29" y="52"/>
                    <a:pt x="31" y="51"/>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523"/>
            <p:cNvSpPr>
              <a:spLocks/>
            </p:cNvSpPr>
            <p:nvPr userDrawn="1"/>
          </p:nvSpPr>
          <p:spPr bwMode="auto">
            <a:xfrm>
              <a:off x="4404" y="1166"/>
              <a:ext cx="1040" cy="406"/>
            </a:xfrm>
            <a:custGeom>
              <a:avLst/>
              <a:gdLst>
                <a:gd name="T0" fmla="*/ 1 w 616"/>
                <a:gd name="T1" fmla="*/ 240 h 240"/>
                <a:gd name="T2" fmla="*/ 616 w 616"/>
                <a:gd name="T3" fmla="*/ 4 h 240"/>
                <a:gd name="T4" fmla="*/ 614 w 616"/>
                <a:gd name="T5" fmla="*/ 0 h 240"/>
                <a:gd name="T6" fmla="*/ 0 w 616"/>
                <a:gd name="T7" fmla="*/ 235 h 240"/>
                <a:gd name="T8" fmla="*/ 1 w 616"/>
                <a:gd name="T9" fmla="*/ 240 h 240"/>
              </a:gdLst>
              <a:ahLst/>
              <a:cxnLst>
                <a:cxn ang="0">
                  <a:pos x="T0" y="T1"/>
                </a:cxn>
                <a:cxn ang="0">
                  <a:pos x="T2" y="T3"/>
                </a:cxn>
                <a:cxn ang="0">
                  <a:pos x="T4" y="T5"/>
                </a:cxn>
                <a:cxn ang="0">
                  <a:pos x="T6" y="T7"/>
                </a:cxn>
                <a:cxn ang="0">
                  <a:pos x="T8" y="T9"/>
                </a:cxn>
              </a:cxnLst>
              <a:rect l="0" t="0" r="r" b="b"/>
              <a:pathLst>
                <a:path w="616" h="240">
                  <a:moveTo>
                    <a:pt x="1" y="240"/>
                  </a:moveTo>
                  <a:cubicBezTo>
                    <a:pt x="616" y="4"/>
                    <a:pt x="616" y="4"/>
                    <a:pt x="616" y="4"/>
                  </a:cubicBezTo>
                  <a:cubicBezTo>
                    <a:pt x="614" y="0"/>
                    <a:pt x="614" y="0"/>
                    <a:pt x="614" y="0"/>
                  </a:cubicBezTo>
                  <a:cubicBezTo>
                    <a:pt x="0" y="235"/>
                    <a:pt x="0" y="235"/>
                    <a:pt x="0" y="235"/>
                  </a:cubicBezTo>
                  <a:cubicBezTo>
                    <a:pt x="0" y="237"/>
                    <a:pt x="1" y="238"/>
                    <a:pt x="1" y="24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524"/>
            <p:cNvSpPr>
              <a:spLocks/>
            </p:cNvSpPr>
            <p:nvPr userDrawn="1"/>
          </p:nvSpPr>
          <p:spPr bwMode="auto">
            <a:xfrm>
              <a:off x="4270" y="1584"/>
              <a:ext cx="83" cy="39"/>
            </a:xfrm>
            <a:custGeom>
              <a:avLst/>
              <a:gdLst>
                <a:gd name="T0" fmla="*/ 48 w 49"/>
                <a:gd name="T1" fmla="*/ 0 h 23"/>
                <a:gd name="T2" fmla="*/ 0 w 49"/>
                <a:gd name="T3" fmla="*/ 18 h 23"/>
                <a:gd name="T4" fmla="*/ 2 w 49"/>
                <a:gd name="T5" fmla="*/ 23 h 23"/>
                <a:gd name="T6" fmla="*/ 49 w 49"/>
                <a:gd name="T7" fmla="*/ 5 h 23"/>
                <a:gd name="T8" fmla="*/ 48 w 49"/>
                <a:gd name="T9" fmla="*/ 0 h 23"/>
              </a:gdLst>
              <a:ahLst/>
              <a:cxnLst>
                <a:cxn ang="0">
                  <a:pos x="T0" y="T1"/>
                </a:cxn>
                <a:cxn ang="0">
                  <a:pos x="T2" y="T3"/>
                </a:cxn>
                <a:cxn ang="0">
                  <a:pos x="T4" y="T5"/>
                </a:cxn>
                <a:cxn ang="0">
                  <a:pos x="T6" y="T7"/>
                </a:cxn>
                <a:cxn ang="0">
                  <a:pos x="T8" y="T9"/>
                </a:cxn>
              </a:cxnLst>
              <a:rect l="0" t="0" r="r" b="b"/>
              <a:pathLst>
                <a:path w="49" h="23">
                  <a:moveTo>
                    <a:pt x="48" y="0"/>
                  </a:moveTo>
                  <a:cubicBezTo>
                    <a:pt x="0" y="18"/>
                    <a:pt x="0" y="18"/>
                    <a:pt x="0" y="18"/>
                  </a:cubicBezTo>
                  <a:cubicBezTo>
                    <a:pt x="2" y="23"/>
                    <a:pt x="2" y="23"/>
                    <a:pt x="2" y="23"/>
                  </a:cubicBezTo>
                  <a:cubicBezTo>
                    <a:pt x="49" y="5"/>
                    <a:pt x="49" y="5"/>
                    <a:pt x="49" y="5"/>
                  </a:cubicBezTo>
                  <a:cubicBezTo>
                    <a:pt x="49" y="3"/>
                    <a:pt x="48" y="2"/>
                    <a:pt x="48" y="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525"/>
            <p:cNvSpPr>
              <a:spLocks/>
            </p:cNvSpPr>
            <p:nvPr userDrawn="1"/>
          </p:nvSpPr>
          <p:spPr bwMode="auto">
            <a:xfrm>
              <a:off x="4160" y="918"/>
              <a:ext cx="218" cy="355"/>
            </a:xfrm>
            <a:custGeom>
              <a:avLst/>
              <a:gdLst>
                <a:gd name="T0" fmla="*/ 4 w 129"/>
                <a:gd name="T1" fmla="*/ 210 h 210"/>
                <a:gd name="T2" fmla="*/ 129 w 129"/>
                <a:gd name="T3" fmla="*/ 2 h 210"/>
                <a:gd name="T4" fmla="*/ 125 w 129"/>
                <a:gd name="T5" fmla="*/ 0 h 210"/>
                <a:gd name="T6" fmla="*/ 0 w 129"/>
                <a:gd name="T7" fmla="*/ 207 h 210"/>
                <a:gd name="T8" fmla="*/ 4 w 129"/>
                <a:gd name="T9" fmla="*/ 210 h 210"/>
              </a:gdLst>
              <a:ahLst/>
              <a:cxnLst>
                <a:cxn ang="0">
                  <a:pos x="T0" y="T1"/>
                </a:cxn>
                <a:cxn ang="0">
                  <a:pos x="T2" y="T3"/>
                </a:cxn>
                <a:cxn ang="0">
                  <a:pos x="T4" y="T5"/>
                </a:cxn>
                <a:cxn ang="0">
                  <a:pos x="T6" y="T7"/>
                </a:cxn>
                <a:cxn ang="0">
                  <a:pos x="T8" y="T9"/>
                </a:cxn>
              </a:cxnLst>
              <a:rect l="0" t="0" r="r" b="b"/>
              <a:pathLst>
                <a:path w="129" h="210">
                  <a:moveTo>
                    <a:pt x="4" y="210"/>
                  </a:moveTo>
                  <a:cubicBezTo>
                    <a:pt x="129" y="2"/>
                    <a:pt x="129" y="2"/>
                    <a:pt x="129" y="2"/>
                  </a:cubicBezTo>
                  <a:cubicBezTo>
                    <a:pt x="125" y="0"/>
                    <a:pt x="125" y="0"/>
                    <a:pt x="125" y="0"/>
                  </a:cubicBezTo>
                  <a:cubicBezTo>
                    <a:pt x="0" y="207"/>
                    <a:pt x="0" y="207"/>
                    <a:pt x="0" y="207"/>
                  </a:cubicBezTo>
                  <a:cubicBezTo>
                    <a:pt x="1" y="208"/>
                    <a:pt x="2" y="209"/>
                    <a:pt x="4" y="21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526"/>
            <p:cNvSpPr>
              <a:spLocks/>
            </p:cNvSpPr>
            <p:nvPr userDrawn="1"/>
          </p:nvSpPr>
          <p:spPr bwMode="auto">
            <a:xfrm>
              <a:off x="4117" y="1317"/>
              <a:ext cx="20" cy="25"/>
            </a:xfrm>
            <a:custGeom>
              <a:avLst/>
              <a:gdLst>
                <a:gd name="T0" fmla="*/ 8 w 12"/>
                <a:gd name="T1" fmla="*/ 0 h 15"/>
                <a:gd name="T2" fmla="*/ 0 w 12"/>
                <a:gd name="T3" fmla="*/ 12 h 15"/>
                <a:gd name="T4" fmla="*/ 5 w 12"/>
                <a:gd name="T5" fmla="*/ 15 h 15"/>
                <a:gd name="T6" fmla="*/ 12 w 12"/>
                <a:gd name="T7" fmla="*/ 2 h 15"/>
                <a:gd name="T8" fmla="*/ 8 w 12"/>
                <a:gd name="T9" fmla="*/ 0 h 15"/>
              </a:gdLst>
              <a:ahLst/>
              <a:cxnLst>
                <a:cxn ang="0">
                  <a:pos x="T0" y="T1"/>
                </a:cxn>
                <a:cxn ang="0">
                  <a:pos x="T2" y="T3"/>
                </a:cxn>
                <a:cxn ang="0">
                  <a:pos x="T4" y="T5"/>
                </a:cxn>
                <a:cxn ang="0">
                  <a:pos x="T6" y="T7"/>
                </a:cxn>
                <a:cxn ang="0">
                  <a:pos x="T8" y="T9"/>
                </a:cxn>
              </a:cxnLst>
              <a:rect l="0" t="0" r="r" b="b"/>
              <a:pathLst>
                <a:path w="12" h="15">
                  <a:moveTo>
                    <a:pt x="8" y="0"/>
                  </a:moveTo>
                  <a:cubicBezTo>
                    <a:pt x="0" y="12"/>
                    <a:pt x="0" y="12"/>
                    <a:pt x="0" y="12"/>
                  </a:cubicBezTo>
                  <a:cubicBezTo>
                    <a:pt x="5" y="15"/>
                    <a:pt x="5" y="15"/>
                    <a:pt x="5" y="15"/>
                  </a:cubicBezTo>
                  <a:cubicBezTo>
                    <a:pt x="12" y="2"/>
                    <a:pt x="12" y="2"/>
                    <a:pt x="12" y="2"/>
                  </a:cubicBezTo>
                  <a:cubicBezTo>
                    <a:pt x="11" y="1"/>
                    <a:pt x="10" y="0"/>
                    <a:pt x="8" y="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527"/>
            <p:cNvSpPr>
              <a:spLocks/>
            </p:cNvSpPr>
            <p:nvPr userDrawn="1"/>
          </p:nvSpPr>
          <p:spPr bwMode="auto">
            <a:xfrm>
              <a:off x="3348" y="1953"/>
              <a:ext cx="132" cy="37"/>
            </a:xfrm>
            <a:custGeom>
              <a:avLst/>
              <a:gdLst>
                <a:gd name="T0" fmla="*/ 1 w 78"/>
                <a:gd name="T1" fmla="*/ 22 h 22"/>
                <a:gd name="T2" fmla="*/ 78 w 78"/>
                <a:gd name="T3" fmla="*/ 4 h 22"/>
                <a:gd name="T4" fmla="*/ 77 w 78"/>
                <a:gd name="T5" fmla="*/ 0 h 22"/>
                <a:gd name="T6" fmla="*/ 0 w 78"/>
                <a:gd name="T7" fmla="*/ 17 h 22"/>
                <a:gd name="T8" fmla="*/ 1 w 78"/>
                <a:gd name="T9" fmla="*/ 22 h 22"/>
              </a:gdLst>
              <a:ahLst/>
              <a:cxnLst>
                <a:cxn ang="0">
                  <a:pos x="T0" y="T1"/>
                </a:cxn>
                <a:cxn ang="0">
                  <a:pos x="T2" y="T3"/>
                </a:cxn>
                <a:cxn ang="0">
                  <a:pos x="T4" y="T5"/>
                </a:cxn>
                <a:cxn ang="0">
                  <a:pos x="T6" y="T7"/>
                </a:cxn>
                <a:cxn ang="0">
                  <a:pos x="T8" y="T9"/>
                </a:cxn>
              </a:cxnLst>
              <a:rect l="0" t="0" r="r" b="b"/>
              <a:pathLst>
                <a:path w="78" h="22">
                  <a:moveTo>
                    <a:pt x="1" y="22"/>
                  </a:moveTo>
                  <a:cubicBezTo>
                    <a:pt x="78" y="4"/>
                    <a:pt x="78" y="4"/>
                    <a:pt x="78" y="4"/>
                  </a:cubicBezTo>
                  <a:cubicBezTo>
                    <a:pt x="77" y="0"/>
                    <a:pt x="77" y="0"/>
                    <a:pt x="77" y="0"/>
                  </a:cubicBezTo>
                  <a:cubicBezTo>
                    <a:pt x="0" y="17"/>
                    <a:pt x="0" y="17"/>
                    <a:pt x="0" y="17"/>
                  </a:cubicBezTo>
                  <a:cubicBezTo>
                    <a:pt x="0" y="19"/>
                    <a:pt x="1" y="20"/>
                    <a:pt x="1" y="2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528"/>
            <p:cNvSpPr>
              <a:spLocks/>
            </p:cNvSpPr>
            <p:nvPr userDrawn="1"/>
          </p:nvSpPr>
          <p:spPr bwMode="auto">
            <a:xfrm>
              <a:off x="2816" y="1995"/>
              <a:ext cx="478" cy="116"/>
            </a:xfrm>
            <a:custGeom>
              <a:avLst/>
              <a:gdLst>
                <a:gd name="T0" fmla="*/ 282 w 283"/>
                <a:gd name="T1" fmla="*/ 0 h 69"/>
                <a:gd name="T2" fmla="*/ 0 w 283"/>
                <a:gd name="T3" fmla="*/ 64 h 69"/>
                <a:gd name="T4" fmla="*/ 2 w 283"/>
                <a:gd name="T5" fmla="*/ 69 h 69"/>
                <a:gd name="T6" fmla="*/ 283 w 283"/>
                <a:gd name="T7" fmla="*/ 4 h 69"/>
                <a:gd name="T8" fmla="*/ 282 w 283"/>
                <a:gd name="T9" fmla="*/ 0 h 69"/>
              </a:gdLst>
              <a:ahLst/>
              <a:cxnLst>
                <a:cxn ang="0">
                  <a:pos x="T0" y="T1"/>
                </a:cxn>
                <a:cxn ang="0">
                  <a:pos x="T2" y="T3"/>
                </a:cxn>
                <a:cxn ang="0">
                  <a:pos x="T4" y="T5"/>
                </a:cxn>
                <a:cxn ang="0">
                  <a:pos x="T6" y="T7"/>
                </a:cxn>
                <a:cxn ang="0">
                  <a:pos x="T8" y="T9"/>
                </a:cxn>
              </a:cxnLst>
              <a:rect l="0" t="0" r="r" b="b"/>
              <a:pathLst>
                <a:path w="283" h="69">
                  <a:moveTo>
                    <a:pt x="282" y="0"/>
                  </a:moveTo>
                  <a:cubicBezTo>
                    <a:pt x="0" y="64"/>
                    <a:pt x="0" y="64"/>
                    <a:pt x="0" y="64"/>
                  </a:cubicBezTo>
                  <a:cubicBezTo>
                    <a:pt x="2" y="69"/>
                    <a:pt x="2" y="69"/>
                    <a:pt x="2" y="69"/>
                  </a:cubicBezTo>
                  <a:cubicBezTo>
                    <a:pt x="283" y="4"/>
                    <a:pt x="283" y="4"/>
                    <a:pt x="283" y="4"/>
                  </a:cubicBezTo>
                  <a:cubicBezTo>
                    <a:pt x="283" y="3"/>
                    <a:pt x="282" y="1"/>
                    <a:pt x="282" y="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529"/>
            <p:cNvSpPr>
              <a:spLocks/>
            </p:cNvSpPr>
            <p:nvPr userDrawn="1"/>
          </p:nvSpPr>
          <p:spPr bwMode="auto">
            <a:xfrm>
              <a:off x="5398" y="1123"/>
              <a:ext cx="92" cy="91"/>
            </a:xfrm>
            <a:custGeom>
              <a:avLst/>
              <a:gdLst>
                <a:gd name="T0" fmla="*/ 28 w 54"/>
                <a:gd name="T1" fmla="*/ 54 h 54"/>
                <a:gd name="T2" fmla="*/ 0 w 54"/>
                <a:gd name="T3" fmla="*/ 28 h 54"/>
                <a:gd name="T4" fmla="*/ 26 w 54"/>
                <a:gd name="T5" fmla="*/ 0 h 54"/>
                <a:gd name="T6" fmla="*/ 54 w 54"/>
                <a:gd name="T7" fmla="*/ 26 h 54"/>
                <a:gd name="T8" fmla="*/ 28 w 54"/>
                <a:gd name="T9" fmla="*/ 54 h 54"/>
              </a:gdLst>
              <a:ahLst/>
              <a:cxnLst>
                <a:cxn ang="0">
                  <a:pos x="T0" y="T1"/>
                </a:cxn>
                <a:cxn ang="0">
                  <a:pos x="T2" y="T3"/>
                </a:cxn>
                <a:cxn ang="0">
                  <a:pos x="T4" y="T5"/>
                </a:cxn>
                <a:cxn ang="0">
                  <a:pos x="T6" y="T7"/>
                </a:cxn>
                <a:cxn ang="0">
                  <a:pos x="T8" y="T9"/>
                </a:cxn>
              </a:cxnLst>
              <a:rect l="0" t="0" r="r" b="b"/>
              <a:pathLst>
                <a:path w="54" h="54">
                  <a:moveTo>
                    <a:pt x="28" y="54"/>
                  </a:moveTo>
                  <a:cubicBezTo>
                    <a:pt x="13" y="54"/>
                    <a:pt x="1" y="43"/>
                    <a:pt x="0" y="28"/>
                  </a:cubicBezTo>
                  <a:cubicBezTo>
                    <a:pt x="0" y="13"/>
                    <a:pt x="11" y="1"/>
                    <a:pt x="26" y="0"/>
                  </a:cubicBezTo>
                  <a:cubicBezTo>
                    <a:pt x="41" y="0"/>
                    <a:pt x="53" y="11"/>
                    <a:pt x="54" y="26"/>
                  </a:cubicBezTo>
                  <a:cubicBezTo>
                    <a:pt x="54" y="41"/>
                    <a:pt x="43" y="53"/>
                    <a:pt x="28" y="54"/>
                  </a:cubicBez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6683151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a:xfrm>
            <a:off x="-9547" y="0"/>
            <a:ext cx="12198372" cy="914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lang="en-US"/>
          </a:p>
        </p:txBody>
      </p:sp>
      <p:sp>
        <p:nvSpPr>
          <p:cNvPr id="1026" name="Text Placeholder 2"/>
          <p:cNvSpPr>
            <a:spLocks noGrp="1"/>
          </p:cNvSpPr>
          <p:nvPr>
            <p:ph type="body" idx="1"/>
          </p:nvPr>
        </p:nvSpPr>
        <p:spPr bwMode="auto">
          <a:xfrm>
            <a:off x="609442" y="1193800"/>
            <a:ext cx="10959363" cy="5018087"/>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Title Placeholder 1"/>
          <p:cNvSpPr>
            <a:spLocks noGrp="1"/>
          </p:cNvSpPr>
          <p:nvPr>
            <p:ph type="title"/>
          </p:nvPr>
        </p:nvSpPr>
        <p:spPr bwMode="white">
          <a:xfrm>
            <a:off x="609442" y="0"/>
            <a:ext cx="9485053" cy="902368"/>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a:t>Click to edit slide title</a:t>
            </a:r>
          </a:p>
        </p:txBody>
      </p:sp>
      <p:sp>
        <p:nvSpPr>
          <p:cNvPr id="18" name="Slide Number Placeholder 17"/>
          <p:cNvSpPr>
            <a:spLocks noGrp="1"/>
          </p:cNvSpPr>
          <p:nvPr>
            <p:ph type="sldNum" sz="quarter" idx="4"/>
          </p:nvPr>
        </p:nvSpPr>
        <p:spPr>
          <a:xfrm>
            <a:off x="10883338" y="6339100"/>
            <a:ext cx="684775" cy="365125"/>
          </a:xfrm>
          <a:prstGeom prst="rect">
            <a:avLst/>
          </a:prstGeom>
        </p:spPr>
        <p:txBody>
          <a:bodyPr vert="horz" wrap="none" lIns="0" tIns="0" rIns="0" bIns="0" rtlCol="0" anchor="ctr"/>
          <a:lstStyle>
            <a:lvl1pPr algn="r">
              <a:defRPr sz="1300">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6EBA610F-6DE2-6644-8764-FCBE8B310C98}" type="slidenum">
              <a:rPr lang="en-US" smtClean="0"/>
              <a:pPr/>
              <a:t>‹#›</a:t>
            </a:fld>
            <a:endParaRPr lang="en-US" dirty="0"/>
          </a:p>
        </p:txBody>
      </p:sp>
      <p:sp>
        <p:nvSpPr>
          <p:cNvPr id="9" name="Footer Placeholder 4"/>
          <p:cNvSpPr txBox="1">
            <a:spLocks/>
          </p:cNvSpPr>
          <p:nvPr/>
        </p:nvSpPr>
        <p:spPr>
          <a:xfrm>
            <a:off x="624256" y="6339100"/>
            <a:ext cx="3384514" cy="365125"/>
          </a:xfrm>
          <a:prstGeom prst="rect">
            <a:avLst/>
          </a:prstGeom>
        </p:spPr>
        <p:txBody>
          <a:bodyPr vert="horz" wrap="none" lIns="0" tIns="0" rIns="0" bIns="0" rtlCol="0" anchor="ctr"/>
          <a:lstStyle>
            <a:defPPr>
              <a:defRPr lang="en-US"/>
            </a:defPPr>
            <a:lvl1pPr algn="l" defTabSz="457200" rtl="0" fontAlgn="base">
              <a:spcBef>
                <a:spcPct val="0"/>
              </a:spcBef>
              <a:spcAft>
                <a:spcPct val="0"/>
              </a:spcAft>
              <a:defRPr sz="900" kern="1200" dirty="0" smtClean="0">
                <a:solidFill>
                  <a:schemeClr val="bg1">
                    <a:lumMod val="75000"/>
                  </a:schemeClr>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defRPr/>
            </a:pPr>
            <a:r>
              <a:rPr lang="en-GB" dirty="0">
                <a:latin typeface="Verdana" panose="020B0604030504040204" pitchFamily="34" charset="0"/>
                <a:ea typeface="Verdana" panose="020B0604030504040204" pitchFamily="34" charset="0"/>
                <a:cs typeface="Verdana" panose="020B0604030504040204" pitchFamily="34" charset="0"/>
              </a:rPr>
              <a:t>All contents </a:t>
            </a:r>
            <a:r>
              <a:rPr lang="en-GB" dirty="0">
                <a:latin typeface="Verdana"/>
                <a:ea typeface="Verdana"/>
                <a:cs typeface="Verdana"/>
              </a:rPr>
              <a:t>© </a:t>
            </a:r>
            <a:r>
              <a:rPr lang="en-GB" dirty="0" err="1">
                <a:latin typeface="Verdana" panose="020B0604030504040204" pitchFamily="34" charset="0"/>
                <a:ea typeface="Verdana" panose="020B0604030504040204" pitchFamily="34" charset="0"/>
                <a:cs typeface="Verdana" panose="020B0604030504040204" pitchFamily="34" charset="0"/>
              </a:rPr>
              <a:t>MuleSoft</a:t>
            </a:r>
            <a:r>
              <a:rPr lang="en-GB" dirty="0">
                <a:latin typeface="Verdana" panose="020B0604030504040204" pitchFamily="34" charset="0"/>
                <a:ea typeface="Verdana" panose="020B0604030504040204" pitchFamily="34" charset="0"/>
                <a:cs typeface="Verdana" panose="020B0604030504040204" pitchFamily="34" charset="0"/>
              </a:rPr>
              <a:t> Inc.</a:t>
            </a:r>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388765" y="279634"/>
            <a:ext cx="1205509" cy="355415"/>
          </a:xfrm>
          <a:prstGeom prst="rect">
            <a:avLst/>
          </a:prstGeom>
        </p:spPr>
      </p:pic>
    </p:spTree>
  </p:cSld>
  <p:clrMap bg1="lt1" tx1="dk1" bg2="lt2" tx2="dk2" accent1="accent1" accent2="accent2" accent3="accent3" accent4="accent4" accent5="accent5" accent6="accent6" hlink="hlink" folHlink="folHlink"/>
  <p:sldLayoutIdLst>
    <p:sldLayoutId id="2147483740" r:id="rId1"/>
    <p:sldLayoutId id="2147483741" r:id="rId2"/>
    <p:sldLayoutId id="2147483756" r:id="rId3"/>
    <p:sldLayoutId id="2147483742" r:id="rId4"/>
    <p:sldLayoutId id="2147483750" r:id="rId5"/>
    <p:sldLayoutId id="2147483743" r:id="rId6"/>
    <p:sldLayoutId id="2147483758" r:id="rId7"/>
    <p:sldLayoutId id="2147483757" r:id="rId8"/>
    <p:sldLayoutId id="2147483762" r:id="rId9"/>
  </p:sldLayoutIdLst>
  <p:transition>
    <p:fade/>
  </p:transition>
  <p:hf hdr="0" dt="0"/>
  <p:txStyles>
    <p:titleStyle>
      <a:lvl1pPr algn="l" defTabSz="609493" rtl="0" eaLnBrk="1" fontAlgn="base" hangingPunct="1">
        <a:lnSpc>
          <a:spcPts val="3200"/>
        </a:lnSpc>
        <a:spcBef>
          <a:spcPct val="0"/>
        </a:spcBef>
        <a:spcAft>
          <a:spcPct val="0"/>
        </a:spcAft>
        <a:defRPr sz="2800" kern="12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lgn="l" defTabSz="609493" rtl="0" eaLnBrk="1" fontAlgn="base" hangingPunct="1">
        <a:spcBef>
          <a:spcPct val="0"/>
        </a:spcBef>
        <a:spcAft>
          <a:spcPct val="0"/>
        </a:spcAft>
        <a:defRPr sz="3200">
          <a:solidFill>
            <a:schemeClr val="bg1"/>
          </a:solidFill>
          <a:latin typeface="Ubuntu" charset="0"/>
          <a:ea typeface="ＭＳ Ｐゴシック" charset="0"/>
        </a:defRPr>
      </a:lvl2pPr>
      <a:lvl3pPr algn="l" defTabSz="609493" rtl="0" eaLnBrk="1" fontAlgn="base" hangingPunct="1">
        <a:spcBef>
          <a:spcPct val="0"/>
        </a:spcBef>
        <a:spcAft>
          <a:spcPct val="0"/>
        </a:spcAft>
        <a:defRPr sz="3200">
          <a:solidFill>
            <a:schemeClr val="bg1"/>
          </a:solidFill>
          <a:latin typeface="Ubuntu" charset="0"/>
          <a:ea typeface="ＭＳ Ｐゴシック" charset="0"/>
        </a:defRPr>
      </a:lvl3pPr>
      <a:lvl4pPr algn="l" defTabSz="609493" rtl="0" eaLnBrk="1" fontAlgn="base" hangingPunct="1">
        <a:spcBef>
          <a:spcPct val="0"/>
        </a:spcBef>
        <a:spcAft>
          <a:spcPct val="0"/>
        </a:spcAft>
        <a:defRPr sz="3200">
          <a:solidFill>
            <a:schemeClr val="bg1"/>
          </a:solidFill>
          <a:latin typeface="Ubuntu" charset="0"/>
          <a:ea typeface="ＭＳ Ｐゴシック" charset="0"/>
        </a:defRPr>
      </a:lvl4pPr>
      <a:lvl5pPr algn="l" defTabSz="609493" rtl="0" eaLnBrk="1" fontAlgn="base" hangingPunct="1">
        <a:spcBef>
          <a:spcPct val="0"/>
        </a:spcBef>
        <a:spcAft>
          <a:spcPct val="0"/>
        </a:spcAft>
        <a:defRPr sz="3200">
          <a:solidFill>
            <a:schemeClr val="bg1"/>
          </a:solidFill>
          <a:latin typeface="Ubuntu" charset="0"/>
          <a:ea typeface="ＭＳ Ｐゴシック" charset="0"/>
        </a:defRPr>
      </a:lvl5pPr>
      <a:lvl6pPr marL="609493" algn="l" defTabSz="609493" rtl="0" eaLnBrk="1" fontAlgn="base" hangingPunct="1">
        <a:spcBef>
          <a:spcPct val="0"/>
        </a:spcBef>
        <a:spcAft>
          <a:spcPct val="0"/>
        </a:spcAft>
        <a:defRPr sz="2700">
          <a:solidFill>
            <a:schemeClr val="bg1"/>
          </a:solidFill>
          <a:latin typeface="Ubuntu" charset="0"/>
          <a:ea typeface="ＭＳ Ｐゴシック" charset="0"/>
        </a:defRPr>
      </a:lvl6pPr>
      <a:lvl7pPr marL="1218987" algn="l" defTabSz="609493" rtl="0" eaLnBrk="1" fontAlgn="base" hangingPunct="1">
        <a:spcBef>
          <a:spcPct val="0"/>
        </a:spcBef>
        <a:spcAft>
          <a:spcPct val="0"/>
        </a:spcAft>
        <a:defRPr sz="2700">
          <a:solidFill>
            <a:schemeClr val="bg1"/>
          </a:solidFill>
          <a:latin typeface="Ubuntu" charset="0"/>
          <a:ea typeface="ＭＳ Ｐゴシック" charset="0"/>
        </a:defRPr>
      </a:lvl7pPr>
      <a:lvl8pPr marL="1828480" algn="l" defTabSz="609493" rtl="0" eaLnBrk="1" fontAlgn="base" hangingPunct="1">
        <a:spcBef>
          <a:spcPct val="0"/>
        </a:spcBef>
        <a:spcAft>
          <a:spcPct val="0"/>
        </a:spcAft>
        <a:defRPr sz="2700">
          <a:solidFill>
            <a:schemeClr val="bg1"/>
          </a:solidFill>
          <a:latin typeface="Ubuntu" charset="0"/>
          <a:ea typeface="ＭＳ Ｐゴシック" charset="0"/>
        </a:defRPr>
      </a:lvl8pPr>
      <a:lvl9pPr marL="2437973" algn="l" defTabSz="609493" rtl="0" eaLnBrk="1" fontAlgn="base" hangingPunct="1">
        <a:spcBef>
          <a:spcPct val="0"/>
        </a:spcBef>
        <a:spcAft>
          <a:spcPct val="0"/>
        </a:spcAft>
        <a:defRPr sz="2700">
          <a:solidFill>
            <a:schemeClr val="bg1"/>
          </a:solidFill>
          <a:latin typeface="Ubuntu" charset="0"/>
          <a:ea typeface="ＭＳ Ｐゴシック" charset="0"/>
        </a:defRPr>
      </a:lvl9pPr>
    </p:titleStyle>
    <p:bodyStyle>
      <a:lvl1pPr marL="225425" indent="-225425" algn="l" defTabSz="609493" rtl="0" eaLnBrk="1" fontAlgn="base" hangingPunct="1">
        <a:spcBef>
          <a:spcPts val="1200"/>
        </a:spcBef>
        <a:spcAft>
          <a:spcPct val="0"/>
        </a:spcAft>
        <a:buClr>
          <a:srgbClr val="00A0DF"/>
        </a:buClr>
        <a:buFont typeface="Arial" panose="020B0604020202020204" pitchFamily="34" charset="0"/>
        <a:buChar char="•"/>
        <a:defRPr sz="24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628650" indent="-249238" algn="l" defTabSz="609493" rtl="0" eaLnBrk="1" fontAlgn="base" hangingPunct="1">
        <a:spcBef>
          <a:spcPts val="600"/>
        </a:spcBef>
        <a:spcAft>
          <a:spcPct val="0"/>
        </a:spcAft>
        <a:buClr>
          <a:srgbClr val="00A0DF"/>
        </a:buClr>
        <a:buFont typeface="Open Sans" panose="020B0606030504020204" pitchFamily="34" charset="0"/>
        <a:buChar char="–"/>
        <a:defRPr sz="20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914400" indent="-236538" algn="l" defTabSz="609493" rtl="0" eaLnBrk="1" fontAlgn="base" hangingPunct="1">
        <a:spcBef>
          <a:spcPts val="533"/>
        </a:spcBef>
        <a:spcAft>
          <a:spcPct val="0"/>
        </a:spcAft>
        <a:buClr>
          <a:srgbClr val="00A0DF"/>
        </a:buClr>
        <a:buFont typeface="Arial" panose="020B0604020202020204" pitchFamily="34" charset="0"/>
        <a:buChar char="•"/>
        <a:defRPr sz="18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200150" marR="0" indent="-227013" algn="l" defTabSz="609493" rtl="0" eaLnBrk="1" fontAlgn="base" latinLnBrk="0" hangingPunct="1">
        <a:lnSpc>
          <a:spcPct val="100000"/>
        </a:lnSpc>
        <a:spcBef>
          <a:spcPts val="533"/>
        </a:spcBef>
        <a:spcAft>
          <a:spcPct val="0"/>
        </a:spcAft>
        <a:buClr>
          <a:srgbClr val="00A0DF"/>
        </a:buClr>
        <a:buSzTx/>
        <a:buFont typeface="Open Sans" panose="020B0606030504020204" pitchFamily="34" charset="0"/>
        <a:buChar char="–"/>
        <a:tabLst/>
        <a:defRPr sz="16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603375" indent="-233363" algn="l" defTabSz="920590" rtl="0" eaLnBrk="1" fontAlgn="base" hangingPunct="1">
        <a:spcBef>
          <a:spcPts val="533"/>
        </a:spcBef>
        <a:spcAft>
          <a:spcPct val="0"/>
        </a:spcAft>
        <a:buClr>
          <a:srgbClr val="00A0DF"/>
        </a:buClr>
        <a:buFont typeface="Arial" charset="0"/>
        <a:buChar char="•"/>
        <a:defRPr sz="16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5pPr>
      <a:lvl6pPr marL="3352213" indent="-304747" algn="l" defTabSz="609493" rtl="0" eaLnBrk="1" latinLnBrk="0" hangingPunct="1">
        <a:spcBef>
          <a:spcPct val="20000"/>
        </a:spcBef>
        <a:buFont typeface="Arial"/>
        <a:buChar char="•"/>
        <a:defRPr sz="2700" kern="1200">
          <a:solidFill>
            <a:schemeClr val="tx1"/>
          </a:solidFill>
          <a:latin typeface="+mn-lt"/>
          <a:ea typeface="+mn-ea"/>
          <a:cs typeface="+mn-cs"/>
        </a:defRPr>
      </a:lvl6pPr>
      <a:lvl7pPr marL="3961707" indent="-304747" algn="l" defTabSz="609493" rtl="0" eaLnBrk="1" latinLnBrk="0" hangingPunct="1">
        <a:spcBef>
          <a:spcPct val="20000"/>
        </a:spcBef>
        <a:buFont typeface="Arial"/>
        <a:buChar char="•"/>
        <a:defRPr sz="2700" kern="1200">
          <a:solidFill>
            <a:schemeClr val="tx1"/>
          </a:solidFill>
          <a:latin typeface="+mn-lt"/>
          <a:ea typeface="+mn-ea"/>
          <a:cs typeface="+mn-cs"/>
        </a:defRPr>
      </a:lvl7pPr>
      <a:lvl8pPr marL="4571200" indent="-304747" algn="l" defTabSz="609493" rtl="0" eaLnBrk="1" latinLnBrk="0" hangingPunct="1">
        <a:spcBef>
          <a:spcPct val="20000"/>
        </a:spcBef>
        <a:buFont typeface="Arial"/>
        <a:buChar char="•"/>
        <a:defRPr sz="2700" kern="1200">
          <a:solidFill>
            <a:schemeClr val="tx1"/>
          </a:solidFill>
          <a:latin typeface="+mn-lt"/>
          <a:ea typeface="+mn-ea"/>
          <a:cs typeface="+mn-cs"/>
        </a:defRPr>
      </a:lvl8pPr>
      <a:lvl9pPr marL="5180693" indent="-304747" algn="l" defTabSz="609493"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493" rtl="0" eaLnBrk="1" latinLnBrk="0" hangingPunct="1">
        <a:defRPr sz="2400" kern="1200">
          <a:solidFill>
            <a:schemeClr val="tx1"/>
          </a:solidFill>
          <a:latin typeface="+mn-lt"/>
          <a:ea typeface="+mn-ea"/>
          <a:cs typeface="+mn-cs"/>
        </a:defRPr>
      </a:lvl1pPr>
      <a:lvl2pPr marL="609493" algn="l" defTabSz="609493" rtl="0" eaLnBrk="1" latinLnBrk="0" hangingPunct="1">
        <a:defRPr sz="2400" kern="1200">
          <a:solidFill>
            <a:schemeClr val="tx1"/>
          </a:solidFill>
          <a:latin typeface="+mn-lt"/>
          <a:ea typeface="+mn-ea"/>
          <a:cs typeface="+mn-cs"/>
        </a:defRPr>
      </a:lvl2pPr>
      <a:lvl3pPr marL="1218987" algn="l" defTabSz="609493" rtl="0" eaLnBrk="1" latinLnBrk="0" hangingPunct="1">
        <a:defRPr sz="2400" kern="1200">
          <a:solidFill>
            <a:schemeClr val="tx1"/>
          </a:solidFill>
          <a:latin typeface="+mn-lt"/>
          <a:ea typeface="+mn-ea"/>
          <a:cs typeface="+mn-cs"/>
        </a:defRPr>
      </a:lvl3pPr>
      <a:lvl4pPr marL="1828480" algn="l" defTabSz="609493" rtl="0" eaLnBrk="1" latinLnBrk="0" hangingPunct="1">
        <a:defRPr sz="2400" kern="1200">
          <a:solidFill>
            <a:schemeClr val="tx1"/>
          </a:solidFill>
          <a:latin typeface="+mn-lt"/>
          <a:ea typeface="+mn-ea"/>
          <a:cs typeface="+mn-cs"/>
        </a:defRPr>
      </a:lvl4pPr>
      <a:lvl5pPr marL="2437973" algn="l" defTabSz="609493" rtl="0" eaLnBrk="1" latinLnBrk="0" hangingPunct="1">
        <a:defRPr sz="2400" kern="1200">
          <a:solidFill>
            <a:schemeClr val="tx1"/>
          </a:solidFill>
          <a:latin typeface="+mn-lt"/>
          <a:ea typeface="+mn-ea"/>
          <a:cs typeface="+mn-cs"/>
        </a:defRPr>
      </a:lvl5pPr>
      <a:lvl6pPr marL="3047467" algn="l" defTabSz="609493" rtl="0" eaLnBrk="1" latinLnBrk="0" hangingPunct="1">
        <a:defRPr sz="2400" kern="1200">
          <a:solidFill>
            <a:schemeClr val="tx1"/>
          </a:solidFill>
          <a:latin typeface="+mn-lt"/>
          <a:ea typeface="+mn-ea"/>
          <a:cs typeface="+mn-cs"/>
        </a:defRPr>
      </a:lvl6pPr>
      <a:lvl7pPr marL="3656960" algn="l" defTabSz="609493" rtl="0" eaLnBrk="1" latinLnBrk="0" hangingPunct="1">
        <a:defRPr sz="2400" kern="1200">
          <a:solidFill>
            <a:schemeClr val="tx1"/>
          </a:solidFill>
          <a:latin typeface="+mn-lt"/>
          <a:ea typeface="+mn-ea"/>
          <a:cs typeface="+mn-cs"/>
        </a:defRPr>
      </a:lvl7pPr>
      <a:lvl8pPr marL="4266453" algn="l" defTabSz="609493" rtl="0" eaLnBrk="1" latinLnBrk="0" hangingPunct="1">
        <a:defRPr sz="2400" kern="1200">
          <a:solidFill>
            <a:schemeClr val="tx1"/>
          </a:solidFill>
          <a:latin typeface="+mn-lt"/>
          <a:ea typeface="+mn-ea"/>
          <a:cs typeface="+mn-cs"/>
        </a:defRPr>
      </a:lvl8pPr>
      <a:lvl9pPr marL="4875947" algn="l" defTabSz="609493"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Module 3: Defensive Programming</a:t>
            </a:r>
          </a:p>
        </p:txBody>
      </p:sp>
    </p:spTree>
    <p:extLst>
      <p:ext uri="{BB962C8B-B14F-4D97-AF65-F5344CB8AC3E}">
        <p14:creationId xmlns:p14="http://schemas.microsoft.com/office/powerpoint/2010/main" val="28342013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Walkthrough 2-2: Pattern Matching</a:t>
            </a:r>
          </a:p>
        </p:txBody>
      </p:sp>
      <p:sp>
        <p:nvSpPr>
          <p:cNvPr id="7" name="Slide Number Placeholder 2"/>
          <p:cNvSpPr>
            <a:spLocks noGrp="1"/>
          </p:cNvSpPr>
          <p:nvPr>
            <p:ph type="sldNum" sz="quarter" idx="11"/>
          </p:nvPr>
        </p:nvSpPr>
        <p:spPr/>
        <p:txBody>
          <a:bodyPr/>
          <a:lstStyle/>
          <a:p>
            <a:fld id="{6EBA610F-6DE2-6644-8764-FCBE8B310C98}" type="slidenum">
              <a:rPr lang="en-US" smtClean="0"/>
              <a:pPr/>
              <a:t>10</a:t>
            </a:fld>
            <a:endParaRPr lang="en-US" dirty="0"/>
          </a:p>
        </p:txBody>
      </p:sp>
      <p:sp>
        <p:nvSpPr>
          <p:cNvPr id="4" name="Text Placeholder 3"/>
          <p:cNvSpPr>
            <a:spLocks noGrp="1"/>
          </p:cNvSpPr>
          <p:nvPr>
            <p:ph type="body" sz="quarter" idx="12"/>
          </p:nvPr>
        </p:nvSpPr>
        <p:spPr/>
        <p:txBody>
          <a:bodyPr/>
          <a:lstStyle/>
          <a:p>
            <a:pPr lvl="0"/>
            <a:r>
              <a:rPr lang="en-US" dirty="0"/>
              <a:t>Apply pattern matching to literal values</a:t>
            </a:r>
          </a:p>
          <a:p>
            <a:pPr lvl="0"/>
            <a:r>
              <a:rPr lang="en-US" dirty="0"/>
              <a:t>Apply pattern matching using type checking</a:t>
            </a:r>
          </a:p>
          <a:p>
            <a:pPr lvl="0"/>
            <a:r>
              <a:rPr lang="en-US" dirty="0"/>
              <a:t>Apply pattern matching using any conditionals</a:t>
            </a:r>
          </a:p>
          <a:p>
            <a:pPr lvl="0"/>
            <a:r>
              <a:rPr lang="en-US" dirty="0"/>
              <a:t>Apply user defined placeholders for every case</a:t>
            </a:r>
          </a:p>
          <a:p>
            <a:pPr lvl="0"/>
            <a:r>
              <a:rPr lang="en-US" dirty="0"/>
              <a:t>Retrieve a default value when no match is found</a:t>
            </a:r>
          </a:p>
        </p:txBody>
      </p:sp>
    </p:spTree>
    <p:extLst>
      <p:ext uri="{BB962C8B-B14F-4D97-AF65-F5344CB8AC3E}">
        <p14:creationId xmlns:p14="http://schemas.microsoft.com/office/powerpoint/2010/main" val="185346297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Error Handling</a:t>
            </a:r>
          </a:p>
        </p:txBody>
      </p:sp>
    </p:spTree>
    <p:extLst>
      <p:ext uri="{BB962C8B-B14F-4D97-AF65-F5344CB8AC3E}">
        <p14:creationId xmlns:p14="http://schemas.microsoft.com/office/powerpoint/2010/main" val="318084545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Handling</a:t>
            </a:r>
          </a:p>
        </p:txBody>
      </p:sp>
      <p:sp>
        <p:nvSpPr>
          <p:cNvPr id="7" name="Slide Number Placeholder 2"/>
          <p:cNvSpPr>
            <a:spLocks noGrp="1"/>
          </p:cNvSpPr>
          <p:nvPr>
            <p:ph type="sldNum" sz="quarter" idx="11"/>
          </p:nvPr>
        </p:nvSpPr>
        <p:spPr/>
        <p:txBody>
          <a:bodyPr/>
          <a:lstStyle/>
          <a:p>
            <a:fld id="{6EBA610F-6DE2-6644-8764-FCBE8B310C98}" type="slidenum">
              <a:rPr lang="en-US" smtClean="0"/>
              <a:pPr/>
              <a:t>12</a:t>
            </a:fld>
            <a:endParaRPr lang="en-US" dirty="0"/>
          </a:p>
        </p:txBody>
      </p:sp>
      <p:sp>
        <p:nvSpPr>
          <p:cNvPr id="4" name="Text Placeholder 3"/>
          <p:cNvSpPr>
            <a:spLocks noGrp="1"/>
          </p:cNvSpPr>
          <p:nvPr>
            <p:ph type="body" sz="quarter" idx="12"/>
          </p:nvPr>
        </p:nvSpPr>
        <p:spPr/>
        <p:txBody>
          <a:bodyPr/>
          <a:lstStyle/>
          <a:p>
            <a:pPr lvl="0"/>
            <a:r>
              <a:rPr lang="en-US" dirty="0" err="1">
                <a:latin typeface="Courier New" panose="02070309020205020404" pitchFamily="49" charset="0"/>
                <a:cs typeface="Courier New" panose="02070309020205020404" pitchFamily="49" charset="0"/>
              </a:rPr>
              <a:t>dw</a:t>
            </a:r>
            <a:r>
              <a:rPr lang="en-US" dirty="0">
                <a:latin typeface="Courier New" panose="02070309020205020404" pitchFamily="49" charset="0"/>
                <a:cs typeface="Courier New" panose="02070309020205020404" pitchFamily="49" charset="0"/>
              </a:rPr>
              <a:t>::Runtime::try(() -&gt; T):</a:t>
            </a:r>
            <a:r>
              <a:rPr lang="en-US" dirty="0" err="1">
                <a:latin typeface="Courier New" panose="02070309020205020404" pitchFamily="49" charset="0"/>
                <a:cs typeface="Courier New" panose="02070309020205020404" pitchFamily="49" charset="0"/>
              </a:rPr>
              <a:t>TryResult</a:t>
            </a:r>
            <a:r>
              <a:rPr lang="en-US" dirty="0">
                <a:latin typeface="Courier New" panose="02070309020205020404" pitchFamily="49" charset="0"/>
                <a:cs typeface="Courier New" panose="02070309020205020404" pitchFamily="49" charset="0"/>
              </a:rPr>
              <a:t>&lt;T&gt;</a:t>
            </a:r>
            <a:r>
              <a:rPr lang="en-US" dirty="0"/>
              <a:t> </a:t>
            </a:r>
          </a:p>
          <a:p>
            <a:pPr lvl="1"/>
            <a:r>
              <a:rPr lang="en-US" dirty="0"/>
              <a:t>Accepts a lambda-expression that takes no arguments and contains the expression to test for correctness</a:t>
            </a:r>
          </a:p>
          <a:p>
            <a:pPr lvl="2"/>
            <a:r>
              <a:rPr lang="en-US" dirty="0"/>
              <a:t>This is a delegate function, because it delegates the execution of the expression at a different level</a:t>
            </a:r>
          </a:p>
          <a:p>
            <a:pPr lvl="2"/>
            <a:r>
              <a:rPr lang="en-US" dirty="0"/>
              <a:t>In functional programming only through functions you pass code to be executed at a different level</a:t>
            </a:r>
          </a:p>
          <a:p>
            <a:pPr lvl="1"/>
            <a:r>
              <a:rPr lang="en-US" dirty="0"/>
              <a:t>Returns a </a:t>
            </a:r>
            <a:r>
              <a:rPr lang="en-US" dirty="0" err="1">
                <a:latin typeface="Courier New" panose="02070309020205020404" pitchFamily="49" charset="0"/>
                <a:cs typeface="Courier New" panose="02070309020205020404" pitchFamily="49" charset="0"/>
              </a:rPr>
              <a:t>TryResult</a:t>
            </a:r>
            <a:r>
              <a:rPr lang="en-US" dirty="0"/>
              <a:t> data structure</a:t>
            </a:r>
          </a:p>
          <a:p>
            <a:pPr lvl="2"/>
            <a:r>
              <a:rPr lang="en-US" dirty="0"/>
              <a:t>Contains a </a:t>
            </a:r>
            <a:r>
              <a:rPr lang="en-US" dirty="0">
                <a:latin typeface="Courier New" panose="02070309020205020404" pitchFamily="49" charset="0"/>
                <a:cs typeface="Courier New" panose="02070309020205020404" pitchFamily="49" charset="0"/>
              </a:rPr>
              <a:t>success</a:t>
            </a:r>
            <a:r>
              <a:rPr lang="en-US" dirty="0"/>
              <a:t> field that when</a:t>
            </a:r>
          </a:p>
          <a:p>
            <a:pPr lvl="3"/>
            <a:r>
              <a:rPr lang="en-US" dirty="0"/>
              <a:t>Set to </a:t>
            </a:r>
            <a:r>
              <a:rPr lang="en-US" dirty="0">
                <a:latin typeface="Courier New" panose="02070309020205020404" pitchFamily="49" charset="0"/>
                <a:cs typeface="Courier New" panose="02070309020205020404" pitchFamily="49" charset="0"/>
              </a:rPr>
              <a:t>true</a:t>
            </a:r>
            <a:r>
              <a:rPr lang="en-US" dirty="0"/>
              <a:t> you will have another field named </a:t>
            </a:r>
            <a:r>
              <a:rPr lang="en-US" dirty="0">
                <a:latin typeface="Courier New" panose="02070309020205020404" pitchFamily="49" charset="0"/>
                <a:cs typeface="Courier New" panose="02070309020205020404" pitchFamily="49" charset="0"/>
              </a:rPr>
              <a:t>result</a:t>
            </a:r>
            <a:r>
              <a:rPr lang="en-US" dirty="0"/>
              <a:t> containing the result of the expression</a:t>
            </a:r>
          </a:p>
          <a:p>
            <a:pPr lvl="3"/>
            <a:r>
              <a:rPr lang="en-US" dirty="0"/>
              <a:t>Set to </a:t>
            </a:r>
            <a:r>
              <a:rPr lang="en-US" dirty="0">
                <a:latin typeface="Courier New" panose="02070309020205020404" pitchFamily="49" charset="0"/>
                <a:cs typeface="Courier New" panose="02070309020205020404" pitchFamily="49" charset="0"/>
              </a:rPr>
              <a:t>false</a:t>
            </a:r>
            <a:r>
              <a:rPr lang="en-US" dirty="0"/>
              <a:t> you will have an </a:t>
            </a:r>
            <a:r>
              <a:rPr lang="en-US" dirty="0">
                <a:latin typeface="Courier New" panose="02070309020205020404" pitchFamily="49" charset="0"/>
                <a:cs typeface="Courier New" panose="02070309020205020404" pitchFamily="49" charset="0"/>
              </a:rPr>
              <a:t>error</a:t>
            </a:r>
            <a:r>
              <a:rPr lang="en-US" dirty="0"/>
              <a:t> data structure containing meta-data about the error.</a:t>
            </a:r>
          </a:p>
        </p:txBody>
      </p:sp>
    </p:spTree>
    <p:extLst>
      <p:ext uri="{BB962C8B-B14F-4D97-AF65-F5344CB8AC3E}">
        <p14:creationId xmlns:p14="http://schemas.microsoft.com/office/powerpoint/2010/main" val="246535029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Walkthrough 3-3: Error Handling</a:t>
            </a:r>
          </a:p>
        </p:txBody>
      </p:sp>
      <p:sp>
        <p:nvSpPr>
          <p:cNvPr id="7" name="Slide Number Placeholder 2"/>
          <p:cNvSpPr>
            <a:spLocks noGrp="1"/>
          </p:cNvSpPr>
          <p:nvPr>
            <p:ph type="sldNum" sz="quarter" idx="11"/>
          </p:nvPr>
        </p:nvSpPr>
        <p:spPr/>
        <p:txBody>
          <a:bodyPr/>
          <a:lstStyle/>
          <a:p>
            <a:fld id="{6EBA610F-6DE2-6644-8764-FCBE8B310C98}" type="slidenum">
              <a:rPr lang="en-US" smtClean="0"/>
              <a:pPr/>
              <a:t>13</a:t>
            </a:fld>
            <a:endParaRPr lang="en-US" dirty="0"/>
          </a:p>
        </p:txBody>
      </p:sp>
      <p:sp>
        <p:nvSpPr>
          <p:cNvPr id="4" name="Text Placeholder 3"/>
          <p:cNvSpPr>
            <a:spLocks noGrp="1"/>
          </p:cNvSpPr>
          <p:nvPr>
            <p:ph type="body" sz="quarter" idx="12"/>
          </p:nvPr>
        </p:nvSpPr>
        <p:spPr/>
        <p:txBody>
          <a:bodyPr/>
          <a:lstStyle/>
          <a:p>
            <a:pPr lvl="0"/>
            <a:r>
              <a:rPr lang="en-US" dirty="0"/>
              <a:t>Explore the documentation of the </a:t>
            </a:r>
            <a:r>
              <a:rPr lang="en-US" dirty="0" err="1"/>
              <a:t>dw</a:t>
            </a:r>
            <a:r>
              <a:rPr lang="en-US" dirty="0"/>
              <a:t>::Runtime::try() function</a:t>
            </a:r>
          </a:p>
          <a:p>
            <a:pPr lvl="0"/>
            <a:r>
              <a:rPr lang="en-US" dirty="0"/>
              <a:t>Catch and handle division-by-zero errors</a:t>
            </a:r>
          </a:p>
          <a:p>
            <a:pPr lvl="0"/>
            <a:r>
              <a:rPr lang="en-US" dirty="0"/>
              <a:t>Chain pattern matching to fine tune the error-handling code</a:t>
            </a:r>
          </a:p>
          <a:p>
            <a:pPr lvl="0"/>
            <a:r>
              <a:rPr lang="en-US" dirty="0"/>
              <a:t>Refactor the error-handling code in a function</a:t>
            </a:r>
          </a:p>
          <a:p>
            <a:pPr lvl="0"/>
            <a:r>
              <a:rPr lang="en-US" dirty="0"/>
              <a:t>Apply the function to an expression</a:t>
            </a:r>
          </a:p>
          <a:p>
            <a:pPr marL="0" lvl="0" indent="0">
              <a:buNone/>
            </a:pPr>
            <a:endParaRPr lang="en-US" dirty="0"/>
          </a:p>
        </p:txBody>
      </p:sp>
    </p:spTree>
    <p:extLst>
      <p:ext uri="{BB962C8B-B14F-4D97-AF65-F5344CB8AC3E}">
        <p14:creationId xmlns:p14="http://schemas.microsoft.com/office/powerpoint/2010/main" val="217986731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Walkthrough 3-4: Optional — Partial Results</a:t>
            </a:r>
          </a:p>
        </p:txBody>
      </p:sp>
      <p:sp>
        <p:nvSpPr>
          <p:cNvPr id="7" name="Slide Number Placeholder 2"/>
          <p:cNvSpPr>
            <a:spLocks noGrp="1"/>
          </p:cNvSpPr>
          <p:nvPr>
            <p:ph type="sldNum" sz="quarter" idx="11"/>
          </p:nvPr>
        </p:nvSpPr>
        <p:spPr/>
        <p:txBody>
          <a:bodyPr/>
          <a:lstStyle/>
          <a:p>
            <a:fld id="{6EBA610F-6DE2-6644-8764-FCBE8B310C98}" type="slidenum">
              <a:rPr lang="en-US" smtClean="0"/>
              <a:pPr/>
              <a:t>14</a:t>
            </a:fld>
            <a:endParaRPr lang="en-US" dirty="0"/>
          </a:p>
        </p:txBody>
      </p:sp>
      <p:sp>
        <p:nvSpPr>
          <p:cNvPr id="4" name="Text Placeholder 3"/>
          <p:cNvSpPr>
            <a:spLocks noGrp="1"/>
          </p:cNvSpPr>
          <p:nvPr>
            <p:ph type="body" sz="quarter" idx="12"/>
          </p:nvPr>
        </p:nvSpPr>
        <p:spPr/>
        <p:txBody>
          <a:bodyPr/>
          <a:lstStyle/>
          <a:p>
            <a:pPr lvl="0"/>
            <a:r>
              <a:rPr lang="en-US" dirty="0"/>
              <a:t>Process collections of data</a:t>
            </a:r>
          </a:p>
          <a:p>
            <a:pPr lvl="0"/>
            <a:r>
              <a:rPr lang="en-US" dirty="0"/>
              <a:t>Accommodate for bad data</a:t>
            </a:r>
          </a:p>
          <a:p>
            <a:pPr lvl="0"/>
            <a:r>
              <a:rPr lang="en-US" dirty="0"/>
              <a:t>Retrieve partial results for the good data</a:t>
            </a:r>
          </a:p>
          <a:p>
            <a:pPr lvl="0"/>
            <a:r>
              <a:rPr lang="en-US" dirty="0"/>
              <a:t>Enhance the results to also contain the bad data</a:t>
            </a:r>
          </a:p>
          <a:p>
            <a:pPr lvl="0"/>
            <a:endParaRPr lang="en-US" dirty="0"/>
          </a:p>
        </p:txBody>
      </p:sp>
    </p:spTree>
    <p:extLst>
      <p:ext uri="{BB962C8B-B14F-4D97-AF65-F5344CB8AC3E}">
        <p14:creationId xmlns:p14="http://schemas.microsoft.com/office/powerpoint/2010/main" val="125192801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151467420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Summary</a:t>
            </a:r>
            <a:endParaRPr lang="en-US" dirty="0"/>
          </a:p>
        </p:txBody>
      </p:sp>
      <p:sp>
        <p:nvSpPr>
          <p:cNvPr id="4" name="Text Placeholder 3"/>
          <p:cNvSpPr>
            <a:spLocks noGrp="1"/>
          </p:cNvSpPr>
          <p:nvPr>
            <p:ph type="body" sz="quarter" idx="12"/>
          </p:nvPr>
        </p:nvSpPr>
        <p:spPr>
          <a:xfrm>
            <a:off x="609600" y="1189038"/>
            <a:ext cx="11232333" cy="5022850"/>
          </a:xfrm>
        </p:spPr>
        <p:txBody>
          <a:bodyPr/>
          <a:lstStyle/>
          <a:p>
            <a:pPr>
              <a:lnSpc>
                <a:spcPts val="2800"/>
              </a:lnSpc>
            </a:pPr>
            <a:r>
              <a:rPr lang="en-US" dirty="0"/>
              <a:t>Defensive programming is the a design discipline use to allow for maintainable software with less bugs to behave predictably even in the presence of bad data.</a:t>
            </a:r>
          </a:p>
          <a:p>
            <a:pPr>
              <a:lnSpc>
                <a:spcPts val="2800"/>
              </a:lnSpc>
            </a:pPr>
            <a:r>
              <a:rPr lang="en-US" dirty="0"/>
              <a:t>Defensive programming can be exercised in DataWeave through</a:t>
            </a:r>
          </a:p>
          <a:p>
            <a:pPr lvl="1">
              <a:lnSpc>
                <a:spcPts val="2800"/>
              </a:lnSpc>
            </a:pPr>
            <a:r>
              <a:rPr lang="en-US" dirty="0"/>
              <a:t>The typing system</a:t>
            </a:r>
          </a:p>
          <a:p>
            <a:pPr lvl="1">
              <a:lnSpc>
                <a:spcPts val="2800"/>
              </a:lnSpc>
            </a:pPr>
            <a:r>
              <a:rPr lang="en-US" dirty="0"/>
              <a:t>Function overloading</a:t>
            </a:r>
          </a:p>
          <a:p>
            <a:pPr lvl="1">
              <a:lnSpc>
                <a:spcPts val="2800"/>
              </a:lnSpc>
            </a:pPr>
            <a:r>
              <a:rPr lang="en-US" dirty="0"/>
              <a:t>Pattern matching</a:t>
            </a:r>
          </a:p>
          <a:p>
            <a:pPr lvl="1">
              <a:lnSpc>
                <a:spcPts val="2800"/>
              </a:lnSpc>
            </a:pPr>
            <a:r>
              <a:rPr lang="en-US" dirty="0"/>
              <a:t>Error handling</a:t>
            </a:r>
          </a:p>
        </p:txBody>
      </p:sp>
      <p:sp>
        <p:nvSpPr>
          <p:cNvPr id="2" name="Slide Number Placeholder 1"/>
          <p:cNvSpPr>
            <a:spLocks noGrp="1"/>
          </p:cNvSpPr>
          <p:nvPr>
            <p:ph type="sldNum" sz="quarter" idx="11"/>
          </p:nvPr>
        </p:nvSpPr>
        <p:spPr/>
        <p:txBody>
          <a:bodyPr/>
          <a:lstStyle/>
          <a:p>
            <a:fld id="{6EBA610F-6DE2-6644-8764-FCBE8B310C98}" type="slidenum">
              <a:rPr lang="en-US" smtClean="0"/>
              <a:pPr/>
              <a:t>16</a:t>
            </a:fld>
            <a:endParaRPr lang="en-US" dirty="0"/>
          </a:p>
        </p:txBody>
      </p:sp>
    </p:spTree>
    <p:extLst>
      <p:ext uri="{BB962C8B-B14F-4D97-AF65-F5344CB8AC3E}">
        <p14:creationId xmlns:p14="http://schemas.microsoft.com/office/powerpoint/2010/main" val="85821189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the end of this module, you should be able to</a:t>
            </a:r>
          </a:p>
        </p:txBody>
      </p:sp>
      <p:sp>
        <p:nvSpPr>
          <p:cNvPr id="3" name="Slide Number Placeholder 2"/>
          <p:cNvSpPr>
            <a:spLocks noGrp="1"/>
          </p:cNvSpPr>
          <p:nvPr>
            <p:ph type="sldNum" sz="quarter" idx="11"/>
          </p:nvPr>
        </p:nvSpPr>
        <p:spPr/>
        <p:txBody>
          <a:bodyPr/>
          <a:lstStyle/>
          <a:p>
            <a:fld id="{6EBA610F-6DE2-6644-8764-FCBE8B310C98}" type="slidenum">
              <a:rPr lang="en-US" smtClean="0"/>
              <a:pPr/>
              <a:t>2</a:t>
            </a:fld>
            <a:endParaRPr lang="en-US" dirty="0"/>
          </a:p>
        </p:txBody>
      </p:sp>
      <p:sp>
        <p:nvSpPr>
          <p:cNvPr id="4" name="Text Placeholder 3"/>
          <p:cNvSpPr>
            <a:spLocks noGrp="1"/>
          </p:cNvSpPr>
          <p:nvPr>
            <p:ph type="body" sz="quarter" idx="12"/>
          </p:nvPr>
        </p:nvSpPr>
        <p:spPr/>
        <p:txBody>
          <a:bodyPr/>
          <a:lstStyle/>
          <a:p>
            <a:pPr lvl="0"/>
            <a:r>
              <a:rPr lang="en-US" dirty="0"/>
              <a:t>Overload functions</a:t>
            </a:r>
          </a:p>
          <a:p>
            <a:pPr lvl="0"/>
            <a:r>
              <a:rPr lang="en-US" dirty="0"/>
              <a:t>Apply pattern matching </a:t>
            </a:r>
          </a:p>
          <a:p>
            <a:pPr lvl="0"/>
            <a:r>
              <a:rPr lang="en-US" dirty="0"/>
              <a:t>Catch and process errors</a:t>
            </a:r>
          </a:p>
          <a:p>
            <a:pPr lvl="0"/>
            <a:r>
              <a:rPr lang="en-US" dirty="0"/>
              <a:t>Retrieve partial results</a:t>
            </a:r>
          </a:p>
        </p:txBody>
      </p:sp>
    </p:spTree>
    <p:extLst>
      <p:ext uri="{BB962C8B-B14F-4D97-AF65-F5344CB8AC3E}">
        <p14:creationId xmlns:p14="http://schemas.microsoft.com/office/powerpoint/2010/main" val="141508795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Defensive Programming</a:t>
            </a:r>
          </a:p>
        </p:txBody>
      </p:sp>
      <p:sp>
        <p:nvSpPr>
          <p:cNvPr id="3" name="Slide Number Placeholder 2"/>
          <p:cNvSpPr>
            <a:spLocks noGrp="1"/>
          </p:cNvSpPr>
          <p:nvPr>
            <p:ph type="sldNum" sz="quarter" idx="11"/>
          </p:nvPr>
        </p:nvSpPr>
        <p:spPr/>
        <p:txBody>
          <a:bodyPr/>
          <a:lstStyle/>
          <a:p>
            <a:fld id="{6EBA610F-6DE2-6644-8764-FCBE8B310C98}" type="slidenum">
              <a:rPr lang="en-US" smtClean="0"/>
              <a:pPr/>
              <a:t>3</a:t>
            </a:fld>
            <a:endParaRPr lang="en-US" dirty="0"/>
          </a:p>
        </p:txBody>
      </p:sp>
      <p:sp>
        <p:nvSpPr>
          <p:cNvPr id="4" name="Text Placeholder 3"/>
          <p:cNvSpPr>
            <a:spLocks noGrp="1"/>
          </p:cNvSpPr>
          <p:nvPr>
            <p:ph type="body" sz="quarter" idx="12"/>
          </p:nvPr>
        </p:nvSpPr>
        <p:spPr/>
        <p:txBody>
          <a:bodyPr/>
          <a:lstStyle/>
          <a:p>
            <a:pPr lvl="0"/>
            <a:r>
              <a:rPr lang="en-US" dirty="0"/>
              <a:t>Defensive programming is a form of defensive design intended to ensure the continuing function of a piece of software under unforeseen circumstances.</a:t>
            </a:r>
            <a:r>
              <a:rPr lang="en-US" baseline="30000" dirty="0"/>
              <a:t>1</a:t>
            </a:r>
          </a:p>
          <a:p>
            <a:r>
              <a:rPr lang="en-US" dirty="0"/>
              <a:t>Defensive programming results in</a:t>
            </a:r>
          </a:p>
          <a:p>
            <a:pPr lvl="1"/>
            <a:r>
              <a:rPr lang="en-US" dirty="0"/>
              <a:t>Less software bugs</a:t>
            </a:r>
          </a:p>
          <a:p>
            <a:pPr lvl="1"/>
            <a:r>
              <a:rPr lang="en-US" dirty="0"/>
              <a:t>Code is more maintainable</a:t>
            </a:r>
          </a:p>
          <a:p>
            <a:pPr lvl="1"/>
            <a:r>
              <a:rPr lang="en-US" dirty="0"/>
              <a:t>Even in the presence of bad data software will behave predictably</a:t>
            </a:r>
          </a:p>
          <a:p>
            <a:pPr lvl="1"/>
            <a:endParaRPr lang="en-US" dirty="0"/>
          </a:p>
          <a:p>
            <a:pPr lvl="1"/>
            <a:endParaRPr lang="en-US" dirty="0"/>
          </a:p>
          <a:p>
            <a:pPr lvl="1"/>
            <a:endParaRPr lang="en-US" dirty="0"/>
          </a:p>
          <a:p>
            <a:pPr lvl="1"/>
            <a:endParaRPr lang="en-US" dirty="0"/>
          </a:p>
          <a:p>
            <a:pPr lvl="1"/>
            <a:endParaRPr lang="en-US" dirty="0"/>
          </a:p>
          <a:p>
            <a:pPr marL="379412" lvl="1" indent="0">
              <a:buNone/>
            </a:pPr>
            <a:r>
              <a:rPr lang="en-US" dirty="0"/>
              <a:t>1. https://</a:t>
            </a:r>
            <a:r>
              <a:rPr lang="en-US" dirty="0" err="1"/>
              <a:t>en.wikipedia.org</a:t>
            </a:r>
            <a:r>
              <a:rPr lang="en-US" dirty="0"/>
              <a:t>/wiki/</a:t>
            </a:r>
            <a:r>
              <a:rPr lang="en-US" dirty="0" err="1"/>
              <a:t>Defensive_programming</a:t>
            </a:r>
            <a:endParaRPr lang="en-US" dirty="0"/>
          </a:p>
        </p:txBody>
      </p:sp>
    </p:spTree>
    <p:extLst>
      <p:ext uri="{BB962C8B-B14F-4D97-AF65-F5344CB8AC3E}">
        <p14:creationId xmlns:p14="http://schemas.microsoft.com/office/powerpoint/2010/main" val="2625593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err="1"/>
              <a:t>Oveloading</a:t>
            </a:r>
            <a:endParaRPr lang="en-US" dirty="0"/>
          </a:p>
        </p:txBody>
      </p:sp>
    </p:spTree>
    <p:extLst>
      <p:ext uri="{BB962C8B-B14F-4D97-AF65-F5344CB8AC3E}">
        <p14:creationId xmlns:p14="http://schemas.microsoft.com/office/powerpoint/2010/main" val="107599439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DataWeave’s</a:t>
            </a:r>
            <a:r>
              <a:rPr lang="en-US" dirty="0"/>
              <a:t> Typing System</a:t>
            </a:r>
          </a:p>
        </p:txBody>
      </p:sp>
      <p:sp>
        <p:nvSpPr>
          <p:cNvPr id="7" name="Slide Number Placeholder 2"/>
          <p:cNvSpPr>
            <a:spLocks noGrp="1"/>
          </p:cNvSpPr>
          <p:nvPr>
            <p:ph type="sldNum" sz="quarter" idx="11"/>
          </p:nvPr>
        </p:nvSpPr>
        <p:spPr/>
        <p:txBody>
          <a:bodyPr/>
          <a:lstStyle/>
          <a:p>
            <a:fld id="{6EBA610F-6DE2-6644-8764-FCBE8B310C98}" type="slidenum">
              <a:rPr lang="en-US" smtClean="0"/>
              <a:pPr/>
              <a:t>5</a:t>
            </a:fld>
            <a:endParaRPr lang="en-US" dirty="0"/>
          </a:p>
        </p:txBody>
      </p:sp>
      <p:sp>
        <p:nvSpPr>
          <p:cNvPr id="4" name="Text Placeholder 3"/>
          <p:cNvSpPr>
            <a:spLocks noGrp="1"/>
          </p:cNvSpPr>
          <p:nvPr>
            <p:ph type="body" sz="quarter" idx="12"/>
          </p:nvPr>
        </p:nvSpPr>
        <p:spPr/>
        <p:txBody>
          <a:bodyPr/>
          <a:lstStyle/>
          <a:p>
            <a:r>
              <a:rPr lang="en-US" dirty="0"/>
              <a:t>Polymorphism</a:t>
            </a:r>
          </a:p>
          <a:p>
            <a:pPr lvl="1"/>
            <a:r>
              <a:rPr lang="en-US" dirty="0"/>
              <a:t>A single declaration can deal with multiple types as inputs</a:t>
            </a:r>
          </a:p>
          <a:p>
            <a:pPr lvl="1"/>
            <a:r>
              <a:rPr lang="en-US" dirty="0"/>
              <a:t>Polymorphic classes</a:t>
            </a:r>
          </a:p>
          <a:p>
            <a:pPr lvl="2"/>
            <a:r>
              <a:rPr lang="en-US" dirty="0"/>
              <a:t>Ad hoc polymorphism</a:t>
            </a:r>
          </a:p>
          <a:p>
            <a:pPr lvl="3"/>
            <a:r>
              <a:rPr lang="en-US" dirty="0">
                <a:latin typeface="Courier New" panose="02070309020205020404" pitchFamily="49" charset="0"/>
                <a:cs typeface="Courier New" panose="02070309020205020404" pitchFamily="49" charset="0"/>
              </a:rPr>
              <a:t>fun id(e) = e</a:t>
            </a:r>
          </a:p>
          <a:p>
            <a:pPr lvl="2"/>
            <a:r>
              <a:rPr lang="en-US" dirty="0"/>
              <a:t>Parametric polymorphism (out of scope)</a:t>
            </a:r>
          </a:p>
          <a:p>
            <a:pPr lvl="3"/>
            <a:r>
              <a:rPr lang="en-US" dirty="0">
                <a:latin typeface="Courier New" panose="02070309020205020404" pitchFamily="49" charset="0"/>
                <a:cs typeface="Courier New" panose="02070309020205020404" pitchFamily="49" charset="0"/>
              </a:rPr>
              <a:t>fun id&lt;T&gt;(e: T) = e</a:t>
            </a:r>
          </a:p>
          <a:p>
            <a:pPr lvl="2"/>
            <a:r>
              <a:rPr lang="en-US" dirty="0"/>
              <a:t>Subtyping (out of scope)</a:t>
            </a:r>
          </a:p>
          <a:p>
            <a:pPr lvl="3"/>
            <a:r>
              <a:rPr lang="en-US" dirty="0"/>
              <a:t>Applies to OOP, i.e. inheritance</a:t>
            </a:r>
          </a:p>
          <a:p>
            <a:r>
              <a:rPr lang="en-US" dirty="0"/>
              <a:t>The Null type</a:t>
            </a:r>
          </a:p>
          <a:p>
            <a:pPr lvl="1"/>
            <a:r>
              <a:rPr lang="en-US" dirty="0"/>
              <a:t>null is Null</a:t>
            </a:r>
          </a:p>
          <a:p>
            <a:pPr lvl="1"/>
            <a:r>
              <a:rPr lang="en-US" dirty="0"/>
              <a:t>Such typing system allows for catching ”NPE”s at compile time!</a:t>
            </a:r>
          </a:p>
        </p:txBody>
      </p:sp>
    </p:spTree>
    <p:extLst>
      <p:ext uri="{BB962C8B-B14F-4D97-AF65-F5344CB8AC3E}">
        <p14:creationId xmlns:p14="http://schemas.microsoft.com/office/powerpoint/2010/main" val="305596593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overloading</a:t>
            </a:r>
          </a:p>
        </p:txBody>
      </p:sp>
      <p:sp>
        <p:nvSpPr>
          <p:cNvPr id="7" name="Slide Number Placeholder 2"/>
          <p:cNvSpPr>
            <a:spLocks noGrp="1"/>
          </p:cNvSpPr>
          <p:nvPr>
            <p:ph type="sldNum" sz="quarter" idx="11"/>
          </p:nvPr>
        </p:nvSpPr>
        <p:spPr/>
        <p:txBody>
          <a:bodyPr/>
          <a:lstStyle/>
          <a:p>
            <a:fld id="{6EBA610F-6DE2-6644-8764-FCBE8B310C98}" type="slidenum">
              <a:rPr lang="en-US" smtClean="0"/>
              <a:pPr/>
              <a:t>6</a:t>
            </a:fld>
            <a:endParaRPr lang="en-US" dirty="0"/>
          </a:p>
        </p:txBody>
      </p:sp>
      <p:sp>
        <p:nvSpPr>
          <p:cNvPr id="4" name="Text Placeholder 3"/>
          <p:cNvSpPr>
            <a:spLocks noGrp="1"/>
          </p:cNvSpPr>
          <p:nvPr>
            <p:ph type="body" sz="quarter" idx="12"/>
          </p:nvPr>
        </p:nvSpPr>
        <p:spPr/>
        <p:txBody>
          <a:bodyPr/>
          <a:lstStyle/>
          <a:p>
            <a:r>
              <a:rPr lang="en-US" dirty="0"/>
              <a:t>Can only be done using the </a:t>
            </a:r>
            <a:r>
              <a:rPr lang="en-US" dirty="0">
                <a:latin typeface="Courier New" panose="02070309020205020404" pitchFamily="49" charset="0"/>
                <a:cs typeface="Courier New" panose="02070309020205020404" pitchFamily="49" charset="0"/>
              </a:rPr>
              <a:t>fun</a:t>
            </a:r>
            <a:r>
              <a:rPr lang="en-US" dirty="0"/>
              <a:t> syntax</a:t>
            </a:r>
          </a:p>
          <a:p>
            <a:pPr lvl="1"/>
            <a:r>
              <a:rPr lang="en-US" dirty="0"/>
              <a:t>i.e. no overloading for lambda-expressions</a:t>
            </a:r>
          </a:p>
          <a:p>
            <a:r>
              <a:rPr lang="en-US" dirty="0"/>
              <a:t>Keep declaring functions with</a:t>
            </a:r>
          </a:p>
          <a:p>
            <a:pPr lvl="1"/>
            <a:r>
              <a:rPr lang="en-US" dirty="0"/>
              <a:t>the same name</a:t>
            </a:r>
          </a:p>
          <a:p>
            <a:pPr lvl="1"/>
            <a:r>
              <a:rPr lang="en-US" dirty="0"/>
              <a:t>the arguments along with the argument types</a:t>
            </a:r>
          </a:p>
          <a:p>
            <a:pPr lvl="1"/>
            <a:r>
              <a:rPr lang="en-US" dirty="0"/>
              <a:t>different types on the arguments</a:t>
            </a:r>
          </a:p>
          <a:p>
            <a:r>
              <a:rPr lang="en-US" dirty="0"/>
              <a:t>For example:</a:t>
            </a:r>
          </a:p>
          <a:p>
            <a:pPr marL="403225" lvl="1" indent="0">
              <a:buNone/>
            </a:pPr>
            <a:r>
              <a:rPr lang="en-US" dirty="0">
                <a:latin typeface="Courier New" panose="02070309020205020404" pitchFamily="49" charset="0"/>
                <a:cs typeface="Courier New" panose="02070309020205020404" pitchFamily="49" charset="0"/>
              </a:rPr>
              <a:t>fun id(n: Null) = n</a:t>
            </a:r>
          </a:p>
          <a:p>
            <a:pPr marL="403225" lvl="1" indent="0">
              <a:buNone/>
            </a:pPr>
            <a:r>
              <a:rPr lang="en-US" dirty="0">
                <a:latin typeface="Courier New" panose="02070309020205020404" pitchFamily="49" charset="0"/>
                <a:cs typeface="Courier New" panose="02070309020205020404" pitchFamily="49" charset="0"/>
              </a:rPr>
              <a:t>fun id(a: Array) = a</a:t>
            </a:r>
          </a:p>
        </p:txBody>
      </p:sp>
    </p:spTree>
    <p:extLst>
      <p:ext uri="{BB962C8B-B14F-4D97-AF65-F5344CB8AC3E}">
        <p14:creationId xmlns:p14="http://schemas.microsoft.com/office/powerpoint/2010/main" val="45413541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Walkthrough 3-1: Function Overloading</a:t>
            </a:r>
          </a:p>
        </p:txBody>
      </p:sp>
      <p:sp>
        <p:nvSpPr>
          <p:cNvPr id="7" name="Slide Number Placeholder 2"/>
          <p:cNvSpPr>
            <a:spLocks noGrp="1"/>
          </p:cNvSpPr>
          <p:nvPr>
            <p:ph type="sldNum" sz="quarter" idx="11"/>
          </p:nvPr>
        </p:nvSpPr>
        <p:spPr/>
        <p:txBody>
          <a:bodyPr/>
          <a:lstStyle/>
          <a:p>
            <a:fld id="{6EBA610F-6DE2-6644-8764-FCBE8B310C98}" type="slidenum">
              <a:rPr lang="en-US" smtClean="0"/>
              <a:pPr/>
              <a:t>7</a:t>
            </a:fld>
            <a:endParaRPr lang="en-US" dirty="0"/>
          </a:p>
        </p:txBody>
      </p:sp>
      <p:sp>
        <p:nvSpPr>
          <p:cNvPr id="4" name="Text Placeholder 3"/>
          <p:cNvSpPr>
            <a:spLocks noGrp="1"/>
          </p:cNvSpPr>
          <p:nvPr>
            <p:ph type="body" sz="quarter" idx="12"/>
          </p:nvPr>
        </p:nvSpPr>
        <p:spPr/>
        <p:txBody>
          <a:bodyPr/>
          <a:lstStyle/>
          <a:p>
            <a:pPr marL="0" lvl="0" indent="0">
              <a:buNone/>
            </a:pPr>
            <a:r>
              <a:rPr lang="en-US" dirty="0"/>
              <a:t> </a:t>
            </a:r>
          </a:p>
          <a:p>
            <a:pPr lvl="0"/>
            <a:endParaRPr lang="en-US" dirty="0"/>
          </a:p>
        </p:txBody>
      </p:sp>
      <p:sp>
        <p:nvSpPr>
          <p:cNvPr id="6" name="Text Placeholder 3">
            <a:extLst>
              <a:ext uri="{FF2B5EF4-FFF2-40B4-BE49-F238E27FC236}">
                <a16:creationId xmlns:a16="http://schemas.microsoft.com/office/drawing/2014/main" id="{BEF81133-D306-F94C-9FF9-79519C69C625}"/>
              </a:ext>
            </a:extLst>
          </p:cNvPr>
          <p:cNvSpPr txBox="1">
            <a:spLocks/>
          </p:cNvSpPr>
          <p:nvPr/>
        </p:nvSpPr>
        <p:spPr bwMode="auto">
          <a:xfrm>
            <a:off x="762000" y="1341438"/>
            <a:ext cx="10958513" cy="502285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5425" indent="-225425" algn="l" defTabSz="609493" rtl="0" eaLnBrk="1" fontAlgn="base" hangingPunct="1">
              <a:spcBef>
                <a:spcPts val="1200"/>
              </a:spcBef>
              <a:spcAft>
                <a:spcPct val="0"/>
              </a:spcAft>
              <a:buClr>
                <a:srgbClr val="00A0DF"/>
              </a:buClr>
              <a:buFont typeface="Arial" panose="020B0604020202020204" pitchFamily="34" charset="0"/>
              <a:buChar char="•"/>
              <a:defRPr sz="24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628650" indent="-249238" algn="l" defTabSz="609493" rtl="0" eaLnBrk="1" fontAlgn="base" hangingPunct="1">
              <a:spcBef>
                <a:spcPts val="600"/>
              </a:spcBef>
              <a:spcAft>
                <a:spcPct val="0"/>
              </a:spcAft>
              <a:buClr>
                <a:srgbClr val="00A0DF"/>
              </a:buClr>
              <a:buFont typeface="Open Sans" panose="020B0606030504020204" pitchFamily="34" charset="0"/>
              <a:buChar char="–"/>
              <a:defRPr sz="20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914400" indent="-236538" algn="l" defTabSz="609493" rtl="0" eaLnBrk="1" fontAlgn="base" hangingPunct="1">
              <a:spcBef>
                <a:spcPts val="533"/>
              </a:spcBef>
              <a:spcAft>
                <a:spcPct val="0"/>
              </a:spcAft>
              <a:buClr>
                <a:srgbClr val="00A0DF"/>
              </a:buClr>
              <a:buFont typeface="Arial" panose="020B0604020202020204" pitchFamily="34" charset="0"/>
              <a:buChar char="•"/>
              <a:defRPr sz="18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200150" marR="0" indent="-227013" algn="l" defTabSz="609493" rtl="0" eaLnBrk="1" fontAlgn="base" latinLnBrk="0" hangingPunct="1">
              <a:lnSpc>
                <a:spcPct val="100000"/>
              </a:lnSpc>
              <a:spcBef>
                <a:spcPts val="533"/>
              </a:spcBef>
              <a:spcAft>
                <a:spcPct val="0"/>
              </a:spcAft>
              <a:buClr>
                <a:srgbClr val="00A0DF"/>
              </a:buClr>
              <a:buSzTx/>
              <a:buFont typeface="Open Sans" panose="020B0606030504020204" pitchFamily="34" charset="0"/>
              <a:buChar char="–"/>
              <a:tabLst/>
              <a:defRPr sz="16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603375" indent="-233363" algn="l" defTabSz="920590" rtl="0" eaLnBrk="1" fontAlgn="base" hangingPunct="1">
              <a:spcBef>
                <a:spcPts val="533"/>
              </a:spcBef>
              <a:spcAft>
                <a:spcPct val="0"/>
              </a:spcAft>
              <a:buClr>
                <a:srgbClr val="00A0DF"/>
              </a:buClr>
              <a:buFont typeface="Arial" charset="0"/>
              <a:buChar char="•"/>
              <a:defRPr sz="16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5pPr>
            <a:lvl6pPr marL="3352213" indent="-304747" algn="l" defTabSz="609493" rtl="0" eaLnBrk="1" latinLnBrk="0" hangingPunct="1">
              <a:spcBef>
                <a:spcPct val="20000"/>
              </a:spcBef>
              <a:buFont typeface="Arial"/>
              <a:buChar char="•"/>
              <a:defRPr sz="2700" kern="1200">
                <a:solidFill>
                  <a:schemeClr val="tx1"/>
                </a:solidFill>
                <a:latin typeface="+mn-lt"/>
                <a:ea typeface="+mn-ea"/>
                <a:cs typeface="+mn-cs"/>
              </a:defRPr>
            </a:lvl6pPr>
            <a:lvl7pPr marL="3961707" indent="-304747" algn="l" defTabSz="609493" rtl="0" eaLnBrk="1" latinLnBrk="0" hangingPunct="1">
              <a:spcBef>
                <a:spcPct val="20000"/>
              </a:spcBef>
              <a:buFont typeface="Arial"/>
              <a:buChar char="•"/>
              <a:defRPr sz="2700" kern="1200">
                <a:solidFill>
                  <a:schemeClr val="tx1"/>
                </a:solidFill>
                <a:latin typeface="+mn-lt"/>
                <a:ea typeface="+mn-ea"/>
                <a:cs typeface="+mn-cs"/>
              </a:defRPr>
            </a:lvl7pPr>
            <a:lvl8pPr marL="4571200" indent="-304747" algn="l" defTabSz="609493" rtl="0" eaLnBrk="1" latinLnBrk="0" hangingPunct="1">
              <a:spcBef>
                <a:spcPct val="20000"/>
              </a:spcBef>
              <a:buFont typeface="Arial"/>
              <a:buChar char="•"/>
              <a:defRPr sz="2700" kern="1200">
                <a:solidFill>
                  <a:schemeClr val="tx1"/>
                </a:solidFill>
                <a:latin typeface="+mn-lt"/>
                <a:ea typeface="+mn-ea"/>
                <a:cs typeface="+mn-cs"/>
              </a:defRPr>
            </a:lvl8pPr>
            <a:lvl9pPr marL="5180693" indent="-304747" algn="l" defTabSz="609493" rtl="0" eaLnBrk="1" latinLnBrk="0" hangingPunct="1">
              <a:spcBef>
                <a:spcPct val="20000"/>
              </a:spcBef>
              <a:buFont typeface="Arial"/>
              <a:buChar char="•"/>
              <a:defRPr sz="2700" kern="1200">
                <a:solidFill>
                  <a:schemeClr val="tx1"/>
                </a:solidFill>
                <a:latin typeface="+mn-lt"/>
                <a:ea typeface="+mn-ea"/>
                <a:cs typeface="+mn-cs"/>
              </a:defRPr>
            </a:lvl9pPr>
          </a:lstStyle>
          <a:p>
            <a:r>
              <a:rPr lang="en-US" dirty="0"/>
              <a:t>Create a function to match the Null input </a:t>
            </a:r>
          </a:p>
          <a:p>
            <a:r>
              <a:rPr lang="en-US" dirty="0"/>
              <a:t>Overload the function to accept arrays</a:t>
            </a:r>
          </a:p>
          <a:p>
            <a:r>
              <a:rPr lang="en-US" dirty="0"/>
              <a:t>Overload the function to accept objects</a:t>
            </a:r>
          </a:p>
          <a:p>
            <a:r>
              <a:rPr lang="en-US" dirty="0"/>
              <a:t>Overload the function to accept strings</a:t>
            </a:r>
          </a:p>
          <a:p>
            <a:r>
              <a:rPr lang="en-US" dirty="0"/>
              <a:t>Overload the function to accept numbers</a:t>
            </a:r>
          </a:p>
          <a:p>
            <a:r>
              <a:rPr lang="en-US" dirty="0"/>
              <a:t>Inspect the signature of functions in the preview</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437301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Pattern Matching</a:t>
            </a:r>
          </a:p>
        </p:txBody>
      </p:sp>
    </p:spTree>
    <p:extLst>
      <p:ext uri="{BB962C8B-B14F-4D97-AF65-F5344CB8AC3E}">
        <p14:creationId xmlns:p14="http://schemas.microsoft.com/office/powerpoint/2010/main" val="374978248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Matching</a:t>
            </a:r>
          </a:p>
        </p:txBody>
      </p:sp>
      <p:sp>
        <p:nvSpPr>
          <p:cNvPr id="7" name="Slide Number Placeholder 2"/>
          <p:cNvSpPr>
            <a:spLocks noGrp="1"/>
          </p:cNvSpPr>
          <p:nvPr>
            <p:ph type="sldNum" sz="quarter" idx="11"/>
          </p:nvPr>
        </p:nvSpPr>
        <p:spPr/>
        <p:txBody>
          <a:bodyPr/>
          <a:lstStyle/>
          <a:p>
            <a:fld id="{6EBA610F-6DE2-6644-8764-FCBE8B310C98}" type="slidenum">
              <a:rPr lang="en-US" smtClean="0"/>
              <a:pPr/>
              <a:t>9</a:t>
            </a:fld>
            <a:endParaRPr lang="en-US" dirty="0"/>
          </a:p>
        </p:txBody>
      </p:sp>
      <p:sp>
        <p:nvSpPr>
          <p:cNvPr id="4" name="Text Placeholder 3"/>
          <p:cNvSpPr>
            <a:spLocks noGrp="1"/>
          </p:cNvSpPr>
          <p:nvPr>
            <p:ph type="body" sz="quarter" idx="12"/>
          </p:nvPr>
        </p:nvSpPr>
        <p:spPr>
          <a:xfrm>
            <a:off x="609600" y="1189038"/>
            <a:ext cx="10958513" cy="5246486"/>
          </a:xfrm>
        </p:spPr>
        <p:txBody>
          <a:bodyPr/>
          <a:lstStyle/>
          <a:p>
            <a:pPr lvl="0"/>
            <a:r>
              <a:rPr lang="en-US" dirty="0"/>
              <a:t>Match literal values or patterns of data and perform the corresponding action</a:t>
            </a:r>
            <a:endParaRPr lang="en-US" baseline="30000" dirty="0"/>
          </a:p>
          <a:p>
            <a:pPr lvl="0"/>
            <a:r>
              <a:rPr lang="en-US" dirty="0"/>
              <a:t>Literal Pattern Matching</a:t>
            </a:r>
          </a:p>
          <a:p>
            <a:pPr marL="688975" lvl="2" indent="0">
              <a:buNone/>
            </a:pPr>
            <a:r>
              <a:rPr lang="en-US" sz="1200" dirty="0">
                <a:latin typeface="Courier New" panose="02070309020205020404" pitchFamily="49" charset="0"/>
                <a:cs typeface="Courier New" panose="02070309020205020404" pitchFamily="49" charset="0"/>
              </a:rPr>
              <a:t>10 match {</a:t>
            </a:r>
          </a:p>
          <a:p>
            <a:pPr marL="688975" lvl="2" indent="0">
              <a:buNone/>
            </a:pPr>
            <a:r>
              <a:rPr lang="en-US" sz="1200" dirty="0">
                <a:latin typeface="Courier New" panose="02070309020205020404" pitchFamily="49" charset="0"/>
                <a:cs typeface="Courier New" panose="02070309020205020404" pitchFamily="49" charset="0"/>
              </a:rPr>
              <a:t>  case 10 -&gt; "Ten"</a:t>
            </a:r>
          </a:p>
          <a:p>
            <a:pPr marL="688975" lvl="2" indent="0">
              <a:buNone/>
            </a:pPr>
            <a:r>
              <a:rPr lang="en-US" sz="1200" dirty="0">
                <a:latin typeface="Courier New" panose="02070309020205020404" pitchFamily="49" charset="0"/>
                <a:cs typeface="Courier New" panose="02070309020205020404" pitchFamily="49" charset="0"/>
              </a:rPr>
              <a:t>  else -&gt; "No match"</a:t>
            </a:r>
          </a:p>
          <a:p>
            <a:pPr marL="688975" lvl="2" indent="0">
              <a:buNone/>
            </a:pPr>
            <a:r>
              <a:rPr lang="en-US" sz="1200" dirty="0">
                <a:latin typeface="Courier New" panose="02070309020205020404" pitchFamily="49" charset="0"/>
                <a:cs typeface="Courier New" panose="02070309020205020404" pitchFamily="49" charset="0"/>
              </a:rPr>
              <a:t>}</a:t>
            </a:r>
          </a:p>
          <a:p>
            <a:pPr lvl="0"/>
            <a:r>
              <a:rPr lang="en-US" dirty="0"/>
              <a:t>Type Pattern Matching</a:t>
            </a:r>
          </a:p>
          <a:p>
            <a:pPr marL="688975" lvl="2" indent="0">
              <a:buNone/>
            </a:pPr>
            <a:r>
              <a:rPr lang="en-US" sz="1200" dirty="0">
                <a:latin typeface="Courier New" panose="02070309020205020404" pitchFamily="49" charset="0"/>
                <a:cs typeface="Courier New" panose="02070309020205020404" pitchFamily="49" charset="0"/>
              </a:rPr>
              <a:t>10 match {</a:t>
            </a:r>
          </a:p>
          <a:p>
            <a:pPr marL="688975" lvl="2" indent="0">
              <a:buNone/>
            </a:pPr>
            <a:r>
              <a:rPr lang="en-US" sz="1200" dirty="0">
                <a:latin typeface="Courier New" panose="02070309020205020404" pitchFamily="49" charset="0"/>
                <a:cs typeface="Courier New" panose="02070309020205020404" pitchFamily="49" charset="0"/>
              </a:rPr>
              <a:t>  case is Number -&gt; "Number Found"</a:t>
            </a:r>
          </a:p>
          <a:p>
            <a:pPr marL="688975" lvl="2" indent="0">
              <a:buNone/>
            </a:pPr>
            <a:r>
              <a:rPr lang="en-US" sz="1200" dirty="0">
                <a:latin typeface="Courier New" panose="02070309020205020404" pitchFamily="49" charset="0"/>
                <a:cs typeface="Courier New" panose="02070309020205020404" pitchFamily="49" charset="0"/>
              </a:rPr>
              <a:t>  else -&gt; {message: "No match", value: $}</a:t>
            </a:r>
          </a:p>
          <a:p>
            <a:pPr marL="688975" lvl="2" indent="0">
              <a:buNone/>
            </a:pPr>
            <a:r>
              <a:rPr lang="en-US" sz="1200" dirty="0">
                <a:latin typeface="Courier New" panose="02070309020205020404" pitchFamily="49" charset="0"/>
                <a:cs typeface="Courier New" panose="02070309020205020404" pitchFamily="49" charset="0"/>
              </a:rPr>
              <a:t>}</a:t>
            </a:r>
          </a:p>
          <a:p>
            <a:pPr lvl="0"/>
            <a:r>
              <a:rPr lang="en-US" dirty="0"/>
              <a:t>Any conditional Pattern Matching</a:t>
            </a:r>
          </a:p>
          <a:p>
            <a:pPr marL="688975" lvl="2" indent="0">
              <a:buNone/>
            </a:pPr>
            <a:r>
              <a:rPr lang="en-US" sz="1200" dirty="0">
                <a:latin typeface="Courier New" panose="02070309020205020404" pitchFamily="49" charset="0"/>
                <a:cs typeface="Courier New" panose="02070309020205020404" pitchFamily="49" charset="0"/>
              </a:rPr>
              <a:t>10 match {</a:t>
            </a:r>
          </a:p>
          <a:p>
            <a:pPr marL="688975" lvl="2" indent="0">
              <a:buNone/>
            </a:pPr>
            <a:r>
              <a:rPr lang="en-US" sz="1200" dirty="0">
                <a:latin typeface="Courier New" panose="02070309020205020404" pitchFamily="49" charset="0"/>
                <a:cs typeface="Courier New" panose="02070309020205020404" pitchFamily="49" charset="0"/>
              </a:rPr>
              <a:t>  case n if (is Number and n &gt;= 10 ) -&gt; "Number Found greater than 10"</a:t>
            </a:r>
          </a:p>
          <a:p>
            <a:pPr marL="688975" lvl="2" indent="0">
              <a:buNone/>
            </a:pPr>
            <a:r>
              <a:rPr lang="en-US" sz="1200" dirty="0">
                <a:latin typeface="Courier New" panose="02070309020205020404" pitchFamily="49" charset="0"/>
                <a:cs typeface="Courier New" panose="02070309020205020404" pitchFamily="49" charset="0"/>
              </a:rPr>
              <a:t>  else v -&gt; {message: "No match", value: v}</a:t>
            </a:r>
          </a:p>
          <a:p>
            <a:pPr marL="688975" lvl="2" indent="0">
              <a:buNone/>
            </a:pPr>
            <a:r>
              <a:rPr lang="en-US" sz="1200" dirty="0">
                <a:latin typeface="Courier New" panose="02070309020205020404" pitchFamily="49" charset="0"/>
                <a:cs typeface="Courier New" panose="02070309020205020404" pitchFamily="49" charset="0"/>
              </a:rPr>
              <a:t>}</a:t>
            </a:r>
          </a:p>
          <a:p>
            <a:pPr marL="0" lvl="0" indent="0">
              <a:buNone/>
            </a:pPr>
            <a:endParaRPr lang="en-US" baseline="30000" dirty="0"/>
          </a:p>
        </p:txBody>
      </p:sp>
    </p:spTree>
    <p:extLst>
      <p:ext uri="{BB962C8B-B14F-4D97-AF65-F5344CB8AC3E}">
        <p14:creationId xmlns:p14="http://schemas.microsoft.com/office/powerpoint/2010/main" val="2161612809"/>
      </p:ext>
    </p:extLst>
  </p:cSld>
  <p:clrMapOvr>
    <a:masterClrMapping/>
  </p:clrMapOvr>
  <p:transition>
    <p:fade/>
  </p:transition>
</p:sld>
</file>

<file path=ppt/theme/theme1.xml><?xml version="1.0" encoding="utf-8"?>
<a:theme xmlns:a="http://schemas.openxmlformats.org/drawingml/2006/main" name="Mulesoft Corporate Template_DRAFT_0623">
  <a:themeElements>
    <a:clrScheme name="Mulesoft">
      <a:dk1>
        <a:srgbClr val="1D1D1C"/>
      </a:dk1>
      <a:lt1>
        <a:sysClr val="window" lastClr="FFFFFF"/>
      </a:lt1>
      <a:dk2>
        <a:srgbClr val="323031"/>
      </a:dk2>
      <a:lt2>
        <a:srgbClr val="00A1DF"/>
      </a:lt2>
      <a:accent1>
        <a:srgbClr val="646469"/>
      </a:accent1>
      <a:accent2>
        <a:srgbClr val="00A1DF"/>
      </a:accent2>
      <a:accent3>
        <a:srgbClr val="999899"/>
      </a:accent3>
      <a:accent4>
        <a:srgbClr val="00607C"/>
      </a:accent4>
      <a:accent5>
        <a:srgbClr val="00B39C"/>
      </a:accent5>
      <a:accent6>
        <a:srgbClr val="5E66F9"/>
      </a:accent6>
      <a:hlink>
        <a:srgbClr val="00A1DF"/>
      </a:hlink>
      <a:folHlink>
        <a:srgbClr val="00A3E0"/>
      </a:folHlink>
    </a:clrScheme>
    <a:fontScheme name="Mulesof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ln w="25400">
          <a:solidFill>
            <a:schemeClr val="tx2"/>
          </a:solidFill>
          <a:miter lim="800000"/>
          <a:headEnd type="none" w="med" len="med"/>
          <a:tailEnd type="none" w="med" len="med"/>
        </a:ln>
        <a:effectLst/>
      </a:spPr>
      <a:bodyPr/>
      <a:lstStyle/>
      <a:style>
        <a:lnRef idx="1">
          <a:schemeClr val="accent1"/>
        </a:lnRef>
        <a:fillRef idx="0">
          <a:schemeClr val="accent1"/>
        </a:fillRef>
        <a:effectRef idx="0">
          <a:schemeClr val="accent1"/>
        </a:effectRef>
        <a:fontRef idx="minor">
          <a:schemeClr val="tx1"/>
        </a:fontRef>
      </a:style>
    </a:lnDef>
    <a:txDef>
      <a:spPr>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buClr>
            <a:schemeClr val="bg2"/>
          </a:buClr>
          <a:defRPr dirty="0" smtClean="0">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Mulesoft Corporate Template_DRAFT_0623</Template>
  <TotalTime>60190</TotalTime>
  <Words>971</Words>
  <Application>Microsoft Macintosh PowerPoint</Application>
  <PresentationFormat>Custom</PresentationFormat>
  <Paragraphs>143</Paragraphs>
  <Slides>16</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ＭＳ Ｐゴシック</vt:lpstr>
      <vt:lpstr>Arial</vt:lpstr>
      <vt:lpstr>Courier New</vt:lpstr>
      <vt:lpstr>Open Sans</vt:lpstr>
      <vt:lpstr>Ubuntu</vt:lpstr>
      <vt:lpstr>Verdana</vt:lpstr>
      <vt:lpstr>Mulesoft Corporate Template_DRAFT_0623</vt:lpstr>
      <vt:lpstr>Module 3: Defensive Programming</vt:lpstr>
      <vt:lpstr>At the end of this module, you should be able to</vt:lpstr>
      <vt:lpstr>What is Defensive Programming</vt:lpstr>
      <vt:lpstr>Function Oveloading</vt:lpstr>
      <vt:lpstr>DataWeave’s Typing System</vt:lpstr>
      <vt:lpstr>Function overloading</vt:lpstr>
      <vt:lpstr>Walkthrough 3-1: Function Overloading</vt:lpstr>
      <vt:lpstr>Pattern Matching</vt:lpstr>
      <vt:lpstr>Pattern Matching</vt:lpstr>
      <vt:lpstr>Walkthrough 2-2: Pattern Matching</vt:lpstr>
      <vt:lpstr>Error Handling</vt:lpstr>
      <vt:lpstr>Error Handling</vt:lpstr>
      <vt:lpstr>Walkthrough 3-3: Error Handling</vt:lpstr>
      <vt:lpstr>Walkthrough 3-4: Optional — Partial Results</vt:lpstr>
      <vt:lpstr>Summary</vt:lpstr>
      <vt:lpstr>Summary</vt:lpstr>
    </vt:vector>
  </TitlesOfParts>
  <Company>Mulesoft</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Mulesoft Corporate Template</dc:title>
  <dc:creator>User</dc:creator>
  <cp:lastModifiedBy>Microsoft Office User</cp:lastModifiedBy>
  <cp:revision>731</cp:revision>
  <dcterms:created xsi:type="dcterms:W3CDTF">2015-06-24T17:51:03Z</dcterms:created>
  <dcterms:modified xsi:type="dcterms:W3CDTF">2020-09-16T17:27:36Z</dcterms:modified>
</cp:coreProperties>
</file>