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763" r:id="rId2"/>
  </p:sldMasterIdLst>
  <p:notesMasterIdLst>
    <p:notesMasterId r:id="rId25"/>
  </p:notesMasterIdLst>
  <p:handoutMasterIdLst>
    <p:handoutMasterId r:id="rId26"/>
  </p:handoutMasterIdLst>
  <p:sldIdLst>
    <p:sldId id="256" r:id="rId3"/>
    <p:sldId id="285" r:id="rId4"/>
    <p:sldId id="258" r:id="rId5"/>
    <p:sldId id="317" r:id="rId6"/>
    <p:sldId id="382" r:id="rId7"/>
    <p:sldId id="392" r:id="rId8"/>
    <p:sldId id="523" r:id="rId9"/>
    <p:sldId id="498" r:id="rId10"/>
    <p:sldId id="501" r:id="rId11"/>
    <p:sldId id="515" r:id="rId12"/>
    <p:sldId id="516" r:id="rId13"/>
    <p:sldId id="524" r:id="rId14"/>
    <p:sldId id="519" r:id="rId15"/>
    <p:sldId id="526" r:id="rId16"/>
    <p:sldId id="525" r:id="rId17"/>
    <p:sldId id="512" r:id="rId18"/>
    <p:sldId id="499" r:id="rId19"/>
    <p:sldId id="521" r:id="rId20"/>
    <p:sldId id="527" r:id="rId21"/>
    <p:sldId id="513" r:id="rId22"/>
    <p:sldId id="311" r:id="rId23"/>
    <p:sldId id="312" r:id="rId24"/>
  </p:sldIdLst>
  <p:sldSz cx="12188825" cy="6858000"/>
  <p:notesSz cx="6858000" cy="9144000"/>
  <p:defaultTextStyle>
    <a:defPPr>
      <a:defRPr lang="en-US"/>
    </a:defPPr>
    <a:lvl1pPr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49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8987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480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797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46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6960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6453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594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913">
          <p15:clr>
            <a:srgbClr val="A4A3A4"/>
          </p15:clr>
        </p15:guide>
        <p15:guide id="3" orient="horz" pos="749">
          <p15:clr>
            <a:srgbClr val="A4A3A4"/>
          </p15:clr>
        </p15:guide>
        <p15:guide id="4" pos="393">
          <p15:clr>
            <a:srgbClr val="A4A3A4"/>
          </p15:clr>
        </p15:guide>
        <p15:guide id="5" pos="7287">
          <p15:clr>
            <a:srgbClr val="A4A3A4"/>
          </p15:clr>
        </p15:guide>
        <p15:guide id="6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Nguyen" initials="MN" lastIdx="1" clrIdx="0"/>
  <p:cmAuthor id="2" name="Mark Nguyen" initials="MN [2]" lastIdx="1" clrIdx="1"/>
  <p:cmAuthor id="3" name="Mark Nguyen" initials="MN [3]" lastIdx="1" clrIdx="2"/>
  <p:cmAuthor id="4" name="Ethan Port" initials="EP" lastIdx="1" clrIdx="3"/>
  <p:cmAuthor id="5" name="Ethan Port" initials="EP [2]" lastIdx="1" clrIdx="4"/>
  <p:cmAuthor id="6" name="Ethan Port" initials="EP [3]" lastIdx="1" clrIdx="5"/>
  <p:cmAuthor id="7" name="Ethan Port" initials="EP [4]" lastIdx="1" clrIdx="6"/>
  <p:cmAuthor id="8" name="Ethan Port" initials="EP [5]" lastIdx="1" clrIdx="7"/>
  <p:cmAuthor id="9" name="Ethan Port" initials="EP [6]" lastIdx="1" clrIdx="8"/>
  <p:cmAuthor id="10" name="Ethan Port" initials="EP [7]" lastIdx="1" clrIdx="9"/>
  <p:cmAuthor id="11" name="Ethan Port" initials="EP [8]" lastIdx="1" clrIdx="10"/>
  <p:cmAuthor id="12" name="Ethan Port" initials="EP [9]" lastIdx="1" clrIdx="11"/>
  <p:cmAuthor id="13" name="Ethan Port" initials="EP [10]" lastIdx="1" clrIdx="12"/>
  <p:cmAuthor id="14" name="Ethan Port" initials="EP [11]" lastIdx="1" clrIdx="13"/>
  <p:cmAuthor id="15" name="Ethan Port" initials="EP [12]" lastIdx="1" clrIdx="14"/>
  <p:cmAuthor id="16" name="Ethan Port" initials="EP [13]" lastIdx="1" clrIdx="15"/>
  <p:cmAuthor id="17" name="Ethan Port" initials="EP [14]" lastIdx="1" clrIdx="16"/>
  <p:cmAuthor id="18" name="Jeanette Stallons" initials="JMS" lastIdx="8" clrIdx="17">
    <p:extLst>
      <p:ext uri="{19B8F6BF-5375-455C-9EA6-DF929625EA0E}">
        <p15:presenceInfo xmlns:p15="http://schemas.microsoft.com/office/powerpoint/2012/main" userId="Jeanette Stallo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999899"/>
    <a:srgbClr val="000000"/>
    <a:srgbClr val="FFFFFF"/>
    <a:srgbClr val="1D1D1C"/>
    <a:srgbClr val="00A1DF"/>
    <a:srgbClr val="414042"/>
    <a:srgbClr val="00607C"/>
    <a:srgbClr val="646469"/>
    <a:srgbClr val="00B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 autoAdjust="0"/>
    <p:restoredTop sz="84953" autoAdjust="0"/>
  </p:normalViewPr>
  <p:slideViewPr>
    <p:cSldViewPr snapToGrid="0" snapToObjects="1">
      <p:cViewPr varScale="1">
        <p:scale>
          <a:sx n="110" d="100"/>
          <a:sy n="110" d="100"/>
        </p:scale>
        <p:origin x="720" y="184"/>
      </p:cViewPr>
      <p:guideLst>
        <p:guide orient="horz" pos="2159"/>
        <p:guide orient="horz" pos="3913"/>
        <p:guide orient="horz" pos="749"/>
        <p:guide pos="393"/>
        <p:guide pos="7287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9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DEA219-41EE-714E-A744-28B1F250A469}" type="datetimeFigureOut">
              <a:rPr lang="en-US">
                <a:latin typeface="Verdana" panose="020B0604030504040204" pitchFamily="34" charset="0"/>
              </a:rPr>
              <a:pPr>
                <a:defRPr/>
              </a:pPr>
              <a:t>9/17/20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6A20D4-BEAD-B440-9D02-CCCABCF04B03}" type="slidenum">
              <a:rPr lang="en-US">
                <a:latin typeface="Verdana" panose="020B0604030504040204" pitchFamily="34" charset="0"/>
              </a:rPr>
              <a:pPr>
                <a:defRPr/>
              </a:p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1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48ED3D1-5F0A-2E4E-B181-0A9A379B910F}" type="datetimeFigureOut">
              <a:rPr lang="en-US" smtClean="0"/>
              <a:pPr>
                <a:defRPr/>
              </a:pPr>
              <a:t>9/17/20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ＭＳ Ｐゴシック" charset="0"/>
      </a:defRPr>
    </a:lvl1pPr>
    <a:lvl2pPr marL="60949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2pPr>
    <a:lvl3pPr marL="1218987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3pPr>
    <a:lvl4pPr marL="1828480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4pPr>
    <a:lvl5pPr marL="243797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6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details on pattern matching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Pattern_matching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12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87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6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0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you code using defensive programming?</a:t>
            </a:r>
          </a:p>
          <a:p>
            <a:r>
              <a:rPr lang="en-US" dirty="0"/>
              <a:t>Overload function and apply different behavior based upon the type of data you received as input</a:t>
            </a:r>
          </a:p>
          <a:p>
            <a:r>
              <a:rPr lang="en-US" dirty="0"/>
              <a:t>Apply pattern matching to your data so that you can apply different behavior on the input values, types, or any conditional expression you need to prescribe</a:t>
            </a:r>
          </a:p>
          <a:p>
            <a:r>
              <a:rPr lang="en-US" dirty="0"/>
              <a:t>Catch and handle errors</a:t>
            </a:r>
          </a:p>
          <a:p>
            <a:r>
              <a:rPr lang="en-US" dirty="0"/>
              <a:t>All that will allow you to retrieve results or partial results even in the presence of bad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4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4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9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0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optional slide and topic in general you can hide it because it is a hard topic for newcomers to functional programming</a:t>
            </a:r>
          </a:p>
          <a:p>
            <a:endParaRPr lang="en-US" dirty="0"/>
          </a:p>
          <a:p>
            <a:r>
              <a:rPr lang="en-US" dirty="0"/>
              <a:t>Curried functions have no relationship to the spice.  They were defined by Haskell Brooks Curry a mathematician and a logician, a father of modern computer science for some.</a:t>
            </a:r>
          </a:p>
          <a:p>
            <a:r>
              <a:rPr lang="en-US" dirty="0"/>
              <a:t>He defined the concept of currying -- the technique of converting a function that takes multiple arguments into a sequence of functions that each take a single argument.</a:t>
            </a:r>
          </a:p>
          <a:p>
            <a:r>
              <a:rPr lang="en-US" dirty="0"/>
              <a:t>In the example you can see a function add that takes two arguments, we can change this function and create a curried versions using the </a:t>
            </a:r>
            <a:r>
              <a:rPr lang="en-US" dirty="0" err="1"/>
              <a:t>addC</a:t>
            </a:r>
            <a:r>
              <a:rPr lang="en-US" dirty="0"/>
              <a:t> definition.  Now we can apply the function one argument at a time as you can see from add10 and twenty or apply the function by providing both arguments as seen from thirty.</a:t>
            </a:r>
          </a:p>
          <a:p>
            <a:endParaRPr lang="en-US" dirty="0"/>
          </a:p>
          <a:p>
            <a:r>
              <a:rPr lang="en-US" dirty="0"/>
              <a:t>This partial function application allows for real world applications such as callbacks when all arguments are not available at the same time.  I can’t think currently of a use-case where this will apply in DW but I can definitely think of treating a single declaration as a function factory.</a:t>
            </a:r>
          </a:p>
          <a:p>
            <a:endParaRPr lang="en-US" dirty="0"/>
          </a:p>
          <a:p>
            <a:r>
              <a:rPr lang="en-US" dirty="0"/>
              <a:t>Not all functions you write the support partial application are curried as </a:t>
            </a:r>
            <a:r>
              <a:rPr lang="en-US" dirty="0" err="1"/>
              <a:t>addThree</a:t>
            </a:r>
            <a:r>
              <a:rPr lang="en-US" dirty="0"/>
              <a:t> indicates because you have a function that takes two arguments and returns a function.  Curried functions are the most flexible partially applied functions.  I usually stick with them.</a:t>
            </a:r>
          </a:p>
          <a:p>
            <a:endParaRPr lang="en-US" dirty="0"/>
          </a:p>
          <a:p>
            <a:r>
              <a:rPr lang="en-US" dirty="0"/>
              <a:t>Function factory use case:</a:t>
            </a:r>
          </a:p>
          <a:p>
            <a:r>
              <a:rPr lang="en-US" dirty="0"/>
              <a:t>I usually show a use case where we can cast numbers and dates using different formats in my class—this is a use case triggered by one of my students.  I briefly show it, I do not go into detail because we don’t have time--maybe I ‘ll add it as an appendix to the manual.  For the time being the code is seen below</a:t>
            </a:r>
          </a:p>
          <a:p>
            <a:endParaRPr lang="en-US" dirty="0"/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%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dw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2.0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output application/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dw</a:t>
            </a:r>
            <a:endParaRPr lang="en-US" sz="1600" b="0" i="0" kern="1200" dirty="0">
              <a:solidFill>
                <a:schemeClr val="tx1"/>
              </a:solidFill>
              <a:effectLst/>
              <a:latin typeface="Verdana" panose="020B0604030504040204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var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sds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= [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"2019/01/01",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"01/30/1970",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"2020/11/26",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"01011970",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"12312019"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]</a:t>
            </a:r>
          </a:p>
          <a:p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var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dfs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= [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yyyy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/MM/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dd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"MM/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dd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yyyy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MMddyyyy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]</a:t>
            </a:r>
          </a:p>
          <a:p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var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sns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= [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"%100",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"1.234E3 m/s",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"8 o'clock",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"10 o'clock",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"\$999"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]</a:t>
            </a:r>
          </a:p>
          <a:p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var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nfs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= [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"%",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"0.###E0 m/s",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"#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o''clock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"\$"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]</a:t>
            </a:r>
          </a:p>
          <a:p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var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tryCastDatesUsing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= (fs, v) -&gt; 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if (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sizeOf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(fs) &lt;= 0) 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v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else</a:t>
            </a:r>
          </a:p>
          <a:p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dw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::Runtime::try(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() -&gt; v as Date {format: fs[0]}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dw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::Runtime::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orElse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( v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tryCastDatesUsing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fs[1 to -1] )</a:t>
            </a:r>
          </a:p>
          <a:p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var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tryCastFn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= (fs) -&gt; (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fn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) -&gt; (v) -&gt; 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if (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isEmpty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(fs)) 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v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else</a:t>
            </a:r>
          </a:p>
          <a:p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dw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::Runtime::try(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() -&gt;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fn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v,fs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[0])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dw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::Runtime::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orElse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(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tryCastFn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(fs[1 to -1])(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fn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)(v) )</a:t>
            </a:r>
          </a:p>
          <a:p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var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tryCastDates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tryCastFn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dfs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)((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v,f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) -&gt; v as Date {format: f})</a:t>
            </a:r>
          </a:p>
          <a:p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var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tryCastNumbers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tryCastFn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nfs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)((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v,f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) -&gt; v as Number {format: f})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---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//{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// a: "%100" as Number {format: "%"},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// b: "1.234E3 m/s" as Number {format: "0.###E0 m/s"},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// c: 8 as String {format: "#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o''clock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"},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// d: "8 o'clock" as Number {format: "#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o''clock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"}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//}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//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sds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map (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//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dfs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map ((f) -&gt;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dw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::Runtime::try(() -&gt; $ as Date {format: f} )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dw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::Runtime::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orElse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($) )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//)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//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sds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map (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// $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tryCast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dfs</a:t>
            </a:r>
            <a:endParaRPr lang="en-US" sz="1600" b="0" i="0" kern="1200" dirty="0">
              <a:solidFill>
                <a:schemeClr val="tx1"/>
              </a:solidFill>
              <a:effectLst/>
              <a:latin typeface="Verdana" panose="020B0604030504040204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//)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{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dates: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sds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map (</a:t>
            </a:r>
          </a:p>
          <a:p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tryCastDates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($)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),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numbers: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sns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 map (</a:t>
            </a:r>
          </a:p>
          <a:p>
            <a:r>
              <a:rPr lang="en-US" sz="1600" b="0" i="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tryCastNumbers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($)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}</a:t>
            </a:r>
          </a:p>
          <a:p>
            <a:endParaRPr lang="en-US" sz="1600" b="0" i="0" kern="1200" dirty="0">
              <a:solidFill>
                <a:schemeClr val="tx1"/>
              </a:solidFill>
              <a:effectLst/>
              <a:latin typeface="Verdana" panose="020B0604030504040204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2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details on pattern matching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Pattern_matching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8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8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5" y="649033"/>
            <a:ext cx="3444605" cy="10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61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5" y="649033"/>
            <a:ext cx="3444605" cy="10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19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3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85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5380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712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44565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44565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610376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178786" y="0"/>
            <a:ext cx="4010039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78786" y="0"/>
            <a:ext cx="4010039" cy="6858000"/>
          </a:xfrm>
          <a:noFill/>
        </p:spPr>
        <p:txBody>
          <a:bodyPr anchor="ctr"/>
          <a:lstStyle>
            <a:lvl1pPr marL="0" marR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 sz="2700" baseline="0">
                <a:solidFill>
                  <a:srgbClr val="FFFFFF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marL="0" marR="0" lvl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Callout Content: </a:t>
            </a:r>
            <a:br>
              <a:rPr lang="en-US" dirty="0"/>
            </a:br>
            <a:r>
              <a:rPr lang="en-US" dirty="0"/>
              <a:t>image, graph, etc.</a:t>
            </a:r>
          </a:p>
          <a:p>
            <a:pPr lvl="0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856" y="1189038"/>
            <a:ext cx="7401175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0"/>
            <a:ext cx="7569344" cy="9023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0349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28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846351"/>
            <a:ext cx="10959363" cy="1340667"/>
          </a:xfrm>
        </p:spPr>
        <p:txBody>
          <a:bodyPr anchor="ctr"/>
          <a:lstStyle>
            <a:lvl1pPr algn="ctr">
              <a:defRPr sz="530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-1146175" y="-26761"/>
            <a:ext cx="14147800" cy="5208588"/>
            <a:chOff x="-722" y="-10"/>
            <a:chExt cx="8912" cy="328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22" y="-10"/>
              <a:ext cx="8912" cy="3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 userDrawn="1"/>
          </p:nvGrpSpPr>
          <p:grpSpPr bwMode="auto">
            <a:xfrm>
              <a:off x="-720" y="-12"/>
              <a:ext cx="8810" cy="3285"/>
              <a:chOff x="-720" y="-12"/>
              <a:chExt cx="8810" cy="3285"/>
            </a:xfrm>
          </p:grpSpPr>
          <p:sp>
            <p:nvSpPr>
              <p:cNvPr id="334" name="Freeform 5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6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6 w 578"/>
                  <a:gd name="T61" fmla="*/ 274 h 576"/>
                  <a:gd name="T62" fmla="*/ 2 w 578"/>
                  <a:gd name="T63" fmla="*/ 263 h 576"/>
                  <a:gd name="T64" fmla="*/ 576 w 578"/>
                  <a:gd name="T65" fmla="*/ 266 h 576"/>
                  <a:gd name="T66" fmla="*/ 573 w 578"/>
                  <a:gd name="T67" fmla="*/ 242 h 576"/>
                  <a:gd name="T68" fmla="*/ 6 w 578"/>
                  <a:gd name="T69" fmla="*/ 231 h 576"/>
                  <a:gd name="T70" fmla="*/ 566 w 578"/>
                  <a:gd name="T71" fmla="*/ 204 h 576"/>
                  <a:gd name="T72" fmla="*/ 14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61 h 576"/>
                  <a:gd name="T78" fmla="*/ 37 w 578"/>
                  <a:gd name="T79" fmla="*/ 150 h 576"/>
                  <a:gd name="T80" fmla="*/ 543 w 578"/>
                  <a:gd name="T81" fmla="*/ 153 h 576"/>
                  <a:gd name="T82" fmla="*/ 530 w 578"/>
                  <a:gd name="T83" fmla="*/ 132 h 576"/>
                  <a:gd name="T84" fmla="*/ 53 w 578"/>
                  <a:gd name="T85" fmla="*/ 122 h 576"/>
                  <a:gd name="T86" fmla="*/ 508 w 578"/>
                  <a:gd name="T87" fmla="*/ 100 h 576"/>
                  <a:gd name="T88" fmla="*/ 69 w 578"/>
                  <a:gd name="T89" fmla="*/ 105 h 576"/>
                  <a:gd name="T90" fmla="*/ 84 w 578"/>
                  <a:gd name="T91" fmla="*/ 88 h 576"/>
                  <a:gd name="T92" fmla="*/ 473 w 578"/>
                  <a:gd name="T93" fmla="*/ 69 h 576"/>
                  <a:gd name="T94" fmla="*/ 113 w 578"/>
                  <a:gd name="T95" fmla="*/ 61 h 576"/>
                  <a:gd name="T96" fmla="*/ 467 w 578"/>
                  <a:gd name="T97" fmla="*/ 63 h 576"/>
                  <a:gd name="T98" fmla="*/ 447 w 578"/>
                  <a:gd name="T99" fmla="*/ 49 h 576"/>
                  <a:gd name="T100" fmla="*/ 139 w 578"/>
                  <a:gd name="T101" fmla="*/ 42 h 576"/>
                  <a:gd name="T102" fmla="*/ 414 w 578"/>
                  <a:gd name="T103" fmla="*/ 28 h 576"/>
                  <a:gd name="T104" fmla="*/ 161 w 578"/>
                  <a:gd name="T105" fmla="*/ 32 h 576"/>
                  <a:gd name="T106" fmla="*/ 183 w 578"/>
                  <a:gd name="T107" fmla="*/ 23 h 576"/>
                  <a:gd name="T108" fmla="*/ 369 w 578"/>
                  <a:gd name="T109" fmla="*/ 14 h 576"/>
                  <a:gd name="T110" fmla="*/ 220 w 578"/>
                  <a:gd name="T111" fmla="*/ 10 h 576"/>
                  <a:gd name="T112" fmla="*/ 361 w 578"/>
                  <a:gd name="T113" fmla="*/ 10 h 576"/>
                  <a:gd name="T114" fmla="*/ 337 w 578"/>
                  <a:gd name="T115" fmla="*/ 6 h 576"/>
                  <a:gd name="T116" fmla="*/ 251 w 578"/>
                  <a:gd name="T117" fmla="*/ 3 h 576"/>
                  <a:gd name="T118" fmla="*/ 299 w 578"/>
                  <a:gd name="T119" fmla="*/ 0 h 576"/>
                  <a:gd name="T120" fmla="*/ 290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9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2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5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6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20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1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22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3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4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5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6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7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8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9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30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0 w 69"/>
                  <a:gd name="T3" fmla="*/ 22 h 62"/>
                  <a:gd name="T4" fmla="*/ 6 w 69"/>
                  <a:gd name="T5" fmla="*/ 0 h 62"/>
                  <a:gd name="T6" fmla="*/ 9 w 69"/>
                  <a:gd name="T7" fmla="*/ 1 h 62"/>
                  <a:gd name="T8" fmla="*/ 3 w 69"/>
                  <a:gd name="T9" fmla="*/ 22 h 62"/>
                  <a:gd name="T10" fmla="*/ 43 w 69"/>
                  <a:gd name="T11" fmla="*/ 59 h 62"/>
                  <a:gd name="T12" fmla="*/ 67 w 69"/>
                  <a:gd name="T13" fmla="*/ 50 h 62"/>
                  <a:gd name="T14" fmla="*/ 69 w 69"/>
                  <a:gd name="T15" fmla="*/ 52 h 62"/>
                  <a:gd name="T16" fmla="*/ 43 w 69"/>
                  <a:gd name="T17" fmla="*/ 62 h 62"/>
                  <a:gd name="T18" fmla="*/ 42 w 69"/>
                  <a:gd name="T1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31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32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3"/>
              <p:cNvSpPr>
                <a:spLocks/>
              </p:cNvSpPr>
              <p:nvPr userDrawn="1"/>
            </p:nvSpPr>
            <p:spPr bwMode="auto">
              <a:xfrm>
                <a:off x="5410" y="1087"/>
                <a:ext cx="130" cy="176"/>
              </a:xfrm>
              <a:custGeom>
                <a:avLst/>
                <a:gdLst>
                  <a:gd name="T0" fmla="*/ 20 w 77"/>
                  <a:gd name="T1" fmla="*/ 104 h 104"/>
                  <a:gd name="T2" fmla="*/ 0 w 77"/>
                  <a:gd name="T3" fmla="*/ 100 h 104"/>
                  <a:gd name="T4" fmla="*/ 1 w 77"/>
                  <a:gd name="T5" fmla="*/ 96 h 104"/>
                  <a:gd name="T6" fmla="*/ 21 w 77"/>
                  <a:gd name="T7" fmla="*/ 99 h 104"/>
                  <a:gd name="T8" fmla="*/ 71 w 77"/>
                  <a:gd name="T9" fmla="*/ 47 h 104"/>
                  <a:gd name="T10" fmla="*/ 47 w 77"/>
                  <a:gd name="T11" fmla="*/ 4 h 104"/>
                  <a:gd name="T12" fmla="*/ 49 w 77"/>
                  <a:gd name="T13" fmla="*/ 0 h 104"/>
                  <a:gd name="T14" fmla="*/ 76 w 77"/>
                  <a:gd name="T15" fmla="*/ 46 h 104"/>
                  <a:gd name="T16" fmla="*/ 22 w 77"/>
                  <a:gd name="T17" fmla="*/ 104 h 104"/>
                  <a:gd name="T18" fmla="*/ 20 w 77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4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5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6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7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8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9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40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1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2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3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4"/>
              <p:cNvSpPr>
                <a:spLocks/>
              </p:cNvSpPr>
              <p:nvPr userDrawn="1"/>
            </p:nvSpPr>
            <p:spPr bwMode="auto">
              <a:xfrm>
                <a:off x="5079" y="2284"/>
                <a:ext cx="69" cy="138"/>
              </a:xfrm>
              <a:custGeom>
                <a:avLst/>
                <a:gdLst>
                  <a:gd name="T0" fmla="*/ 41 w 41"/>
                  <a:gd name="T1" fmla="*/ 82 h 82"/>
                  <a:gd name="T2" fmla="*/ 16 w 41"/>
                  <a:gd name="T3" fmla="*/ 69 h 82"/>
                  <a:gd name="T4" fmla="*/ 18 w 41"/>
                  <a:gd name="T5" fmla="*/ 11 h 82"/>
                  <a:gd name="T6" fmla="*/ 38 w 41"/>
                  <a:gd name="T7" fmla="*/ 0 h 82"/>
                  <a:gd name="T8" fmla="*/ 39 w 41"/>
                  <a:gd name="T9" fmla="*/ 3 h 82"/>
                  <a:gd name="T10" fmla="*/ 20 w 41"/>
                  <a:gd name="T11" fmla="*/ 13 h 82"/>
                  <a:gd name="T12" fmla="*/ 18 w 41"/>
                  <a:gd name="T13" fmla="*/ 67 h 82"/>
                  <a:gd name="T14" fmla="*/ 41 w 41"/>
                  <a:gd name="T15" fmla="*/ 79 h 82"/>
                  <a:gd name="T16" fmla="*/ 41 w 41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82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5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6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7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2"/>
              </a:xfrm>
              <a:custGeom>
                <a:avLst/>
                <a:gdLst>
                  <a:gd name="T0" fmla="*/ 52 w 111"/>
                  <a:gd name="T1" fmla="*/ 66 h 66"/>
                  <a:gd name="T2" fmla="*/ 50 w 111"/>
                  <a:gd name="T3" fmla="*/ 66 h 66"/>
                  <a:gd name="T4" fmla="*/ 11 w 111"/>
                  <a:gd name="T5" fmla="*/ 48 h 66"/>
                  <a:gd name="T6" fmla="*/ 0 w 111"/>
                  <a:gd name="T7" fmla="*/ 29 h 66"/>
                  <a:gd name="T8" fmla="*/ 4 w 111"/>
                  <a:gd name="T9" fmla="*/ 28 h 66"/>
                  <a:gd name="T10" fmla="*/ 15 w 111"/>
                  <a:gd name="T11" fmla="*/ 45 h 66"/>
                  <a:gd name="T12" fmla="*/ 51 w 111"/>
                  <a:gd name="T13" fmla="*/ 61 h 66"/>
                  <a:gd name="T14" fmla="*/ 87 w 111"/>
                  <a:gd name="T15" fmla="*/ 47 h 66"/>
                  <a:gd name="T16" fmla="*/ 103 w 111"/>
                  <a:gd name="T17" fmla="*/ 1 h 66"/>
                  <a:gd name="T18" fmla="*/ 107 w 111"/>
                  <a:gd name="T19" fmla="*/ 0 h 66"/>
                  <a:gd name="T20" fmla="*/ 90 w 111"/>
                  <a:gd name="T21" fmla="*/ 51 h 66"/>
                  <a:gd name="T22" fmla="*/ 52 w 111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66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8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9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1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3"/>
              <p:cNvSpPr>
                <a:spLocks/>
              </p:cNvSpPr>
              <p:nvPr userDrawn="1"/>
            </p:nvSpPr>
            <p:spPr bwMode="auto">
              <a:xfrm>
                <a:off x="7288" y="2493"/>
                <a:ext cx="167" cy="161"/>
              </a:xfrm>
              <a:custGeom>
                <a:avLst/>
                <a:gdLst>
                  <a:gd name="T0" fmla="*/ 79 w 99"/>
                  <a:gd name="T1" fmla="*/ 95 h 95"/>
                  <a:gd name="T2" fmla="*/ 75 w 99"/>
                  <a:gd name="T3" fmla="*/ 92 h 95"/>
                  <a:gd name="T4" fmla="*/ 85 w 99"/>
                  <a:gd name="T5" fmla="*/ 74 h 95"/>
                  <a:gd name="T6" fmla="*/ 51 w 99"/>
                  <a:gd name="T7" fmla="*/ 10 h 95"/>
                  <a:gd name="T8" fmla="*/ 3 w 99"/>
                  <a:gd name="T9" fmla="*/ 20 h 95"/>
                  <a:gd name="T10" fmla="*/ 0 w 99"/>
                  <a:gd name="T11" fmla="*/ 16 h 95"/>
                  <a:gd name="T12" fmla="*/ 53 w 99"/>
                  <a:gd name="T13" fmla="*/ 5 h 95"/>
                  <a:gd name="T14" fmla="*/ 89 w 99"/>
                  <a:gd name="T15" fmla="*/ 75 h 95"/>
                  <a:gd name="T16" fmla="*/ 79 w 99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4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6"/>
              </a:xfrm>
              <a:custGeom>
                <a:avLst/>
                <a:gdLst>
                  <a:gd name="T0" fmla="*/ 36 w 79"/>
                  <a:gd name="T1" fmla="*/ 49 h 51"/>
                  <a:gd name="T2" fmla="*/ 16 w 79"/>
                  <a:gd name="T3" fmla="*/ 43 h 51"/>
                  <a:gd name="T4" fmla="*/ 0 w 79"/>
                  <a:gd name="T5" fmla="*/ 27 h 51"/>
                  <a:gd name="T6" fmla="*/ 3 w 79"/>
                  <a:gd name="T7" fmla="*/ 26 h 51"/>
                  <a:gd name="T8" fmla="*/ 18 w 79"/>
                  <a:gd name="T9" fmla="*/ 41 h 51"/>
                  <a:gd name="T10" fmla="*/ 70 w 79"/>
                  <a:gd name="T11" fmla="*/ 26 h 51"/>
                  <a:gd name="T12" fmla="*/ 74 w 79"/>
                  <a:gd name="T13" fmla="*/ 0 h 51"/>
                  <a:gd name="T14" fmla="*/ 77 w 79"/>
                  <a:gd name="T15" fmla="*/ 0 h 51"/>
                  <a:gd name="T16" fmla="*/ 72 w 79"/>
                  <a:gd name="T17" fmla="*/ 27 h 51"/>
                  <a:gd name="T18" fmla="*/ 36 w 79"/>
                  <a:gd name="T19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1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5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6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7"/>
              <p:cNvSpPr>
                <a:spLocks/>
              </p:cNvSpPr>
              <p:nvPr userDrawn="1"/>
            </p:nvSpPr>
            <p:spPr bwMode="auto">
              <a:xfrm>
                <a:off x="7472" y="1090"/>
                <a:ext cx="142" cy="173"/>
              </a:xfrm>
              <a:custGeom>
                <a:avLst/>
                <a:gdLst>
                  <a:gd name="T0" fmla="*/ 61 w 84"/>
                  <a:gd name="T1" fmla="*/ 102 h 102"/>
                  <a:gd name="T2" fmla="*/ 58 w 84"/>
                  <a:gd name="T3" fmla="*/ 98 h 102"/>
                  <a:gd name="T4" fmla="*/ 71 w 84"/>
                  <a:gd name="T5" fmla="*/ 83 h 102"/>
                  <a:gd name="T6" fmla="*/ 76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1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8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9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0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1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62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63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4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68"/>
              </a:xfrm>
              <a:custGeom>
                <a:avLst/>
                <a:gdLst>
                  <a:gd name="T0" fmla="*/ 42 w 81"/>
                  <a:gd name="T1" fmla="*/ 40 h 40"/>
                  <a:gd name="T2" fmla="*/ 34 w 81"/>
                  <a:gd name="T3" fmla="*/ 39 h 40"/>
                  <a:gd name="T4" fmla="*/ 7 w 81"/>
                  <a:gd name="T5" fmla="*/ 22 h 40"/>
                  <a:gd name="T6" fmla="*/ 0 w 81"/>
                  <a:gd name="T7" fmla="*/ 0 h 40"/>
                  <a:gd name="T8" fmla="*/ 3 w 81"/>
                  <a:gd name="T9" fmla="*/ 0 h 40"/>
                  <a:gd name="T10" fmla="*/ 10 w 81"/>
                  <a:gd name="T11" fmla="*/ 20 h 40"/>
                  <a:gd name="T12" fmla="*/ 34 w 81"/>
                  <a:gd name="T13" fmla="*/ 36 h 40"/>
                  <a:gd name="T14" fmla="*/ 63 w 81"/>
                  <a:gd name="T15" fmla="*/ 30 h 40"/>
                  <a:gd name="T16" fmla="*/ 78 w 81"/>
                  <a:gd name="T17" fmla="*/ 9 h 40"/>
                  <a:gd name="T18" fmla="*/ 81 w 81"/>
                  <a:gd name="T19" fmla="*/ 10 h 40"/>
                  <a:gd name="T20" fmla="*/ 65 w 81"/>
                  <a:gd name="T21" fmla="*/ 33 h 40"/>
                  <a:gd name="T22" fmla="*/ 42 w 81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40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65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66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67"/>
              <p:cNvSpPr>
                <a:spLocks/>
              </p:cNvSpPr>
              <p:nvPr userDrawn="1"/>
            </p:nvSpPr>
            <p:spPr bwMode="auto">
              <a:xfrm>
                <a:off x="2490" y="2546"/>
                <a:ext cx="100" cy="187"/>
              </a:xfrm>
              <a:custGeom>
                <a:avLst/>
                <a:gdLst>
                  <a:gd name="T0" fmla="*/ 12 w 59"/>
                  <a:gd name="T1" fmla="*/ 111 h 111"/>
                  <a:gd name="T2" fmla="*/ 11 w 59"/>
                  <a:gd name="T3" fmla="*/ 107 h 111"/>
                  <a:gd name="T4" fmla="*/ 29 w 59"/>
                  <a:gd name="T5" fmla="*/ 99 h 111"/>
                  <a:gd name="T6" fmla="*/ 51 w 59"/>
                  <a:gd name="T7" fmla="*/ 66 h 111"/>
                  <a:gd name="T8" fmla="*/ 43 w 59"/>
                  <a:gd name="T9" fmla="*/ 28 h 111"/>
                  <a:gd name="T10" fmla="*/ 0 w 59"/>
                  <a:gd name="T11" fmla="*/ 5 h 111"/>
                  <a:gd name="T12" fmla="*/ 0 w 59"/>
                  <a:gd name="T13" fmla="*/ 0 h 111"/>
                  <a:gd name="T14" fmla="*/ 47 w 59"/>
                  <a:gd name="T15" fmla="*/ 25 h 111"/>
                  <a:gd name="T16" fmla="*/ 56 w 59"/>
                  <a:gd name="T17" fmla="*/ 67 h 111"/>
                  <a:gd name="T18" fmla="*/ 32 w 59"/>
                  <a:gd name="T19" fmla="*/ 103 h 111"/>
                  <a:gd name="T20" fmla="*/ 12 w 59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8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69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70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71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2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73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74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75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6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77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78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79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80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81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82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83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84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85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86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87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88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89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90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91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92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93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94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95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96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97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98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99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00"/>
              <p:cNvSpPr>
                <a:spLocks/>
              </p:cNvSpPr>
              <p:nvPr userDrawn="1"/>
            </p:nvSpPr>
            <p:spPr bwMode="auto">
              <a:xfrm>
                <a:off x="5939" y="2894"/>
                <a:ext cx="157" cy="162"/>
              </a:xfrm>
              <a:custGeom>
                <a:avLst/>
                <a:gdLst>
                  <a:gd name="T0" fmla="*/ 78 w 93"/>
                  <a:gd name="T1" fmla="*/ 96 h 96"/>
                  <a:gd name="T2" fmla="*/ 75 w 93"/>
                  <a:gd name="T3" fmla="*/ 92 h 96"/>
                  <a:gd name="T4" fmla="*/ 84 w 93"/>
                  <a:gd name="T5" fmla="*/ 75 h 96"/>
                  <a:gd name="T6" fmla="*/ 81 w 93"/>
                  <a:gd name="T7" fmla="*/ 36 h 96"/>
                  <a:gd name="T8" fmla="*/ 51 w 93"/>
                  <a:gd name="T9" fmla="*/ 11 h 96"/>
                  <a:gd name="T10" fmla="*/ 3 w 93"/>
                  <a:gd name="T11" fmla="*/ 20 h 96"/>
                  <a:gd name="T12" fmla="*/ 0 w 93"/>
                  <a:gd name="T13" fmla="*/ 16 h 96"/>
                  <a:gd name="T14" fmla="*/ 52 w 93"/>
                  <a:gd name="T15" fmla="*/ 6 h 96"/>
                  <a:gd name="T16" fmla="*/ 85 w 93"/>
                  <a:gd name="T17" fmla="*/ 33 h 96"/>
                  <a:gd name="T18" fmla="*/ 89 w 93"/>
                  <a:gd name="T19" fmla="*/ 76 h 96"/>
                  <a:gd name="T20" fmla="*/ 78 w 93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01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02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103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104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105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6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07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08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09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10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11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12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13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14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15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116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117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118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19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1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22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3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4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25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26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27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128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29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30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31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32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33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34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35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36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37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38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39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40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41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42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43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44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45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46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47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48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49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50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51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52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53"/>
              <p:cNvSpPr>
                <a:spLocks noChangeArrowheads="1"/>
              </p:cNvSpPr>
              <p:nvPr userDrawn="1"/>
            </p:nvSpPr>
            <p:spPr bwMode="auto">
              <a:xfrm>
                <a:off x="4269" y="2676"/>
                <a:ext cx="1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54"/>
              <p:cNvSpPr>
                <a:spLocks/>
              </p:cNvSpPr>
              <p:nvPr userDrawn="1"/>
            </p:nvSpPr>
            <p:spPr bwMode="auto">
              <a:xfrm>
                <a:off x="4243" y="2676"/>
                <a:ext cx="21" cy="8"/>
              </a:xfrm>
              <a:custGeom>
                <a:avLst/>
                <a:gdLst>
                  <a:gd name="T0" fmla="*/ 0 w 21"/>
                  <a:gd name="T1" fmla="*/ 8 h 8"/>
                  <a:gd name="T2" fmla="*/ 0 w 21"/>
                  <a:gd name="T3" fmla="*/ 8 h 8"/>
                  <a:gd name="T4" fmla="*/ 21 w 21"/>
                  <a:gd name="T5" fmla="*/ 8 h 8"/>
                  <a:gd name="T6" fmla="*/ 21 w 21"/>
                  <a:gd name="T7" fmla="*/ 0 h 8"/>
                  <a:gd name="T8" fmla="*/ 0 w 21"/>
                  <a:gd name="T9" fmla="*/ 0 h 8"/>
                  <a:gd name="T10" fmla="*/ 0 w 21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0" y="8"/>
                    </a:moveTo>
                    <a:lnTo>
                      <a:pt x="0" y="8"/>
                    </a:lnTo>
                    <a:lnTo>
                      <a:pt x="21" y="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55"/>
              <p:cNvSpPr>
                <a:spLocks/>
              </p:cNvSpPr>
              <p:nvPr userDrawn="1"/>
            </p:nvSpPr>
            <p:spPr bwMode="auto">
              <a:xfrm>
                <a:off x="4176" y="2676"/>
                <a:ext cx="55" cy="8"/>
              </a:xfrm>
              <a:custGeom>
                <a:avLst/>
                <a:gdLst>
                  <a:gd name="T0" fmla="*/ 0 w 55"/>
                  <a:gd name="T1" fmla="*/ 8 h 8"/>
                  <a:gd name="T2" fmla="*/ 0 w 55"/>
                  <a:gd name="T3" fmla="*/ 8 h 8"/>
                  <a:gd name="T4" fmla="*/ 55 w 55"/>
                  <a:gd name="T5" fmla="*/ 8 h 8"/>
                  <a:gd name="T6" fmla="*/ 55 w 55"/>
                  <a:gd name="T7" fmla="*/ 0 h 8"/>
                  <a:gd name="T8" fmla="*/ 0 w 55"/>
                  <a:gd name="T9" fmla="*/ 0 h 8"/>
                  <a:gd name="T10" fmla="*/ 0 w 55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56"/>
              <p:cNvSpPr>
                <a:spLocks/>
              </p:cNvSpPr>
              <p:nvPr userDrawn="1"/>
            </p:nvSpPr>
            <p:spPr bwMode="auto">
              <a:xfrm>
                <a:off x="4176" y="2691"/>
                <a:ext cx="55" cy="9"/>
              </a:xfrm>
              <a:custGeom>
                <a:avLst/>
                <a:gdLst>
                  <a:gd name="T0" fmla="*/ 0 w 55"/>
                  <a:gd name="T1" fmla="*/ 9 h 9"/>
                  <a:gd name="T2" fmla="*/ 0 w 55"/>
                  <a:gd name="T3" fmla="*/ 9 h 9"/>
                  <a:gd name="T4" fmla="*/ 55 w 55"/>
                  <a:gd name="T5" fmla="*/ 9 h 9"/>
                  <a:gd name="T6" fmla="*/ 55 w 55"/>
                  <a:gd name="T7" fmla="*/ 0 h 9"/>
                  <a:gd name="T8" fmla="*/ 0 w 55"/>
                  <a:gd name="T9" fmla="*/ 0 h 9"/>
                  <a:gd name="T10" fmla="*/ 0 w 5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57"/>
              <p:cNvSpPr>
                <a:spLocks noEditPoints="1"/>
              </p:cNvSpPr>
              <p:nvPr userDrawn="1"/>
            </p:nvSpPr>
            <p:spPr bwMode="auto">
              <a:xfrm>
                <a:off x="3183" y="2598"/>
                <a:ext cx="180" cy="176"/>
              </a:xfrm>
              <a:custGeom>
                <a:avLst/>
                <a:gdLst>
                  <a:gd name="T0" fmla="*/ 116 w 180"/>
                  <a:gd name="T1" fmla="*/ 120 h 176"/>
                  <a:gd name="T2" fmla="*/ 118 w 180"/>
                  <a:gd name="T3" fmla="*/ 120 h 176"/>
                  <a:gd name="T4" fmla="*/ 118 w 180"/>
                  <a:gd name="T5" fmla="*/ 146 h 176"/>
                  <a:gd name="T6" fmla="*/ 118 w 180"/>
                  <a:gd name="T7" fmla="*/ 146 h 176"/>
                  <a:gd name="T8" fmla="*/ 50 w 180"/>
                  <a:gd name="T9" fmla="*/ 146 h 176"/>
                  <a:gd name="T10" fmla="*/ 20 w 180"/>
                  <a:gd name="T11" fmla="*/ 176 h 176"/>
                  <a:gd name="T12" fmla="*/ 20 w 180"/>
                  <a:gd name="T13" fmla="*/ 146 h 176"/>
                  <a:gd name="T14" fmla="*/ 0 w 180"/>
                  <a:gd name="T15" fmla="*/ 146 h 176"/>
                  <a:gd name="T16" fmla="*/ 0 w 180"/>
                  <a:gd name="T17" fmla="*/ 51 h 176"/>
                  <a:gd name="T18" fmla="*/ 0 w 180"/>
                  <a:gd name="T19" fmla="*/ 51 h 176"/>
                  <a:gd name="T20" fmla="*/ 37 w 180"/>
                  <a:gd name="T21" fmla="*/ 51 h 176"/>
                  <a:gd name="T22" fmla="*/ 37 w 180"/>
                  <a:gd name="T23" fmla="*/ 100 h 176"/>
                  <a:gd name="T24" fmla="*/ 37 w 180"/>
                  <a:gd name="T25" fmla="*/ 114 h 176"/>
                  <a:gd name="T26" fmla="*/ 37 w 180"/>
                  <a:gd name="T27" fmla="*/ 120 h 176"/>
                  <a:gd name="T28" fmla="*/ 44 w 180"/>
                  <a:gd name="T29" fmla="*/ 120 h 176"/>
                  <a:gd name="T30" fmla="*/ 55 w 180"/>
                  <a:gd name="T31" fmla="*/ 120 h 176"/>
                  <a:gd name="T32" fmla="*/ 116 w 180"/>
                  <a:gd name="T33" fmla="*/ 120 h 176"/>
                  <a:gd name="T34" fmla="*/ 180 w 180"/>
                  <a:gd name="T35" fmla="*/ 0 h 176"/>
                  <a:gd name="T36" fmla="*/ 180 w 180"/>
                  <a:gd name="T37" fmla="*/ 110 h 176"/>
                  <a:gd name="T38" fmla="*/ 165 w 180"/>
                  <a:gd name="T39" fmla="*/ 110 h 176"/>
                  <a:gd name="T40" fmla="*/ 165 w 180"/>
                  <a:gd name="T41" fmla="*/ 149 h 176"/>
                  <a:gd name="T42" fmla="*/ 126 w 180"/>
                  <a:gd name="T43" fmla="*/ 110 h 176"/>
                  <a:gd name="T44" fmla="*/ 45 w 180"/>
                  <a:gd name="T45" fmla="*/ 110 h 176"/>
                  <a:gd name="T46" fmla="*/ 45 w 180"/>
                  <a:gd name="T47" fmla="*/ 0 h 176"/>
                  <a:gd name="T48" fmla="*/ 180 w 180"/>
                  <a:gd name="T49" fmla="*/ 0 h 176"/>
                  <a:gd name="T50" fmla="*/ 172 w 180"/>
                  <a:gd name="T51" fmla="*/ 7 h 176"/>
                  <a:gd name="T52" fmla="*/ 54 w 180"/>
                  <a:gd name="T53" fmla="*/ 7 h 176"/>
                  <a:gd name="T54" fmla="*/ 54 w 180"/>
                  <a:gd name="T55" fmla="*/ 103 h 176"/>
                  <a:gd name="T56" fmla="*/ 130 w 180"/>
                  <a:gd name="T57" fmla="*/ 103 h 176"/>
                  <a:gd name="T58" fmla="*/ 157 w 180"/>
                  <a:gd name="T59" fmla="*/ 130 h 176"/>
                  <a:gd name="T60" fmla="*/ 157 w 180"/>
                  <a:gd name="T61" fmla="*/ 103 h 176"/>
                  <a:gd name="T62" fmla="*/ 172 w 180"/>
                  <a:gd name="T63" fmla="*/ 103 h 176"/>
                  <a:gd name="T64" fmla="*/ 172 w 180"/>
                  <a:gd name="T65" fmla="*/ 7 h 176"/>
                  <a:gd name="T66" fmla="*/ 79 w 180"/>
                  <a:gd name="T67" fmla="*/ 80 h 176"/>
                  <a:gd name="T68" fmla="*/ 143 w 180"/>
                  <a:gd name="T69" fmla="*/ 80 h 176"/>
                  <a:gd name="T70" fmla="*/ 143 w 180"/>
                  <a:gd name="T71" fmla="*/ 73 h 176"/>
                  <a:gd name="T72" fmla="*/ 79 w 180"/>
                  <a:gd name="T73" fmla="*/ 73 h 176"/>
                  <a:gd name="T74" fmla="*/ 79 w 180"/>
                  <a:gd name="T75" fmla="*/ 80 h 176"/>
                  <a:gd name="T76" fmla="*/ 158 w 180"/>
                  <a:gd name="T77" fmla="*/ 49 h 176"/>
                  <a:gd name="T78" fmla="*/ 71 w 180"/>
                  <a:gd name="T79" fmla="*/ 49 h 176"/>
                  <a:gd name="T80" fmla="*/ 71 w 180"/>
                  <a:gd name="T81" fmla="*/ 56 h 176"/>
                  <a:gd name="T82" fmla="*/ 158 w 180"/>
                  <a:gd name="T83" fmla="*/ 56 h 176"/>
                  <a:gd name="T84" fmla="*/ 158 w 180"/>
                  <a:gd name="T85" fmla="*/ 49 h 176"/>
                  <a:gd name="T86" fmla="*/ 115 w 180"/>
                  <a:gd name="T87" fmla="*/ 27 h 176"/>
                  <a:gd name="T88" fmla="*/ 86 w 180"/>
                  <a:gd name="T89" fmla="*/ 27 h 176"/>
                  <a:gd name="T90" fmla="*/ 86 w 180"/>
                  <a:gd name="T91" fmla="*/ 32 h 176"/>
                  <a:gd name="T92" fmla="*/ 115 w 180"/>
                  <a:gd name="T93" fmla="*/ 32 h 176"/>
                  <a:gd name="T94" fmla="*/ 115 w 180"/>
                  <a:gd name="T95" fmla="*/ 2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76">
                    <a:moveTo>
                      <a:pt x="116" y="120"/>
                    </a:moveTo>
                    <a:lnTo>
                      <a:pt x="118" y="120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50" y="146"/>
                    </a:lnTo>
                    <a:lnTo>
                      <a:pt x="20" y="176"/>
                    </a:lnTo>
                    <a:lnTo>
                      <a:pt x="20" y="146"/>
                    </a:lnTo>
                    <a:lnTo>
                      <a:pt x="0" y="146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100"/>
                    </a:lnTo>
                    <a:lnTo>
                      <a:pt x="37" y="114"/>
                    </a:lnTo>
                    <a:lnTo>
                      <a:pt x="37" y="120"/>
                    </a:lnTo>
                    <a:lnTo>
                      <a:pt x="44" y="120"/>
                    </a:lnTo>
                    <a:lnTo>
                      <a:pt x="55" y="120"/>
                    </a:lnTo>
                    <a:lnTo>
                      <a:pt x="116" y="120"/>
                    </a:lnTo>
                    <a:close/>
                    <a:moveTo>
                      <a:pt x="180" y="0"/>
                    </a:moveTo>
                    <a:lnTo>
                      <a:pt x="180" y="110"/>
                    </a:lnTo>
                    <a:lnTo>
                      <a:pt x="165" y="110"/>
                    </a:lnTo>
                    <a:lnTo>
                      <a:pt x="165" y="149"/>
                    </a:lnTo>
                    <a:lnTo>
                      <a:pt x="126" y="110"/>
                    </a:lnTo>
                    <a:lnTo>
                      <a:pt x="45" y="110"/>
                    </a:lnTo>
                    <a:lnTo>
                      <a:pt x="45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80"/>
                    </a:moveTo>
                    <a:lnTo>
                      <a:pt x="143" y="80"/>
                    </a:lnTo>
                    <a:lnTo>
                      <a:pt x="143" y="73"/>
                    </a:lnTo>
                    <a:lnTo>
                      <a:pt x="79" y="73"/>
                    </a:lnTo>
                    <a:lnTo>
                      <a:pt x="79" y="80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58"/>
              <p:cNvSpPr>
                <a:spLocks noEditPoints="1"/>
              </p:cNvSpPr>
              <p:nvPr userDrawn="1"/>
            </p:nvSpPr>
            <p:spPr bwMode="auto">
              <a:xfrm>
                <a:off x="2683" y="2051"/>
                <a:ext cx="155" cy="155"/>
              </a:xfrm>
              <a:custGeom>
                <a:avLst/>
                <a:gdLst>
                  <a:gd name="T0" fmla="*/ 90 w 92"/>
                  <a:gd name="T1" fmla="*/ 59 h 92"/>
                  <a:gd name="T2" fmla="*/ 92 w 92"/>
                  <a:gd name="T3" fmla="*/ 51 h 92"/>
                  <a:gd name="T4" fmla="*/ 83 w 92"/>
                  <a:gd name="T5" fmla="*/ 43 h 92"/>
                  <a:gd name="T6" fmla="*/ 91 w 92"/>
                  <a:gd name="T7" fmla="*/ 35 h 92"/>
                  <a:gd name="T8" fmla="*/ 88 w 92"/>
                  <a:gd name="T9" fmla="*/ 27 h 92"/>
                  <a:gd name="T10" fmla="*/ 75 w 92"/>
                  <a:gd name="T11" fmla="*/ 22 h 92"/>
                  <a:gd name="T12" fmla="*/ 76 w 92"/>
                  <a:gd name="T13" fmla="*/ 11 h 92"/>
                  <a:gd name="T14" fmla="*/ 65 w 92"/>
                  <a:gd name="T15" fmla="*/ 14 h 92"/>
                  <a:gd name="T16" fmla="*/ 59 w 92"/>
                  <a:gd name="T17" fmla="*/ 2 h 92"/>
                  <a:gd name="T18" fmla="*/ 50 w 92"/>
                  <a:gd name="T19" fmla="*/ 0 h 92"/>
                  <a:gd name="T20" fmla="*/ 43 w 92"/>
                  <a:gd name="T21" fmla="*/ 9 h 92"/>
                  <a:gd name="T22" fmla="*/ 35 w 92"/>
                  <a:gd name="T23" fmla="*/ 1 h 92"/>
                  <a:gd name="T24" fmla="*/ 27 w 92"/>
                  <a:gd name="T25" fmla="*/ 4 h 92"/>
                  <a:gd name="T26" fmla="*/ 22 w 92"/>
                  <a:gd name="T27" fmla="*/ 17 h 92"/>
                  <a:gd name="T28" fmla="*/ 11 w 92"/>
                  <a:gd name="T29" fmla="*/ 16 h 92"/>
                  <a:gd name="T30" fmla="*/ 14 w 92"/>
                  <a:gd name="T31" fmla="*/ 27 h 92"/>
                  <a:gd name="T32" fmla="*/ 2 w 92"/>
                  <a:gd name="T33" fmla="*/ 33 h 92"/>
                  <a:gd name="T34" fmla="*/ 0 w 92"/>
                  <a:gd name="T35" fmla="*/ 42 h 92"/>
                  <a:gd name="T36" fmla="*/ 8 w 92"/>
                  <a:gd name="T37" fmla="*/ 49 h 92"/>
                  <a:gd name="T38" fmla="*/ 1 w 92"/>
                  <a:gd name="T39" fmla="*/ 57 h 92"/>
                  <a:gd name="T40" fmla="*/ 4 w 92"/>
                  <a:gd name="T41" fmla="*/ 65 h 92"/>
                  <a:gd name="T42" fmla="*/ 17 w 92"/>
                  <a:gd name="T43" fmla="*/ 70 h 92"/>
                  <a:gd name="T44" fmla="*/ 16 w 92"/>
                  <a:gd name="T45" fmla="*/ 81 h 92"/>
                  <a:gd name="T46" fmla="*/ 27 w 92"/>
                  <a:gd name="T47" fmla="*/ 78 h 92"/>
                  <a:gd name="T48" fmla="*/ 33 w 92"/>
                  <a:gd name="T49" fmla="*/ 90 h 92"/>
                  <a:gd name="T50" fmla="*/ 41 w 92"/>
                  <a:gd name="T51" fmla="*/ 92 h 92"/>
                  <a:gd name="T52" fmla="*/ 49 w 92"/>
                  <a:gd name="T53" fmla="*/ 84 h 92"/>
                  <a:gd name="T54" fmla="*/ 57 w 92"/>
                  <a:gd name="T55" fmla="*/ 91 h 92"/>
                  <a:gd name="T56" fmla="*/ 65 w 92"/>
                  <a:gd name="T57" fmla="*/ 88 h 92"/>
                  <a:gd name="T58" fmla="*/ 70 w 92"/>
                  <a:gd name="T59" fmla="*/ 75 h 92"/>
                  <a:gd name="T60" fmla="*/ 81 w 92"/>
                  <a:gd name="T61" fmla="*/ 76 h 92"/>
                  <a:gd name="T62" fmla="*/ 78 w 92"/>
                  <a:gd name="T63" fmla="*/ 65 h 92"/>
                  <a:gd name="T64" fmla="*/ 75 w 92"/>
                  <a:gd name="T65" fmla="*/ 52 h 92"/>
                  <a:gd name="T66" fmla="*/ 17 w 92"/>
                  <a:gd name="T67" fmla="*/ 41 h 92"/>
                  <a:gd name="T68" fmla="*/ 75 w 92"/>
                  <a:gd name="T69" fmla="*/ 52 h 92"/>
                  <a:gd name="T70" fmla="*/ 49 w 92"/>
                  <a:gd name="T71" fmla="*/ 54 h 92"/>
                  <a:gd name="T72" fmla="*/ 43 w 92"/>
                  <a:gd name="T73" fmla="*/ 3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92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59"/>
              <p:cNvSpPr>
                <a:spLocks noEditPoints="1"/>
              </p:cNvSpPr>
              <p:nvPr userDrawn="1"/>
            </p:nvSpPr>
            <p:spPr bwMode="auto">
              <a:xfrm>
                <a:off x="2117" y="2365"/>
                <a:ext cx="174" cy="172"/>
              </a:xfrm>
              <a:custGeom>
                <a:avLst/>
                <a:gdLst>
                  <a:gd name="T0" fmla="*/ 60 w 103"/>
                  <a:gd name="T1" fmla="*/ 54 h 102"/>
                  <a:gd name="T2" fmla="*/ 58 w 103"/>
                  <a:gd name="T3" fmla="*/ 63 h 102"/>
                  <a:gd name="T4" fmla="*/ 56 w 103"/>
                  <a:gd name="T5" fmla="*/ 61 h 102"/>
                  <a:gd name="T6" fmla="*/ 54 w 103"/>
                  <a:gd name="T7" fmla="*/ 48 h 102"/>
                  <a:gd name="T8" fmla="*/ 52 w 103"/>
                  <a:gd name="T9" fmla="*/ 50 h 102"/>
                  <a:gd name="T10" fmla="*/ 52 w 103"/>
                  <a:gd name="T11" fmla="*/ 39 h 102"/>
                  <a:gd name="T12" fmla="*/ 58 w 103"/>
                  <a:gd name="T13" fmla="*/ 50 h 102"/>
                  <a:gd name="T14" fmla="*/ 56 w 103"/>
                  <a:gd name="T15" fmla="*/ 48 h 102"/>
                  <a:gd name="T16" fmla="*/ 66 w 103"/>
                  <a:gd name="T17" fmla="*/ 54 h 102"/>
                  <a:gd name="T18" fmla="*/ 64 w 103"/>
                  <a:gd name="T19" fmla="*/ 56 h 102"/>
                  <a:gd name="T20" fmla="*/ 64 w 103"/>
                  <a:gd name="T21" fmla="*/ 46 h 102"/>
                  <a:gd name="T22" fmla="*/ 58 w 103"/>
                  <a:gd name="T23" fmla="*/ 43 h 102"/>
                  <a:gd name="T24" fmla="*/ 56 w 103"/>
                  <a:gd name="T25" fmla="*/ 41 h 102"/>
                  <a:gd name="T26" fmla="*/ 66 w 103"/>
                  <a:gd name="T27" fmla="*/ 61 h 102"/>
                  <a:gd name="T28" fmla="*/ 64 w 103"/>
                  <a:gd name="T29" fmla="*/ 63 h 102"/>
                  <a:gd name="T30" fmla="*/ 64 w 103"/>
                  <a:gd name="T31" fmla="*/ 39 h 102"/>
                  <a:gd name="T32" fmla="*/ 40 w 103"/>
                  <a:gd name="T33" fmla="*/ 50 h 102"/>
                  <a:gd name="T34" fmla="*/ 38 w 103"/>
                  <a:gd name="T35" fmla="*/ 48 h 102"/>
                  <a:gd name="T36" fmla="*/ 42 w 103"/>
                  <a:gd name="T37" fmla="*/ 54 h 102"/>
                  <a:gd name="T38" fmla="*/ 40 w 103"/>
                  <a:gd name="T39" fmla="*/ 56 h 102"/>
                  <a:gd name="T40" fmla="*/ 40 w 103"/>
                  <a:gd name="T41" fmla="*/ 59 h 102"/>
                  <a:gd name="T42" fmla="*/ 52 w 103"/>
                  <a:gd name="T43" fmla="*/ 56 h 102"/>
                  <a:gd name="T44" fmla="*/ 50 w 103"/>
                  <a:gd name="T45" fmla="*/ 54 h 102"/>
                  <a:gd name="T46" fmla="*/ 42 w 103"/>
                  <a:gd name="T47" fmla="*/ 41 h 102"/>
                  <a:gd name="T48" fmla="*/ 40 w 103"/>
                  <a:gd name="T49" fmla="*/ 43 h 102"/>
                  <a:gd name="T50" fmla="*/ 46 w 103"/>
                  <a:gd name="T51" fmla="*/ 52 h 102"/>
                  <a:gd name="T52" fmla="*/ 46 w 103"/>
                  <a:gd name="T53" fmla="*/ 63 h 102"/>
                  <a:gd name="T54" fmla="*/ 44 w 103"/>
                  <a:gd name="T55" fmla="*/ 61 h 102"/>
                  <a:gd name="T56" fmla="*/ 54 w 103"/>
                  <a:gd name="T57" fmla="*/ 61 h 102"/>
                  <a:gd name="T58" fmla="*/ 52 w 103"/>
                  <a:gd name="T59" fmla="*/ 63 h 102"/>
                  <a:gd name="T60" fmla="*/ 46 w 103"/>
                  <a:gd name="T61" fmla="*/ 39 h 102"/>
                  <a:gd name="T62" fmla="*/ 46 w 103"/>
                  <a:gd name="T63" fmla="*/ 50 h 102"/>
                  <a:gd name="T64" fmla="*/ 44 w 103"/>
                  <a:gd name="T65" fmla="*/ 48 h 102"/>
                  <a:gd name="T66" fmla="*/ 70 w 103"/>
                  <a:gd name="T67" fmla="*/ 4 h 102"/>
                  <a:gd name="T68" fmla="*/ 74 w 103"/>
                  <a:gd name="T69" fmla="*/ 0 h 102"/>
                  <a:gd name="T70" fmla="*/ 34 w 103"/>
                  <a:gd name="T71" fmla="*/ 22 h 102"/>
                  <a:gd name="T72" fmla="*/ 34 w 103"/>
                  <a:gd name="T73" fmla="*/ 98 h 102"/>
                  <a:gd name="T74" fmla="*/ 30 w 103"/>
                  <a:gd name="T75" fmla="*/ 102 h 102"/>
                  <a:gd name="T76" fmla="*/ 70 w 103"/>
                  <a:gd name="T77" fmla="*/ 80 h 102"/>
                  <a:gd name="T78" fmla="*/ 103 w 103"/>
                  <a:gd name="T79" fmla="*/ 73 h 102"/>
                  <a:gd name="T80" fmla="*/ 103 w 103"/>
                  <a:gd name="T81" fmla="*/ 29 h 102"/>
                  <a:gd name="T82" fmla="*/ 5 w 103"/>
                  <a:gd name="T83" fmla="*/ 69 h 102"/>
                  <a:gd name="T84" fmla="*/ 71 w 103"/>
                  <a:gd name="T85" fmla="*/ 33 h 102"/>
                  <a:gd name="T86" fmla="*/ 71 w 103"/>
                  <a:gd name="T87" fmla="*/ 69 h 102"/>
                  <a:gd name="T88" fmla="*/ 74 w 103"/>
                  <a:gd name="T89" fmla="*/ 33 h 102"/>
                  <a:gd name="T90" fmla="*/ 99 w 103"/>
                  <a:gd name="T91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02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60"/>
              <p:cNvSpPr>
                <a:spLocks noEditPoints="1"/>
              </p:cNvSpPr>
              <p:nvPr userDrawn="1"/>
            </p:nvSpPr>
            <p:spPr bwMode="auto">
              <a:xfrm>
                <a:off x="7643" y="1849"/>
                <a:ext cx="172" cy="175"/>
              </a:xfrm>
              <a:custGeom>
                <a:avLst/>
                <a:gdLst>
                  <a:gd name="T0" fmla="*/ 59 w 102"/>
                  <a:gd name="T1" fmla="*/ 55 h 103"/>
                  <a:gd name="T2" fmla="*/ 57 w 102"/>
                  <a:gd name="T3" fmla="*/ 64 h 103"/>
                  <a:gd name="T4" fmla="*/ 55 w 102"/>
                  <a:gd name="T5" fmla="*/ 62 h 103"/>
                  <a:gd name="T6" fmla="*/ 53 w 102"/>
                  <a:gd name="T7" fmla="*/ 48 h 103"/>
                  <a:gd name="T8" fmla="*/ 51 w 102"/>
                  <a:gd name="T9" fmla="*/ 50 h 103"/>
                  <a:gd name="T10" fmla="*/ 51 w 102"/>
                  <a:gd name="T11" fmla="*/ 39 h 103"/>
                  <a:gd name="T12" fmla="*/ 57 w 102"/>
                  <a:gd name="T13" fmla="*/ 50 h 103"/>
                  <a:gd name="T14" fmla="*/ 55 w 102"/>
                  <a:gd name="T15" fmla="*/ 48 h 103"/>
                  <a:gd name="T16" fmla="*/ 65 w 102"/>
                  <a:gd name="T17" fmla="*/ 55 h 103"/>
                  <a:gd name="T18" fmla="*/ 63 w 102"/>
                  <a:gd name="T19" fmla="*/ 57 h 103"/>
                  <a:gd name="T20" fmla="*/ 63 w 102"/>
                  <a:gd name="T21" fmla="*/ 46 h 103"/>
                  <a:gd name="T22" fmla="*/ 57 w 102"/>
                  <a:gd name="T23" fmla="*/ 43 h 103"/>
                  <a:gd name="T24" fmla="*/ 55 w 102"/>
                  <a:gd name="T25" fmla="*/ 41 h 103"/>
                  <a:gd name="T26" fmla="*/ 65 w 102"/>
                  <a:gd name="T27" fmla="*/ 62 h 103"/>
                  <a:gd name="T28" fmla="*/ 63 w 102"/>
                  <a:gd name="T29" fmla="*/ 64 h 103"/>
                  <a:gd name="T30" fmla="*/ 63 w 102"/>
                  <a:gd name="T31" fmla="*/ 39 h 103"/>
                  <a:gd name="T32" fmla="*/ 39 w 102"/>
                  <a:gd name="T33" fmla="*/ 50 h 103"/>
                  <a:gd name="T34" fmla="*/ 37 w 102"/>
                  <a:gd name="T35" fmla="*/ 48 h 103"/>
                  <a:gd name="T36" fmla="*/ 41 w 102"/>
                  <a:gd name="T37" fmla="*/ 55 h 103"/>
                  <a:gd name="T38" fmla="*/ 39 w 102"/>
                  <a:gd name="T39" fmla="*/ 57 h 103"/>
                  <a:gd name="T40" fmla="*/ 39 w 102"/>
                  <a:gd name="T41" fmla="*/ 60 h 103"/>
                  <a:gd name="T42" fmla="*/ 51 w 102"/>
                  <a:gd name="T43" fmla="*/ 57 h 103"/>
                  <a:gd name="T44" fmla="*/ 49 w 102"/>
                  <a:gd name="T45" fmla="*/ 55 h 103"/>
                  <a:gd name="T46" fmla="*/ 41 w 102"/>
                  <a:gd name="T47" fmla="*/ 41 h 103"/>
                  <a:gd name="T48" fmla="*/ 39 w 102"/>
                  <a:gd name="T49" fmla="*/ 43 h 103"/>
                  <a:gd name="T50" fmla="*/ 45 w 102"/>
                  <a:gd name="T51" fmla="*/ 53 h 103"/>
                  <a:gd name="T52" fmla="*/ 45 w 102"/>
                  <a:gd name="T53" fmla="*/ 64 h 103"/>
                  <a:gd name="T54" fmla="*/ 43 w 102"/>
                  <a:gd name="T55" fmla="*/ 62 h 103"/>
                  <a:gd name="T56" fmla="*/ 53 w 102"/>
                  <a:gd name="T57" fmla="*/ 62 h 103"/>
                  <a:gd name="T58" fmla="*/ 51 w 102"/>
                  <a:gd name="T59" fmla="*/ 64 h 103"/>
                  <a:gd name="T60" fmla="*/ 45 w 102"/>
                  <a:gd name="T61" fmla="*/ 39 h 103"/>
                  <a:gd name="T62" fmla="*/ 45 w 102"/>
                  <a:gd name="T63" fmla="*/ 50 h 103"/>
                  <a:gd name="T64" fmla="*/ 43 w 102"/>
                  <a:gd name="T65" fmla="*/ 48 h 103"/>
                  <a:gd name="T66" fmla="*/ 69 w 102"/>
                  <a:gd name="T67" fmla="*/ 4 h 103"/>
                  <a:gd name="T68" fmla="*/ 73 w 102"/>
                  <a:gd name="T69" fmla="*/ 0 h 103"/>
                  <a:gd name="T70" fmla="*/ 33 w 102"/>
                  <a:gd name="T71" fmla="*/ 22 h 103"/>
                  <a:gd name="T72" fmla="*/ 33 w 102"/>
                  <a:gd name="T73" fmla="*/ 98 h 103"/>
                  <a:gd name="T74" fmla="*/ 29 w 102"/>
                  <a:gd name="T75" fmla="*/ 103 h 103"/>
                  <a:gd name="T76" fmla="*/ 69 w 102"/>
                  <a:gd name="T77" fmla="*/ 80 h 103"/>
                  <a:gd name="T78" fmla="*/ 102 w 102"/>
                  <a:gd name="T79" fmla="*/ 74 h 103"/>
                  <a:gd name="T80" fmla="*/ 102 w 102"/>
                  <a:gd name="T81" fmla="*/ 29 h 103"/>
                  <a:gd name="T82" fmla="*/ 4 w 102"/>
                  <a:gd name="T83" fmla="*/ 69 h 103"/>
                  <a:gd name="T84" fmla="*/ 70 w 102"/>
                  <a:gd name="T85" fmla="*/ 34 h 103"/>
                  <a:gd name="T86" fmla="*/ 70 w 102"/>
                  <a:gd name="T87" fmla="*/ 69 h 103"/>
                  <a:gd name="T88" fmla="*/ 73 w 102"/>
                  <a:gd name="T89" fmla="*/ 34 h 103"/>
                  <a:gd name="T90" fmla="*/ 98 w 102"/>
                  <a:gd name="T91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03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61"/>
              <p:cNvSpPr>
                <a:spLocks noEditPoints="1"/>
              </p:cNvSpPr>
              <p:nvPr userDrawn="1"/>
            </p:nvSpPr>
            <p:spPr bwMode="auto">
              <a:xfrm>
                <a:off x="2409" y="2284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96 h 101"/>
                  <a:gd name="T12" fmla="*/ 5 w 100"/>
                  <a:gd name="T13" fmla="*/ 96 h 101"/>
                  <a:gd name="T14" fmla="*/ 5 w 100"/>
                  <a:gd name="T15" fmla="*/ 25 h 101"/>
                  <a:gd name="T16" fmla="*/ 96 w 100"/>
                  <a:gd name="T17" fmla="*/ 25 h 101"/>
                  <a:gd name="T18" fmla="*/ 96 w 100"/>
                  <a:gd name="T19" fmla="*/ 96 h 101"/>
                  <a:gd name="T20" fmla="*/ 96 w 100"/>
                  <a:gd name="T21" fmla="*/ 20 h 101"/>
                  <a:gd name="T22" fmla="*/ 5 w 100"/>
                  <a:gd name="T23" fmla="*/ 20 h 101"/>
                  <a:gd name="T24" fmla="*/ 5 w 100"/>
                  <a:gd name="T25" fmla="*/ 5 h 101"/>
                  <a:gd name="T26" fmla="*/ 96 w 100"/>
                  <a:gd name="T27" fmla="*/ 5 h 101"/>
                  <a:gd name="T28" fmla="*/ 96 w 100"/>
                  <a:gd name="T29" fmla="*/ 20 h 101"/>
                  <a:gd name="T30" fmla="*/ 79 w 100"/>
                  <a:gd name="T31" fmla="*/ 61 h 101"/>
                  <a:gd name="T32" fmla="*/ 21 w 100"/>
                  <a:gd name="T33" fmla="*/ 61 h 101"/>
                  <a:gd name="T34" fmla="*/ 21 w 100"/>
                  <a:gd name="T35" fmla="*/ 53 h 101"/>
                  <a:gd name="T36" fmla="*/ 79 w 100"/>
                  <a:gd name="T37" fmla="*/ 53 h 101"/>
                  <a:gd name="T38" fmla="*/ 79 w 100"/>
                  <a:gd name="T39" fmla="*/ 61 h 101"/>
                  <a:gd name="T40" fmla="*/ 69 w 100"/>
                  <a:gd name="T41" fmla="*/ 48 h 101"/>
                  <a:gd name="T42" fmla="*/ 31 w 100"/>
                  <a:gd name="T43" fmla="*/ 48 h 101"/>
                  <a:gd name="T44" fmla="*/ 31 w 100"/>
                  <a:gd name="T45" fmla="*/ 44 h 101"/>
                  <a:gd name="T46" fmla="*/ 69 w 100"/>
                  <a:gd name="T47" fmla="*/ 44 h 101"/>
                  <a:gd name="T48" fmla="*/ 69 w 100"/>
                  <a:gd name="T49" fmla="*/ 48 h 101"/>
                  <a:gd name="T50" fmla="*/ 11 w 100"/>
                  <a:gd name="T51" fmla="*/ 13 h 101"/>
                  <a:gd name="T52" fmla="*/ 13 w 100"/>
                  <a:gd name="T53" fmla="*/ 11 h 101"/>
                  <a:gd name="T54" fmla="*/ 16 w 100"/>
                  <a:gd name="T55" fmla="*/ 13 h 101"/>
                  <a:gd name="T56" fmla="*/ 13 w 100"/>
                  <a:gd name="T57" fmla="*/ 16 h 101"/>
                  <a:gd name="T58" fmla="*/ 11 w 100"/>
                  <a:gd name="T59" fmla="*/ 13 h 101"/>
                  <a:gd name="T60" fmla="*/ 19 w 100"/>
                  <a:gd name="T61" fmla="*/ 13 h 101"/>
                  <a:gd name="T62" fmla="*/ 22 w 100"/>
                  <a:gd name="T63" fmla="*/ 11 h 101"/>
                  <a:gd name="T64" fmla="*/ 24 w 100"/>
                  <a:gd name="T65" fmla="*/ 13 h 101"/>
                  <a:gd name="T66" fmla="*/ 22 w 100"/>
                  <a:gd name="T67" fmla="*/ 16 h 101"/>
                  <a:gd name="T68" fmla="*/ 19 w 100"/>
                  <a:gd name="T69" fmla="*/ 13 h 101"/>
                  <a:gd name="T70" fmla="*/ 28 w 100"/>
                  <a:gd name="T71" fmla="*/ 13 h 101"/>
                  <a:gd name="T72" fmla="*/ 30 w 100"/>
                  <a:gd name="T73" fmla="*/ 11 h 101"/>
                  <a:gd name="T74" fmla="*/ 33 w 100"/>
                  <a:gd name="T75" fmla="*/ 13 h 101"/>
                  <a:gd name="T76" fmla="*/ 30 w 100"/>
                  <a:gd name="T77" fmla="*/ 16 h 101"/>
                  <a:gd name="T78" fmla="*/ 28 w 100"/>
                  <a:gd name="T79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"/>
              <p:cNvSpPr>
                <a:spLocks noEditPoints="1"/>
              </p:cNvSpPr>
              <p:nvPr userDrawn="1"/>
            </p:nvSpPr>
            <p:spPr bwMode="auto">
              <a:xfrm>
                <a:off x="6084" y="333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95 h 100"/>
                  <a:gd name="T12" fmla="*/ 5 w 100"/>
                  <a:gd name="T13" fmla="*/ 95 h 100"/>
                  <a:gd name="T14" fmla="*/ 5 w 100"/>
                  <a:gd name="T15" fmla="*/ 24 h 100"/>
                  <a:gd name="T16" fmla="*/ 96 w 100"/>
                  <a:gd name="T17" fmla="*/ 24 h 100"/>
                  <a:gd name="T18" fmla="*/ 96 w 100"/>
                  <a:gd name="T19" fmla="*/ 95 h 100"/>
                  <a:gd name="T20" fmla="*/ 96 w 100"/>
                  <a:gd name="T21" fmla="*/ 20 h 100"/>
                  <a:gd name="T22" fmla="*/ 5 w 100"/>
                  <a:gd name="T23" fmla="*/ 20 h 100"/>
                  <a:gd name="T24" fmla="*/ 5 w 100"/>
                  <a:gd name="T25" fmla="*/ 4 h 100"/>
                  <a:gd name="T26" fmla="*/ 96 w 100"/>
                  <a:gd name="T27" fmla="*/ 4 h 100"/>
                  <a:gd name="T28" fmla="*/ 96 w 100"/>
                  <a:gd name="T29" fmla="*/ 20 h 100"/>
                  <a:gd name="T30" fmla="*/ 79 w 100"/>
                  <a:gd name="T31" fmla="*/ 60 h 100"/>
                  <a:gd name="T32" fmla="*/ 21 w 100"/>
                  <a:gd name="T33" fmla="*/ 60 h 100"/>
                  <a:gd name="T34" fmla="*/ 21 w 100"/>
                  <a:gd name="T35" fmla="*/ 52 h 100"/>
                  <a:gd name="T36" fmla="*/ 79 w 100"/>
                  <a:gd name="T37" fmla="*/ 52 h 100"/>
                  <a:gd name="T38" fmla="*/ 79 w 100"/>
                  <a:gd name="T39" fmla="*/ 60 h 100"/>
                  <a:gd name="T40" fmla="*/ 69 w 100"/>
                  <a:gd name="T41" fmla="*/ 48 h 100"/>
                  <a:gd name="T42" fmla="*/ 31 w 100"/>
                  <a:gd name="T43" fmla="*/ 48 h 100"/>
                  <a:gd name="T44" fmla="*/ 31 w 100"/>
                  <a:gd name="T45" fmla="*/ 43 h 100"/>
                  <a:gd name="T46" fmla="*/ 69 w 100"/>
                  <a:gd name="T47" fmla="*/ 43 h 100"/>
                  <a:gd name="T48" fmla="*/ 69 w 100"/>
                  <a:gd name="T49" fmla="*/ 48 h 100"/>
                  <a:gd name="T50" fmla="*/ 11 w 100"/>
                  <a:gd name="T51" fmla="*/ 13 h 100"/>
                  <a:gd name="T52" fmla="*/ 13 w 100"/>
                  <a:gd name="T53" fmla="*/ 10 h 100"/>
                  <a:gd name="T54" fmla="*/ 16 w 100"/>
                  <a:gd name="T55" fmla="*/ 13 h 100"/>
                  <a:gd name="T56" fmla="*/ 13 w 100"/>
                  <a:gd name="T57" fmla="*/ 15 h 100"/>
                  <a:gd name="T58" fmla="*/ 11 w 100"/>
                  <a:gd name="T59" fmla="*/ 13 h 100"/>
                  <a:gd name="T60" fmla="*/ 19 w 100"/>
                  <a:gd name="T61" fmla="*/ 13 h 100"/>
                  <a:gd name="T62" fmla="*/ 22 w 100"/>
                  <a:gd name="T63" fmla="*/ 10 h 100"/>
                  <a:gd name="T64" fmla="*/ 24 w 100"/>
                  <a:gd name="T65" fmla="*/ 13 h 100"/>
                  <a:gd name="T66" fmla="*/ 22 w 100"/>
                  <a:gd name="T67" fmla="*/ 15 h 100"/>
                  <a:gd name="T68" fmla="*/ 19 w 100"/>
                  <a:gd name="T69" fmla="*/ 13 h 100"/>
                  <a:gd name="T70" fmla="*/ 28 w 100"/>
                  <a:gd name="T71" fmla="*/ 13 h 100"/>
                  <a:gd name="T72" fmla="*/ 30 w 100"/>
                  <a:gd name="T73" fmla="*/ 10 h 100"/>
                  <a:gd name="T74" fmla="*/ 33 w 100"/>
                  <a:gd name="T75" fmla="*/ 13 h 100"/>
                  <a:gd name="T76" fmla="*/ 30 w 100"/>
                  <a:gd name="T77" fmla="*/ 15 h 100"/>
                  <a:gd name="T78" fmla="*/ 28 w 100"/>
                  <a:gd name="T79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163"/>
              <p:cNvSpPr>
                <a:spLocks noChangeArrowheads="1"/>
              </p:cNvSpPr>
              <p:nvPr userDrawn="1"/>
            </p:nvSpPr>
            <p:spPr bwMode="auto">
              <a:xfrm>
                <a:off x="5221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164"/>
              <p:cNvSpPr>
                <a:spLocks noChangeArrowheads="1"/>
              </p:cNvSpPr>
              <p:nvPr userDrawn="1"/>
            </p:nvSpPr>
            <p:spPr bwMode="auto">
              <a:xfrm>
                <a:off x="5265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65"/>
              <p:cNvSpPr>
                <a:spLocks noEditPoints="1"/>
              </p:cNvSpPr>
              <p:nvPr userDrawn="1"/>
            </p:nvSpPr>
            <p:spPr bwMode="auto">
              <a:xfrm>
                <a:off x="5159" y="2644"/>
                <a:ext cx="162" cy="117"/>
              </a:xfrm>
              <a:custGeom>
                <a:avLst/>
                <a:gdLst>
                  <a:gd name="T0" fmla="*/ 162 w 162"/>
                  <a:gd name="T1" fmla="*/ 18 h 117"/>
                  <a:gd name="T2" fmla="*/ 32 w 162"/>
                  <a:gd name="T3" fmla="*/ 18 h 117"/>
                  <a:gd name="T4" fmla="*/ 27 w 162"/>
                  <a:gd name="T5" fmla="*/ 0 h 117"/>
                  <a:gd name="T6" fmla="*/ 0 w 162"/>
                  <a:gd name="T7" fmla="*/ 0 h 117"/>
                  <a:gd name="T8" fmla="*/ 0 w 162"/>
                  <a:gd name="T9" fmla="*/ 12 h 117"/>
                  <a:gd name="T10" fmla="*/ 18 w 162"/>
                  <a:gd name="T11" fmla="*/ 12 h 117"/>
                  <a:gd name="T12" fmla="*/ 47 w 162"/>
                  <a:gd name="T13" fmla="*/ 117 h 117"/>
                  <a:gd name="T14" fmla="*/ 138 w 162"/>
                  <a:gd name="T15" fmla="*/ 117 h 117"/>
                  <a:gd name="T16" fmla="*/ 141 w 162"/>
                  <a:gd name="T17" fmla="*/ 105 h 117"/>
                  <a:gd name="T18" fmla="*/ 55 w 162"/>
                  <a:gd name="T19" fmla="*/ 105 h 117"/>
                  <a:gd name="T20" fmla="*/ 52 w 162"/>
                  <a:gd name="T21" fmla="*/ 93 h 117"/>
                  <a:gd name="T22" fmla="*/ 145 w 162"/>
                  <a:gd name="T23" fmla="*/ 93 h 117"/>
                  <a:gd name="T24" fmla="*/ 162 w 162"/>
                  <a:gd name="T25" fmla="*/ 18 h 117"/>
                  <a:gd name="T26" fmla="*/ 50 w 162"/>
                  <a:gd name="T27" fmla="*/ 86 h 117"/>
                  <a:gd name="T28" fmla="*/ 33 w 162"/>
                  <a:gd name="T29" fmla="*/ 27 h 117"/>
                  <a:gd name="T30" fmla="*/ 152 w 162"/>
                  <a:gd name="T31" fmla="*/ 27 h 117"/>
                  <a:gd name="T32" fmla="*/ 138 w 162"/>
                  <a:gd name="T33" fmla="*/ 86 h 117"/>
                  <a:gd name="T34" fmla="*/ 50 w 162"/>
                  <a:gd name="T35" fmla="*/ 8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17">
                    <a:moveTo>
                      <a:pt x="162" y="18"/>
                    </a:moveTo>
                    <a:lnTo>
                      <a:pt x="32" y="1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47" y="117"/>
                    </a:lnTo>
                    <a:lnTo>
                      <a:pt x="138" y="117"/>
                    </a:lnTo>
                    <a:lnTo>
                      <a:pt x="141" y="105"/>
                    </a:lnTo>
                    <a:lnTo>
                      <a:pt x="55" y="105"/>
                    </a:lnTo>
                    <a:lnTo>
                      <a:pt x="52" y="93"/>
                    </a:lnTo>
                    <a:lnTo>
                      <a:pt x="145" y="93"/>
                    </a:lnTo>
                    <a:lnTo>
                      <a:pt x="162" y="18"/>
                    </a:lnTo>
                    <a:close/>
                    <a:moveTo>
                      <a:pt x="50" y="86"/>
                    </a:moveTo>
                    <a:lnTo>
                      <a:pt x="33" y="27"/>
                    </a:lnTo>
                    <a:lnTo>
                      <a:pt x="152" y="27"/>
                    </a:lnTo>
                    <a:lnTo>
                      <a:pt x="138" y="86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6"/>
              <p:cNvSpPr>
                <a:spLocks/>
              </p:cNvSpPr>
              <p:nvPr userDrawn="1"/>
            </p:nvSpPr>
            <p:spPr bwMode="auto">
              <a:xfrm>
                <a:off x="5219" y="2708"/>
                <a:ext cx="66" cy="9"/>
              </a:xfrm>
              <a:custGeom>
                <a:avLst/>
                <a:gdLst>
                  <a:gd name="T0" fmla="*/ 2 w 66"/>
                  <a:gd name="T1" fmla="*/ 9 h 9"/>
                  <a:gd name="T2" fmla="*/ 65 w 66"/>
                  <a:gd name="T3" fmla="*/ 9 h 9"/>
                  <a:gd name="T4" fmla="*/ 66 w 66"/>
                  <a:gd name="T5" fmla="*/ 0 h 9"/>
                  <a:gd name="T6" fmla="*/ 0 w 66"/>
                  <a:gd name="T7" fmla="*/ 0 h 9"/>
                  <a:gd name="T8" fmla="*/ 2 w 6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">
                    <a:moveTo>
                      <a:pt x="2" y="9"/>
                    </a:moveTo>
                    <a:lnTo>
                      <a:pt x="65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67"/>
              <p:cNvSpPr>
                <a:spLocks/>
              </p:cNvSpPr>
              <p:nvPr userDrawn="1"/>
            </p:nvSpPr>
            <p:spPr bwMode="auto">
              <a:xfrm>
                <a:off x="5213" y="2683"/>
                <a:ext cx="79" cy="7"/>
              </a:xfrm>
              <a:custGeom>
                <a:avLst/>
                <a:gdLst>
                  <a:gd name="T0" fmla="*/ 1 w 79"/>
                  <a:gd name="T1" fmla="*/ 7 h 7"/>
                  <a:gd name="T2" fmla="*/ 77 w 79"/>
                  <a:gd name="T3" fmla="*/ 7 h 7"/>
                  <a:gd name="T4" fmla="*/ 79 w 79"/>
                  <a:gd name="T5" fmla="*/ 0 h 7"/>
                  <a:gd name="T6" fmla="*/ 0 w 79"/>
                  <a:gd name="T7" fmla="*/ 0 h 7"/>
                  <a:gd name="T8" fmla="*/ 1 w 7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1" y="7"/>
                    </a:moveTo>
                    <a:lnTo>
                      <a:pt x="77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8"/>
              <p:cNvSpPr>
                <a:spLocks/>
              </p:cNvSpPr>
              <p:nvPr userDrawn="1"/>
            </p:nvSpPr>
            <p:spPr bwMode="auto">
              <a:xfrm>
                <a:off x="-442" y="776"/>
                <a:ext cx="228" cy="105"/>
              </a:xfrm>
              <a:custGeom>
                <a:avLst/>
                <a:gdLst>
                  <a:gd name="T0" fmla="*/ 207 w 228"/>
                  <a:gd name="T1" fmla="*/ 46 h 105"/>
                  <a:gd name="T2" fmla="*/ 228 w 228"/>
                  <a:gd name="T3" fmla="*/ 37 h 105"/>
                  <a:gd name="T4" fmla="*/ 115 w 228"/>
                  <a:gd name="T5" fmla="*/ 0 h 105"/>
                  <a:gd name="T6" fmla="*/ 0 w 228"/>
                  <a:gd name="T7" fmla="*/ 37 h 105"/>
                  <a:gd name="T8" fmla="*/ 115 w 228"/>
                  <a:gd name="T9" fmla="*/ 76 h 105"/>
                  <a:gd name="T10" fmla="*/ 200 w 228"/>
                  <a:gd name="T11" fmla="*/ 47 h 105"/>
                  <a:gd name="T12" fmla="*/ 200 w 228"/>
                  <a:gd name="T13" fmla="*/ 88 h 105"/>
                  <a:gd name="T14" fmla="*/ 195 w 228"/>
                  <a:gd name="T15" fmla="*/ 88 h 105"/>
                  <a:gd name="T16" fmla="*/ 195 w 228"/>
                  <a:gd name="T17" fmla="*/ 105 h 105"/>
                  <a:gd name="T18" fmla="*/ 217 w 228"/>
                  <a:gd name="T19" fmla="*/ 105 h 105"/>
                  <a:gd name="T20" fmla="*/ 217 w 228"/>
                  <a:gd name="T21" fmla="*/ 88 h 105"/>
                  <a:gd name="T22" fmla="*/ 207 w 228"/>
                  <a:gd name="T23" fmla="*/ 88 h 105"/>
                  <a:gd name="T24" fmla="*/ 207 w 228"/>
                  <a:gd name="T25" fmla="*/ 4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105">
                    <a:moveTo>
                      <a:pt x="207" y="46"/>
                    </a:moveTo>
                    <a:lnTo>
                      <a:pt x="228" y="37"/>
                    </a:lnTo>
                    <a:lnTo>
                      <a:pt x="115" y="0"/>
                    </a:lnTo>
                    <a:lnTo>
                      <a:pt x="0" y="37"/>
                    </a:lnTo>
                    <a:lnTo>
                      <a:pt x="115" y="76"/>
                    </a:lnTo>
                    <a:lnTo>
                      <a:pt x="200" y="47"/>
                    </a:lnTo>
                    <a:lnTo>
                      <a:pt x="200" y="88"/>
                    </a:lnTo>
                    <a:lnTo>
                      <a:pt x="195" y="88"/>
                    </a:lnTo>
                    <a:lnTo>
                      <a:pt x="195" y="105"/>
                    </a:lnTo>
                    <a:lnTo>
                      <a:pt x="217" y="105"/>
                    </a:lnTo>
                    <a:lnTo>
                      <a:pt x="217" y="88"/>
                    </a:lnTo>
                    <a:lnTo>
                      <a:pt x="207" y="88"/>
                    </a:lnTo>
                    <a:lnTo>
                      <a:pt x="20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69"/>
              <p:cNvSpPr>
                <a:spLocks noEditPoints="1"/>
              </p:cNvSpPr>
              <p:nvPr userDrawn="1"/>
            </p:nvSpPr>
            <p:spPr bwMode="auto">
              <a:xfrm>
                <a:off x="-398" y="844"/>
                <a:ext cx="139" cy="76"/>
              </a:xfrm>
              <a:custGeom>
                <a:avLst/>
                <a:gdLst>
                  <a:gd name="T0" fmla="*/ 0 w 139"/>
                  <a:gd name="T1" fmla="*/ 0 h 76"/>
                  <a:gd name="T2" fmla="*/ 0 w 139"/>
                  <a:gd name="T3" fmla="*/ 59 h 76"/>
                  <a:gd name="T4" fmla="*/ 27 w 139"/>
                  <a:gd name="T5" fmla="*/ 59 h 76"/>
                  <a:gd name="T6" fmla="*/ 27 w 139"/>
                  <a:gd name="T7" fmla="*/ 76 h 76"/>
                  <a:gd name="T8" fmla="*/ 119 w 139"/>
                  <a:gd name="T9" fmla="*/ 76 h 76"/>
                  <a:gd name="T10" fmla="*/ 119 w 139"/>
                  <a:gd name="T11" fmla="*/ 59 h 76"/>
                  <a:gd name="T12" fmla="*/ 139 w 139"/>
                  <a:gd name="T13" fmla="*/ 59 h 76"/>
                  <a:gd name="T14" fmla="*/ 139 w 139"/>
                  <a:gd name="T15" fmla="*/ 0 h 76"/>
                  <a:gd name="T16" fmla="*/ 71 w 139"/>
                  <a:gd name="T17" fmla="*/ 23 h 76"/>
                  <a:gd name="T18" fmla="*/ 0 w 139"/>
                  <a:gd name="T19" fmla="*/ 0 h 76"/>
                  <a:gd name="T20" fmla="*/ 130 w 139"/>
                  <a:gd name="T21" fmla="*/ 50 h 76"/>
                  <a:gd name="T22" fmla="*/ 110 w 139"/>
                  <a:gd name="T23" fmla="*/ 50 h 76"/>
                  <a:gd name="T24" fmla="*/ 110 w 139"/>
                  <a:gd name="T25" fmla="*/ 69 h 76"/>
                  <a:gd name="T26" fmla="*/ 34 w 139"/>
                  <a:gd name="T27" fmla="*/ 69 h 76"/>
                  <a:gd name="T28" fmla="*/ 34 w 139"/>
                  <a:gd name="T29" fmla="*/ 50 h 76"/>
                  <a:gd name="T30" fmla="*/ 7 w 139"/>
                  <a:gd name="T31" fmla="*/ 50 h 76"/>
                  <a:gd name="T32" fmla="*/ 7 w 139"/>
                  <a:gd name="T33" fmla="*/ 10 h 76"/>
                  <a:gd name="T34" fmla="*/ 71 w 139"/>
                  <a:gd name="T35" fmla="*/ 32 h 76"/>
                  <a:gd name="T36" fmla="*/ 130 w 139"/>
                  <a:gd name="T37" fmla="*/ 11 h 76"/>
                  <a:gd name="T38" fmla="*/ 130 w 139"/>
                  <a:gd name="T3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76">
                    <a:moveTo>
                      <a:pt x="0" y="0"/>
                    </a:moveTo>
                    <a:lnTo>
                      <a:pt x="0" y="59"/>
                    </a:lnTo>
                    <a:lnTo>
                      <a:pt x="27" y="59"/>
                    </a:lnTo>
                    <a:lnTo>
                      <a:pt x="27" y="76"/>
                    </a:lnTo>
                    <a:lnTo>
                      <a:pt x="119" y="76"/>
                    </a:lnTo>
                    <a:lnTo>
                      <a:pt x="119" y="59"/>
                    </a:lnTo>
                    <a:lnTo>
                      <a:pt x="139" y="59"/>
                    </a:lnTo>
                    <a:lnTo>
                      <a:pt x="139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70"/>
              <p:cNvSpPr>
                <a:spLocks noEditPoints="1"/>
              </p:cNvSpPr>
              <p:nvPr userDrawn="1"/>
            </p:nvSpPr>
            <p:spPr bwMode="auto">
              <a:xfrm>
                <a:off x="6415" y="2608"/>
                <a:ext cx="176" cy="176"/>
              </a:xfrm>
              <a:custGeom>
                <a:avLst/>
                <a:gdLst>
                  <a:gd name="T0" fmla="*/ 0 w 176"/>
                  <a:gd name="T1" fmla="*/ 0 h 176"/>
                  <a:gd name="T2" fmla="*/ 0 w 176"/>
                  <a:gd name="T3" fmla="*/ 176 h 176"/>
                  <a:gd name="T4" fmla="*/ 176 w 176"/>
                  <a:gd name="T5" fmla="*/ 176 h 176"/>
                  <a:gd name="T6" fmla="*/ 176 w 176"/>
                  <a:gd name="T7" fmla="*/ 0 h 176"/>
                  <a:gd name="T8" fmla="*/ 0 w 176"/>
                  <a:gd name="T9" fmla="*/ 0 h 176"/>
                  <a:gd name="T10" fmla="*/ 169 w 176"/>
                  <a:gd name="T11" fmla="*/ 168 h 176"/>
                  <a:gd name="T12" fmla="*/ 9 w 176"/>
                  <a:gd name="T13" fmla="*/ 168 h 176"/>
                  <a:gd name="T14" fmla="*/ 9 w 176"/>
                  <a:gd name="T15" fmla="*/ 9 h 176"/>
                  <a:gd name="T16" fmla="*/ 169 w 176"/>
                  <a:gd name="T17" fmla="*/ 9 h 176"/>
                  <a:gd name="T18" fmla="*/ 169 w 176"/>
                  <a:gd name="T19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0" y="0"/>
                    </a:moveTo>
                    <a:lnTo>
                      <a:pt x="0" y="176"/>
                    </a:lnTo>
                    <a:lnTo>
                      <a:pt x="176" y="176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  <a:moveTo>
                      <a:pt x="169" y="168"/>
                    </a:moveTo>
                    <a:lnTo>
                      <a:pt x="9" y="168"/>
                    </a:lnTo>
                    <a:lnTo>
                      <a:pt x="9" y="9"/>
                    </a:lnTo>
                    <a:lnTo>
                      <a:pt x="169" y="9"/>
                    </a:lnTo>
                    <a:lnTo>
                      <a:pt x="169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71"/>
              <p:cNvSpPr>
                <a:spLocks/>
              </p:cNvSpPr>
              <p:nvPr userDrawn="1"/>
            </p:nvSpPr>
            <p:spPr bwMode="auto">
              <a:xfrm>
                <a:off x="6447" y="2657"/>
                <a:ext cx="112" cy="104"/>
              </a:xfrm>
              <a:custGeom>
                <a:avLst/>
                <a:gdLst>
                  <a:gd name="T0" fmla="*/ 9 w 112"/>
                  <a:gd name="T1" fmla="*/ 68 h 104"/>
                  <a:gd name="T2" fmla="*/ 27 w 112"/>
                  <a:gd name="T3" fmla="*/ 68 h 104"/>
                  <a:gd name="T4" fmla="*/ 27 w 112"/>
                  <a:gd name="T5" fmla="*/ 104 h 104"/>
                  <a:gd name="T6" fmla="*/ 27 w 112"/>
                  <a:gd name="T7" fmla="*/ 104 h 104"/>
                  <a:gd name="T8" fmla="*/ 34 w 112"/>
                  <a:gd name="T9" fmla="*/ 104 h 104"/>
                  <a:gd name="T10" fmla="*/ 34 w 112"/>
                  <a:gd name="T11" fmla="*/ 104 h 104"/>
                  <a:gd name="T12" fmla="*/ 34 w 112"/>
                  <a:gd name="T13" fmla="*/ 44 h 104"/>
                  <a:gd name="T14" fmla="*/ 53 w 112"/>
                  <a:gd name="T15" fmla="*/ 44 h 104"/>
                  <a:gd name="T16" fmla="*/ 53 w 112"/>
                  <a:gd name="T17" fmla="*/ 104 h 104"/>
                  <a:gd name="T18" fmla="*/ 53 w 112"/>
                  <a:gd name="T19" fmla="*/ 104 h 104"/>
                  <a:gd name="T20" fmla="*/ 61 w 112"/>
                  <a:gd name="T21" fmla="*/ 104 h 104"/>
                  <a:gd name="T22" fmla="*/ 61 w 112"/>
                  <a:gd name="T23" fmla="*/ 104 h 104"/>
                  <a:gd name="T24" fmla="*/ 61 w 112"/>
                  <a:gd name="T25" fmla="*/ 31 h 104"/>
                  <a:gd name="T26" fmla="*/ 78 w 112"/>
                  <a:gd name="T27" fmla="*/ 31 h 104"/>
                  <a:gd name="T28" fmla="*/ 78 w 112"/>
                  <a:gd name="T29" fmla="*/ 104 h 104"/>
                  <a:gd name="T30" fmla="*/ 80 w 112"/>
                  <a:gd name="T31" fmla="*/ 104 h 104"/>
                  <a:gd name="T32" fmla="*/ 86 w 112"/>
                  <a:gd name="T33" fmla="*/ 104 h 104"/>
                  <a:gd name="T34" fmla="*/ 86 w 112"/>
                  <a:gd name="T35" fmla="*/ 104 h 104"/>
                  <a:gd name="T36" fmla="*/ 86 w 112"/>
                  <a:gd name="T37" fmla="*/ 7 h 104"/>
                  <a:gd name="T38" fmla="*/ 105 w 112"/>
                  <a:gd name="T39" fmla="*/ 7 h 104"/>
                  <a:gd name="T40" fmla="*/ 105 w 112"/>
                  <a:gd name="T41" fmla="*/ 104 h 104"/>
                  <a:gd name="T42" fmla="*/ 112 w 112"/>
                  <a:gd name="T43" fmla="*/ 104 h 104"/>
                  <a:gd name="T44" fmla="*/ 112 w 112"/>
                  <a:gd name="T45" fmla="*/ 0 h 104"/>
                  <a:gd name="T46" fmla="*/ 80 w 112"/>
                  <a:gd name="T47" fmla="*/ 0 h 104"/>
                  <a:gd name="T48" fmla="*/ 80 w 112"/>
                  <a:gd name="T49" fmla="*/ 24 h 104"/>
                  <a:gd name="T50" fmla="*/ 53 w 112"/>
                  <a:gd name="T51" fmla="*/ 24 h 104"/>
                  <a:gd name="T52" fmla="*/ 53 w 112"/>
                  <a:gd name="T53" fmla="*/ 36 h 104"/>
                  <a:gd name="T54" fmla="*/ 27 w 112"/>
                  <a:gd name="T55" fmla="*/ 36 h 104"/>
                  <a:gd name="T56" fmla="*/ 27 w 112"/>
                  <a:gd name="T57" fmla="*/ 60 h 104"/>
                  <a:gd name="T58" fmla="*/ 0 w 112"/>
                  <a:gd name="T59" fmla="*/ 60 h 104"/>
                  <a:gd name="T60" fmla="*/ 0 w 112"/>
                  <a:gd name="T61" fmla="*/ 104 h 104"/>
                  <a:gd name="T62" fmla="*/ 9 w 112"/>
                  <a:gd name="T63" fmla="*/ 104 h 104"/>
                  <a:gd name="T64" fmla="*/ 9 w 112"/>
                  <a:gd name="T65" fmla="*/ 6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04">
                    <a:moveTo>
                      <a:pt x="9" y="68"/>
                    </a:moveTo>
                    <a:lnTo>
                      <a:pt x="27" y="68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1" y="31"/>
                    </a:lnTo>
                    <a:lnTo>
                      <a:pt x="78" y="31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86" y="7"/>
                    </a:lnTo>
                    <a:lnTo>
                      <a:pt x="105" y="7"/>
                    </a:lnTo>
                    <a:lnTo>
                      <a:pt x="105" y="104"/>
                    </a:lnTo>
                    <a:lnTo>
                      <a:pt x="112" y="104"/>
                    </a:lnTo>
                    <a:lnTo>
                      <a:pt x="112" y="0"/>
                    </a:lnTo>
                    <a:lnTo>
                      <a:pt x="80" y="0"/>
                    </a:lnTo>
                    <a:lnTo>
                      <a:pt x="80" y="24"/>
                    </a:lnTo>
                    <a:lnTo>
                      <a:pt x="53" y="24"/>
                    </a:lnTo>
                    <a:lnTo>
                      <a:pt x="53" y="36"/>
                    </a:lnTo>
                    <a:lnTo>
                      <a:pt x="27" y="36"/>
                    </a:lnTo>
                    <a:lnTo>
                      <a:pt x="27" y="60"/>
                    </a:lnTo>
                    <a:lnTo>
                      <a:pt x="0" y="60"/>
                    </a:lnTo>
                    <a:lnTo>
                      <a:pt x="0" y="104"/>
                    </a:lnTo>
                    <a:lnTo>
                      <a:pt x="9" y="104"/>
                    </a:lnTo>
                    <a:lnTo>
                      <a:pt x="9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72"/>
              <p:cNvSpPr>
                <a:spLocks noEditPoints="1"/>
              </p:cNvSpPr>
              <p:nvPr userDrawn="1"/>
            </p:nvSpPr>
            <p:spPr bwMode="auto">
              <a:xfrm>
                <a:off x="6125" y="1187"/>
                <a:ext cx="152" cy="174"/>
              </a:xfrm>
              <a:custGeom>
                <a:avLst/>
                <a:gdLst>
                  <a:gd name="T0" fmla="*/ 71 w 90"/>
                  <a:gd name="T1" fmla="*/ 20 h 103"/>
                  <a:gd name="T2" fmla="*/ 81 w 90"/>
                  <a:gd name="T3" fmla="*/ 47 h 103"/>
                  <a:gd name="T4" fmla="*/ 79 w 90"/>
                  <a:gd name="T5" fmla="*/ 50 h 103"/>
                  <a:gd name="T6" fmla="*/ 79 w 90"/>
                  <a:gd name="T7" fmla="*/ 50 h 103"/>
                  <a:gd name="T8" fmla="*/ 77 w 90"/>
                  <a:gd name="T9" fmla="*/ 47 h 103"/>
                  <a:gd name="T10" fmla="*/ 68 w 90"/>
                  <a:gd name="T11" fmla="*/ 23 h 103"/>
                  <a:gd name="T12" fmla="*/ 44 w 90"/>
                  <a:gd name="T13" fmla="*/ 13 h 103"/>
                  <a:gd name="T14" fmla="*/ 42 w 90"/>
                  <a:gd name="T15" fmla="*/ 11 h 103"/>
                  <a:gd name="T16" fmla="*/ 44 w 90"/>
                  <a:gd name="T17" fmla="*/ 8 h 103"/>
                  <a:gd name="T18" fmla="*/ 45 w 90"/>
                  <a:gd name="T19" fmla="*/ 8 h 103"/>
                  <a:gd name="T20" fmla="*/ 71 w 90"/>
                  <a:gd name="T21" fmla="*/ 20 h 103"/>
                  <a:gd name="T22" fmla="*/ 43 w 90"/>
                  <a:gd name="T23" fmla="*/ 17 h 103"/>
                  <a:gd name="T24" fmla="*/ 43 w 90"/>
                  <a:gd name="T25" fmla="*/ 17 h 103"/>
                  <a:gd name="T26" fmla="*/ 41 w 90"/>
                  <a:gd name="T27" fmla="*/ 19 h 103"/>
                  <a:gd name="T28" fmla="*/ 43 w 90"/>
                  <a:gd name="T29" fmla="*/ 21 h 103"/>
                  <a:gd name="T30" fmla="*/ 61 w 90"/>
                  <a:gd name="T31" fmla="*/ 30 h 103"/>
                  <a:gd name="T32" fmla="*/ 68 w 90"/>
                  <a:gd name="T33" fmla="*/ 48 h 103"/>
                  <a:gd name="T34" fmla="*/ 70 w 90"/>
                  <a:gd name="T35" fmla="*/ 51 h 103"/>
                  <a:gd name="T36" fmla="*/ 71 w 90"/>
                  <a:gd name="T37" fmla="*/ 51 h 103"/>
                  <a:gd name="T38" fmla="*/ 73 w 90"/>
                  <a:gd name="T39" fmla="*/ 48 h 103"/>
                  <a:gd name="T40" fmla="*/ 64 w 90"/>
                  <a:gd name="T41" fmla="*/ 26 h 103"/>
                  <a:gd name="T42" fmla="*/ 43 w 90"/>
                  <a:gd name="T43" fmla="*/ 17 h 103"/>
                  <a:gd name="T44" fmla="*/ 77 w 90"/>
                  <a:gd name="T45" fmla="*/ 14 h 103"/>
                  <a:gd name="T46" fmla="*/ 46 w 90"/>
                  <a:gd name="T47" fmla="*/ 0 h 103"/>
                  <a:gd name="T48" fmla="*/ 43 w 90"/>
                  <a:gd name="T49" fmla="*/ 2 h 103"/>
                  <a:gd name="T50" fmla="*/ 45 w 90"/>
                  <a:gd name="T51" fmla="*/ 5 h 103"/>
                  <a:gd name="T52" fmla="*/ 74 w 90"/>
                  <a:gd name="T53" fmla="*/ 18 h 103"/>
                  <a:gd name="T54" fmla="*/ 85 w 90"/>
                  <a:gd name="T55" fmla="*/ 47 h 103"/>
                  <a:gd name="T56" fmla="*/ 87 w 90"/>
                  <a:gd name="T57" fmla="*/ 49 h 103"/>
                  <a:gd name="T58" fmla="*/ 87 w 90"/>
                  <a:gd name="T59" fmla="*/ 49 h 103"/>
                  <a:gd name="T60" fmla="*/ 89 w 90"/>
                  <a:gd name="T61" fmla="*/ 47 h 103"/>
                  <a:gd name="T62" fmla="*/ 77 w 90"/>
                  <a:gd name="T63" fmla="*/ 14 h 103"/>
                  <a:gd name="T64" fmla="*/ 46 w 90"/>
                  <a:gd name="T65" fmla="*/ 49 h 103"/>
                  <a:gd name="T66" fmla="*/ 70 w 90"/>
                  <a:gd name="T67" fmla="*/ 74 h 103"/>
                  <a:gd name="T68" fmla="*/ 68 w 90"/>
                  <a:gd name="T69" fmla="*/ 75 h 103"/>
                  <a:gd name="T70" fmla="*/ 57 w 90"/>
                  <a:gd name="T71" fmla="*/ 83 h 103"/>
                  <a:gd name="T72" fmla="*/ 66 w 90"/>
                  <a:gd name="T73" fmla="*/ 103 h 103"/>
                  <a:gd name="T74" fmla="*/ 15 w 90"/>
                  <a:gd name="T75" fmla="*/ 103 h 103"/>
                  <a:gd name="T76" fmla="*/ 24 w 90"/>
                  <a:gd name="T77" fmla="*/ 81 h 103"/>
                  <a:gd name="T78" fmla="*/ 14 w 90"/>
                  <a:gd name="T79" fmla="*/ 74 h 103"/>
                  <a:gd name="T80" fmla="*/ 16 w 90"/>
                  <a:gd name="T81" fmla="*/ 20 h 103"/>
                  <a:gd name="T82" fmla="*/ 17 w 90"/>
                  <a:gd name="T83" fmla="*/ 18 h 103"/>
                  <a:gd name="T84" fmla="*/ 41 w 90"/>
                  <a:gd name="T85" fmla="*/ 43 h 103"/>
                  <a:gd name="T86" fmla="*/ 50 w 90"/>
                  <a:gd name="T87" fmla="*/ 35 h 103"/>
                  <a:gd name="T88" fmla="*/ 54 w 90"/>
                  <a:gd name="T89" fmla="*/ 35 h 103"/>
                  <a:gd name="T90" fmla="*/ 55 w 90"/>
                  <a:gd name="T91" fmla="*/ 37 h 103"/>
                  <a:gd name="T92" fmla="*/ 55 w 90"/>
                  <a:gd name="T93" fmla="*/ 40 h 103"/>
                  <a:gd name="T94" fmla="*/ 46 w 90"/>
                  <a:gd name="T95" fmla="*/ 49 h 103"/>
                  <a:gd name="T96" fmla="*/ 64 w 90"/>
                  <a:gd name="T97" fmla="*/ 74 h 103"/>
                  <a:gd name="T98" fmla="*/ 17 w 90"/>
                  <a:gd name="T99" fmla="*/ 25 h 103"/>
                  <a:gd name="T100" fmla="*/ 18 w 90"/>
                  <a:gd name="T101" fmla="*/ 71 h 103"/>
                  <a:gd name="T102" fmla="*/ 42 w 90"/>
                  <a:gd name="T103" fmla="*/ 81 h 103"/>
                  <a:gd name="T104" fmla="*/ 42 w 90"/>
                  <a:gd name="T105" fmla="*/ 81 h 103"/>
                  <a:gd name="T106" fmla="*/ 64 w 90"/>
                  <a:gd name="T107" fmla="*/ 74 h 103"/>
                  <a:gd name="T108" fmla="*/ 15 w 90"/>
                  <a:gd name="T109" fmla="*/ 39 h 103"/>
                  <a:gd name="T110" fmla="*/ 18 w 90"/>
                  <a:gd name="T111" fmla="*/ 42 h 103"/>
                  <a:gd name="T112" fmla="*/ 21 w 90"/>
                  <a:gd name="T113" fmla="*/ 39 h 103"/>
                  <a:gd name="T114" fmla="*/ 18 w 90"/>
                  <a:gd name="T115" fmla="*/ 35 h 103"/>
                  <a:gd name="T116" fmla="*/ 15 w 90"/>
                  <a:gd name="T117" fmla="*/ 3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0" h="103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73"/>
              <p:cNvSpPr>
                <a:spLocks noEditPoints="1"/>
              </p:cNvSpPr>
              <p:nvPr userDrawn="1"/>
            </p:nvSpPr>
            <p:spPr bwMode="auto">
              <a:xfrm>
                <a:off x="5763" y="1506"/>
                <a:ext cx="194" cy="171"/>
              </a:xfrm>
              <a:custGeom>
                <a:avLst/>
                <a:gdLst>
                  <a:gd name="T0" fmla="*/ 105 w 115"/>
                  <a:gd name="T1" fmla="*/ 0 h 101"/>
                  <a:gd name="T2" fmla="*/ 9 w 115"/>
                  <a:gd name="T3" fmla="*/ 0 h 101"/>
                  <a:gd name="T4" fmla="*/ 0 w 115"/>
                  <a:gd name="T5" fmla="*/ 9 h 101"/>
                  <a:gd name="T6" fmla="*/ 0 w 115"/>
                  <a:gd name="T7" fmla="*/ 77 h 101"/>
                  <a:gd name="T8" fmla="*/ 9 w 115"/>
                  <a:gd name="T9" fmla="*/ 86 h 101"/>
                  <a:gd name="T10" fmla="*/ 41 w 115"/>
                  <a:gd name="T11" fmla="*/ 86 h 101"/>
                  <a:gd name="T12" fmla="*/ 41 w 115"/>
                  <a:gd name="T13" fmla="*/ 97 h 101"/>
                  <a:gd name="T14" fmla="*/ 38 w 115"/>
                  <a:gd name="T15" fmla="*/ 97 h 101"/>
                  <a:gd name="T16" fmla="*/ 36 w 115"/>
                  <a:gd name="T17" fmla="*/ 99 h 101"/>
                  <a:gd name="T18" fmla="*/ 38 w 115"/>
                  <a:gd name="T19" fmla="*/ 101 h 101"/>
                  <a:gd name="T20" fmla="*/ 77 w 115"/>
                  <a:gd name="T21" fmla="*/ 101 h 101"/>
                  <a:gd name="T22" fmla="*/ 79 w 115"/>
                  <a:gd name="T23" fmla="*/ 99 h 101"/>
                  <a:gd name="T24" fmla="*/ 77 w 115"/>
                  <a:gd name="T25" fmla="*/ 97 h 101"/>
                  <a:gd name="T26" fmla="*/ 74 w 115"/>
                  <a:gd name="T27" fmla="*/ 97 h 101"/>
                  <a:gd name="T28" fmla="*/ 74 w 115"/>
                  <a:gd name="T29" fmla="*/ 86 h 101"/>
                  <a:gd name="T30" fmla="*/ 105 w 115"/>
                  <a:gd name="T31" fmla="*/ 86 h 101"/>
                  <a:gd name="T32" fmla="*/ 115 w 115"/>
                  <a:gd name="T33" fmla="*/ 77 h 101"/>
                  <a:gd name="T34" fmla="*/ 115 w 115"/>
                  <a:gd name="T35" fmla="*/ 9 h 101"/>
                  <a:gd name="T36" fmla="*/ 105 w 115"/>
                  <a:gd name="T37" fmla="*/ 0 h 101"/>
                  <a:gd name="T38" fmla="*/ 9 w 115"/>
                  <a:gd name="T39" fmla="*/ 5 h 101"/>
                  <a:gd name="T40" fmla="*/ 105 w 115"/>
                  <a:gd name="T41" fmla="*/ 5 h 101"/>
                  <a:gd name="T42" fmla="*/ 110 w 115"/>
                  <a:gd name="T43" fmla="*/ 9 h 101"/>
                  <a:gd name="T44" fmla="*/ 110 w 115"/>
                  <a:gd name="T45" fmla="*/ 62 h 101"/>
                  <a:gd name="T46" fmla="*/ 5 w 115"/>
                  <a:gd name="T47" fmla="*/ 62 h 101"/>
                  <a:gd name="T48" fmla="*/ 5 w 115"/>
                  <a:gd name="T49" fmla="*/ 9 h 101"/>
                  <a:gd name="T50" fmla="*/ 9 w 115"/>
                  <a:gd name="T51" fmla="*/ 5 h 101"/>
                  <a:gd name="T52" fmla="*/ 105 w 115"/>
                  <a:gd name="T53" fmla="*/ 82 h 101"/>
                  <a:gd name="T54" fmla="*/ 9 w 115"/>
                  <a:gd name="T55" fmla="*/ 82 h 101"/>
                  <a:gd name="T56" fmla="*/ 5 w 115"/>
                  <a:gd name="T57" fmla="*/ 77 h 101"/>
                  <a:gd name="T58" fmla="*/ 5 w 115"/>
                  <a:gd name="T59" fmla="*/ 65 h 101"/>
                  <a:gd name="T60" fmla="*/ 110 w 115"/>
                  <a:gd name="T61" fmla="*/ 65 h 101"/>
                  <a:gd name="T62" fmla="*/ 110 w 115"/>
                  <a:gd name="T63" fmla="*/ 77 h 101"/>
                  <a:gd name="T64" fmla="*/ 105 w 115"/>
                  <a:gd name="T65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1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174"/>
              <p:cNvSpPr>
                <a:spLocks noChangeArrowheads="1"/>
              </p:cNvSpPr>
              <p:nvPr userDrawn="1"/>
            </p:nvSpPr>
            <p:spPr bwMode="auto">
              <a:xfrm>
                <a:off x="5854" y="1625"/>
                <a:ext cx="11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5"/>
              <p:cNvSpPr>
                <a:spLocks noEditPoints="1"/>
              </p:cNvSpPr>
              <p:nvPr userDrawn="1"/>
            </p:nvSpPr>
            <p:spPr bwMode="auto">
              <a:xfrm>
                <a:off x="3926" y="429"/>
                <a:ext cx="194" cy="169"/>
              </a:xfrm>
              <a:custGeom>
                <a:avLst/>
                <a:gdLst>
                  <a:gd name="T0" fmla="*/ 105 w 115"/>
                  <a:gd name="T1" fmla="*/ 0 h 100"/>
                  <a:gd name="T2" fmla="*/ 9 w 115"/>
                  <a:gd name="T3" fmla="*/ 0 h 100"/>
                  <a:gd name="T4" fmla="*/ 0 w 115"/>
                  <a:gd name="T5" fmla="*/ 9 h 100"/>
                  <a:gd name="T6" fmla="*/ 0 w 115"/>
                  <a:gd name="T7" fmla="*/ 77 h 100"/>
                  <a:gd name="T8" fmla="*/ 9 w 115"/>
                  <a:gd name="T9" fmla="*/ 86 h 100"/>
                  <a:gd name="T10" fmla="*/ 41 w 115"/>
                  <a:gd name="T11" fmla="*/ 86 h 100"/>
                  <a:gd name="T12" fmla="*/ 41 w 115"/>
                  <a:gd name="T13" fmla="*/ 96 h 100"/>
                  <a:gd name="T14" fmla="*/ 38 w 115"/>
                  <a:gd name="T15" fmla="*/ 96 h 100"/>
                  <a:gd name="T16" fmla="*/ 36 w 115"/>
                  <a:gd name="T17" fmla="*/ 98 h 100"/>
                  <a:gd name="T18" fmla="*/ 38 w 115"/>
                  <a:gd name="T19" fmla="*/ 100 h 100"/>
                  <a:gd name="T20" fmla="*/ 77 w 115"/>
                  <a:gd name="T21" fmla="*/ 100 h 100"/>
                  <a:gd name="T22" fmla="*/ 79 w 115"/>
                  <a:gd name="T23" fmla="*/ 98 h 100"/>
                  <a:gd name="T24" fmla="*/ 77 w 115"/>
                  <a:gd name="T25" fmla="*/ 96 h 100"/>
                  <a:gd name="T26" fmla="*/ 74 w 115"/>
                  <a:gd name="T27" fmla="*/ 96 h 100"/>
                  <a:gd name="T28" fmla="*/ 74 w 115"/>
                  <a:gd name="T29" fmla="*/ 86 h 100"/>
                  <a:gd name="T30" fmla="*/ 105 w 115"/>
                  <a:gd name="T31" fmla="*/ 86 h 100"/>
                  <a:gd name="T32" fmla="*/ 115 w 115"/>
                  <a:gd name="T33" fmla="*/ 77 h 100"/>
                  <a:gd name="T34" fmla="*/ 115 w 115"/>
                  <a:gd name="T35" fmla="*/ 9 h 100"/>
                  <a:gd name="T36" fmla="*/ 105 w 115"/>
                  <a:gd name="T37" fmla="*/ 0 h 100"/>
                  <a:gd name="T38" fmla="*/ 9 w 115"/>
                  <a:gd name="T39" fmla="*/ 4 h 100"/>
                  <a:gd name="T40" fmla="*/ 105 w 115"/>
                  <a:gd name="T41" fmla="*/ 4 h 100"/>
                  <a:gd name="T42" fmla="*/ 110 w 115"/>
                  <a:gd name="T43" fmla="*/ 9 h 100"/>
                  <a:gd name="T44" fmla="*/ 110 w 115"/>
                  <a:gd name="T45" fmla="*/ 61 h 100"/>
                  <a:gd name="T46" fmla="*/ 5 w 115"/>
                  <a:gd name="T47" fmla="*/ 61 h 100"/>
                  <a:gd name="T48" fmla="*/ 5 w 115"/>
                  <a:gd name="T49" fmla="*/ 9 h 100"/>
                  <a:gd name="T50" fmla="*/ 9 w 115"/>
                  <a:gd name="T51" fmla="*/ 4 h 100"/>
                  <a:gd name="T52" fmla="*/ 105 w 115"/>
                  <a:gd name="T53" fmla="*/ 82 h 100"/>
                  <a:gd name="T54" fmla="*/ 9 w 115"/>
                  <a:gd name="T55" fmla="*/ 82 h 100"/>
                  <a:gd name="T56" fmla="*/ 5 w 115"/>
                  <a:gd name="T57" fmla="*/ 77 h 100"/>
                  <a:gd name="T58" fmla="*/ 5 w 115"/>
                  <a:gd name="T59" fmla="*/ 65 h 100"/>
                  <a:gd name="T60" fmla="*/ 110 w 115"/>
                  <a:gd name="T61" fmla="*/ 65 h 100"/>
                  <a:gd name="T62" fmla="*/ 110 w 115"/>
                  <a:gd name="T63" fmla="*/ 77 h 100"/>
                  <a:gd name="T64" fmla="*/ 105 w 115"/>
                  <a:gd name="T65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176"/>
              <p:cNvSpPr>
                <a:spLocks noChangeArrowheads="1"/>
              </p:cNvSpPr>
              <p:nvPr userDrawn="1"/>
            </p:nvSpPr>
            <p:spPr bwMode="auto">
              <a:xfrm>
                <a:off x="4017" y="548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77"/>
              <p:cNvSpPr>
                <a:spLocks/>
              </p:cNvSpPr>
              <p:nvPr userDrawn="1"/>
            </p:nvSpPr>
            <p:spPr bwMode="auto">
              <a:xfrm>
                <a:off x="6044" y="2269"/>
                <a:ext cx="146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78"/>
              <p:cNvSpPr>
                <a:spLocks noChangeArrowheads="1"/>
              </p:cNvSpPr>
              <p:nvPr userDrawn="1"/>
            </p:nvSpPr>
            <p:spPr bwMode="auto">
              <a:xfrm>
                <a:off x="6044" y="2328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79"/>
              <p:cNvSpPr>
                <a:spLocks/>
              </p:cNvSpPr>
              <p:nvPr userDrawn="1"/>
            </p:nvSpPr>
            <p:spPr bwMode="auto">
              <a:xfrm>
                <a:off x="6044" y="2373"/>
                <a:ext cx="146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80"/>
              <p:cNvSpPr>
                <a:spLocks noEditPoints="1"/>
              </p:cNvSpPr>
              <p:nvPr userDrawn="1"/>
            </p:nvSpPr>
            <p:spPr bwMode="auto">
              <a:xfrm>
                <a:off x="5368" y="511"/>
                <a:ext cx="157" cy="155"/>
              </a:xfrm>
              <a:custGeom>
                <a:avLst/>
                <a:gdLst>
                  <a:gd name="T0" fmla="*/ 92 w 93"/>
                  <a:gd name="T1" fmla="*/ 51 h 92"/>
                  <a:gd name="T2" fmla="*/ 93 w 93"/>
                  <a:gd name="T3" fmla="*/ 43 h 92"/>
                  <a:gd name="T4" fmla="*/ 83 w 93"/>
                  <a:gd name="T5" fmla="*/ 37 h 92"/>
                  <a:gd name="T6" fmla="*/ 89 w 93"/>
                  <a:gd name="T7" fmla="*/ 28 h 92"/>
                  <a:gd name="T8" fmla="*/ 85 w 93"/>
                  <a:gd name="T9" fmla="*/ 20 h 92"/>
                  <a:gd name="T10" fmla="*/ 71 w 93"/>
                  <a:gd name="T11" fmla="*/ 18 h 92"/>
                  <a:gd name="T12" fmla="*/ 71 w 93"/>
                  <a:gd name="T13" fmla="*/ 7 h 92"/>
                  <a:gd name="T14" fmla="*/ 60 w 93"/>
                  <a:gd name="T15" fmla="*/ 11 h 92"/>
                  <a:gd name="T16" fmla="*/ 52 w 93"/>
                  <a:gd name="T17" fmla="*/ 0 h 92"/>
                  <a:gd name="T18" fmla="*/ 44 w 93"/>
                  <a:gd name="T19" fmla="*/ 0 h 92"/>
                  <a:gd name="T20" fmla="*/ 38 w 93"/>
                  <a:gd name="T21" fmla="*/ 9 h 92"/>
                  <a:gd name="T22" fmla="*/ 28 w 93"/>
                  <a:gd name="T23" fmla="*/ 4 h 92"/>
                  <a:gd name="T24" fmla="*/ 21 w 93"/>
                  <a:gd name="T25" fmla="*/ 8 h 92"/>
                  <a:gd name="T26" fmla="*/ 18 w 93"/>
                  <a:gd name="T27" fmla="*/ 21 h 92"/>
                  <a:gd name="T28" fmla="*/ 7 w 93"/>
                  <a:gd name="T29" fmla="*/ 22 h 92"/>
                  <a:gd name="T30" fmla="*/ 11 w 93"/>
                  <a:gd name="T31" fmla="*/ 32 h 92"/>
                  <a:gd name="T32" fmla="*/ 1 w 93"/>
                  <a:gd name="T33" fmla="*/ 41 h 92"/>
                  <a:gd name="T34" fmla="*/ 1 w 93"/>
                  <a:gd name="T35" fmla="*/ 49 h 92"/>
                  <a:gd name="T36" fmla="*/ 10 w 93"/>
                  <a:gd name="T37" fmla="*/ 55 h 92"/>
                  <a:gd name="T38" fmla="*/ 4 w 93"/>
                  <a:gd name="T39" fmla="*/ 64 h 92"/>
                  <a:gd name="T40" fmla="*/ 8 w 93"/>
                  <a:gd name="T41" fmla="*/ 71 h 92"/>
                  <a:gd name="T42" fmla="*/ 22 w 93"/>
                  <a:gd name="T43" fmla="*/ 74 h 92"/>
                  <a:gd name="T44" fmla="*/ 22 w 93"/>
                  <a:gd name="T45" fmla="*/ 85 h 92"/>
                  <a:gd name="T46" fmla="*/ 33 w 93"/>
                  <a:gd name="T47" fmla="*/ 81 h 92"/>
                  <a:gd name="T48" fmla="*/ 41 w 93"/>
                  <a:gd name="T49" fmla="*/ 92 h 92"/>
                  <a:gd name="T50" fmla="*/ 50 w 93"/>
                  <a:gd name="T51" fmla="*/ 92 h 92"/>
                  <a:gd name="T52" fmla="*/ 55 w 93"/>
                  <a:gd name="T53" fmla="*/ 83 h 92"/>
                  <a:gd name="T54" fmla="*/ 65 w 93"/>
                  <a:gd name="T55" fmla="*/ 88 h 92"/>
                  <a:gd name="T56" fmla="*/ 72 w 93"/>
                  <a:gd name="T57" fmla="*/ 84 h 92"/>
                  <a:gd name="T58" fmla="*/ 75 w 93"/>
                  <a:gd name="T59" fmla="*/ 71 h 92"/>
                  <a:gd name="T60" fmla="*/ 86 w 93"/>
                  <a:gd name="T61" fmla="*/ 70 h 92"/>
                  <a:gd name="T62" fmla="*/ 82 w 93"/>
                  <a:gd name="T63" fmla="*/ 60 h 92"/>
                  <a:gd name="T64" fmla="*/ 76 w 93"/>
                  <a:gd name="T65" fmla="*/ 47 h 92"/>
                  <a:gd name="T66" fmla="*/ 17 w 93"/>
                  <a:gd name="T67" fmla="*/ 45 h 92"/>
                  <a:gd name="T68" fmla="*/ 76 w 93"/>
                  <a:gd name="T69" fmla="*/ 47 h 92"/>
                  <a:gd name="T70" fmla="*/ 51 w 93"/>
                  <a:gd name="T71" fmla="*/ 53 h 92"/>
                  <a:gd name="T72" fmla="*/ 43 w 93"/>
                  <a:gd name="T73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92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81"/>
              <p:cNvSpPr>
                <a:spLocks noEditPoints="1"/>
              </p:cNvSpPr>
              <p:nvPr userDrawn="1"/>
            </p:nvSpPr>
            <p:spPr bwMode="auto">
              <a:xfrm>
                <a:off x="5859" y="1995"/>
                <a:ext cx="114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82"/>
              <p:cNvSpPr>
                <a:spLocks noEditPoints="1"/>
              </p:cNvSpPr>
              <p:nvPr userDrawn="1"/>
            </p:nvSpPr>
            <p:spPr bwMode="auto">
              <a:xfrm>
                <a:off x="6062" y="1883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7 h 97"/>
                  <a:gd name="T28" fmla="*/ 62 w 66"/>
                  <a:gd name="T29" fmla="*/ 77 h 97"/>
                  <a:gd name="T30" fmla="*/ 62 w 66"/>
                  <a:gd name="T31" fmla="*/ 87 h 97"/>
                  <a:gd name="T32" fmla="*/ 62 w 66"/>
                  <a:gd name="T33" fmla="*/ 21 h 97"/>
                  <a:gd name="T34" fmla="*/ 4 w 66"/>
                  <a:gd name="T35" fmla="*/ 21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1 h 97"/>
                  <a:gd name="T46" fmla="*/ 29 w 66"/>
                  <a:gd name="T47" fmla="*/ 85 h 97"/>
                  <a:gd name="T48" fmla="*/ 33 w 66"/>
                  <a:gd name="T49" fmla="*/ 80 h 97"/>
                  <a:gd name="T50" fmla="*/ 37 w 66"/>
                  <a:gd name="T51" fmla="*/ 85 h 97"/>
                  <a:gd name="T52" fmla="*/ 33 w 66"/>
                  <a:gd name="T53" fmla="*/ 89 h 97"/>
                  <a:gd name="T54" fmla="*/ 29 w 66"/>
                  <a:gd name="T55" fmla="*/ 85 h 97"/>
                  <a:gd name="T56" fmla="*/ 26 w 66"/>
                  <a:gd name="T57" fmla="*/ 11 h 97"/>
                  <a:gd name="T58" fmla="*/ 41 w 66"/>
                  <a:gd name="T59" fmla="*/ 11 h 97"/>
                  <a:gd name="T60" fmla="*/ 41 w 66"/>
                  <a:gd name="T61" fmla="*/ 14 h 97"/>
                  <a:gd name="T62" fmla="*/ 26 w 66"/>
                  <a:gd name="T63" fmla="*/ 14 h 97"/>
                  <a:gd name="T64" fmla="*/ 26 w 66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83"/>
              <p:cNvSpPr>
                <a:spLocks noEditPoints="1"/>
              </p:cNvSpPr>
              <p:nvPr userDrawn="1"/>
            </p:nvSpPr>
            <p:spPr bwMode="auto">
              <a:xfrm>
                <a:off x="6268" y="1995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6 h 97"/>
                  <a:gd name="T28" fmla="*/ 62 w 66"/>
                  <a:gd name="T29" fmla="*/ 76 h 97"/>
                  <a:gd name="T30" fmla="*/ 62 w 66"/>
                  <a:gd name="T31" fmla="*/ 87 h 97"/>
                  <a:gd name="T32" fmla="*/ 62 w 66"/>
                  <a:gd name="T33" fmla="*/ 20 h 97"/>
                  <a:gd name="T34" fmla="*/ 4 w 66"/>
                  <a:gd name="T35" fmla="*/ 20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0 h 97"/>
                  <a:gd name="T46" fmla="*/ 29 w 66"/>
                  <a:gd name="T47" fmla="*/ 84 h 97"/>
                  <a:gd name="T48" fmla="*/ 33 w 66"/>
                  <a:gd name="T49" fmla="*/ 80 h 97"/>
                  <a:gd name="T50" fmla="*/ 37 w 66"/>
                  <a:gd name="T51" fmla="*/ 84 h 97"/>
                  <a:gd name="T52" fmla="*/ 33 w 66"/>
                  <a:gd name="T53" fmla="*/ 89 h 97"/>
                  <a:gd name="T54" fmla="*/ 29 w 66"/>
                  <a:gd name="T55" fmla="*/ 84 h 97"/>
                  <a:gd name="T56" fmla="*/ 25 w 66"/>
                  <a:gd name="T57" fmla="*/ 10 h 97"/>
                  <a:gd name="T58" fmla="*/ 41 w 66"/>
                  <a:gd name="T59" fmla="*/ 10 h 97"/>
                  <a:gd name="T60" fmla="*/ 41 w 66"/>
                  <a:gd name="T61" fmla="*/ 14 h 97"/>
                  <a:gd name="T62" fmla="*/ 25 w 66"/>
                  <a:gd name="T63" fmla="*/ 14 h 97"/>
                  <a:gd name="T64" fmla="*/ 25 w 66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84"/>
              <p:cNvSpPr>
                <a:spLocks noEditPoints="1"/>
              </p:cNvSpPr>
              <p:nvPr userDrawn="1"/>
            </p:nvSpPr>
            <p:spPr bwMode="auto">
              <a:xfrm>
                <a:off x="1207" y="487"/>
                <a:ext cx="157" cy="96"/>
              </a:xfrm>
              <a:custGeom>
                <a:avLst/>
                <a:gdLst>
                  <a:gd name="T0" fmla="*/ 157 w 157"/>
                  <a:gd name="T1" fmla="*/ 96 h 96"/>
                  <a:gd name="T2" fmla="*/ 0 w 157"/>
                  <a:gd name="T3" fmla="*/ 96 h 96"/>
                  <a:gd name="T4" fmla="*/ 0 w 157"/>
                  <a:gd name="T5" fmla="*/ 0 h 96"/>
                  <a:gd name="T6" fmla="*/ 157 w 157"/>
                  <a:gd name="T7" fmla="*/ 0 h 96"/>
                  <a:gd name="T8" fmla="*/ 157 w 157"/>
                  <a:gd name="T9" fmla="*/ 96 h 96"/>
                  <a:gd name="T10" fmla="*/ 8 w 157"/>
                  <a:gd name="T11" fmla="*/ 88 h 96"/>
                  <a:gd name="T12" fmla="*/ 147 w 157"/>
                  <a:gd name="T13" fmla="*/ 88 h 96"/>
                  <a:gd name="T14" fmla="*/ 147 w 157"/>
                  <a:gd name="T15" fmla="*/ 8 h 96"/>
                  <a:gd name="T16" fmla="*/ 8 w 157"/>
                  <a:gd name="T17" fmla="*/ 8 h 96"/>
                  <a:gd name="T18" fmla="*/ 8 w 157"/>
                  <a:gd name="T19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96">
                    <a:moveTo>
                      <a:pt x="157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96"/>
                    </a:lnTo>
                    <a:close/>
                    <a:moveTo>
                      <a:pt x="8" y="88"/>
                    </a:moveTo>
                    <a:lnTo>
                      <a:pt x="147" y="88"/>
                    </a:lnTo>
                    <a:lnTo>
                      <a:pt x="147" y="8"/>
                    </a:lnTo>
                    <a:lnTo>
                      <a:pt x="8" y="8"/>
                    </a:lnTo>
                    <a:lnTo>
                      <a:pt x="8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5"/>
              <p:cNvSpPr>
                <a:spLocks/>
              </p:cNvSpPr>
              <p:nvPr userDrawn="1"/>
            </p:nvSpPr>
            <p:spPr bwMode="auto">
              <a:xfrm>
                <a:off x="1225" y="506"/>
                <a:ext cx="152" cy="91"/>
              </a:xfrm>
              <a:custGeom>
                <a:avLst/>
                <a:gdLst>
                  <a:gd name="T0" fmla="*/ 152 w 152"/>
                  <a:gd name="T1" fmla="*/ 91 h 91"/>
                  <a:gd name="T2" fmla="*/ 0 w 152"/>
                  <a:gd name="T3" fmla="*/ 91 h 91"/>
                  <a:gd name="T4" fmla="*/ 0 w 152"/>
                  <a:gd name="T5" fmla="*/ 82 h 91"/>
                  <a:gd name="T6" fmla="*/ 144 w 152"/>
                  <a:gd name="T7" fmla="*/ 82 h 91"/>
                  <a:gd name="T8" fmla="*/ 144 w 152"/>
                  <a:gd name="T9" fmla="*/ 0 h 91"/>
                  <a:gd name="T10" fmla="*/ 152 w 152"/>
                  <a:gd name="T11" fmla="*/ 0 h 91"/>
                  <a:gd name="T12" fmla="*/ 152 w 152"/>
                  <a:gd name="T1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1">
                    <a:moveTo>
                      <a:pt x="152" y="91"/>
                    </a:moveTo>
                    <a:lnTo>
                      <a:pt x="0" y="91"/>
                    </a:lnTo>
                    <a:lnTo>
                      <a:pt x="0" y="82"/>
                    </a:lnTo>
                    <a:lnTo>
                      <a:pt x="144" y="82"/>
                    </a:lnTo>
                    <a:lnTo>
                      <a:pt x="144" y="0"/>
                    </a:lnTo>
                    <a:lnTo>
                      <a:pt x="152" y="0"/>
                    </a:lnTo>
                    <a:lnTo>
                      <a:pt x="152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86"/>
              <p:cNvSpPr>
                <a:spLocks/>
              </p:cNvSpPr>
              <p:nvPr userDrawn="1"/>
            </p:nvSpPr>
            <p:spPr bwMode="auto">
              <a:xfrm>
                <a:off x="1239" y="519"/>
                <a:ext cx="152" cy="93"/>
              </a:xfrm>
              <a:custGeom>
                <a:avLst/>
                <a:gdLst>
                  <a:gd name="T0" fmla="*/ 152 w 152"/>
                  <a:gd name="T1" fmla="*/ 93 h 93"/>
                  <a:gd name="T2" fmla="*/ 0 w 152"/>
                  <a:gd name="T3" fmla="*/ 93 h 93"/>
                  <a:gd name="T4" fmla="*/ 0 w 152"/>
                  <a:gd name="T5" fmla="*/ 85 h 93"/>
                  <a:gd name="T6" fmla="*/ 143 w 152"/>
                  <a:gd name="T7" fmla="*/ 85 h 93"/>
                  <a:gd name="T8" fmla="*/ 143 w 152"/>
                  <a:gd name="T9" fmla="*/ 0 h 93"/>
                  <a:gd name="T10" fmla="*/ 152 w 152"/>
                  <a:gd name="T11" fmla="*/ 0 h 93"/>
                  <a:gd name="T12" fmla="*/ 152 w 152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3">
                    <a:moveTo>
                      <a:pt x="152" y="93"/>
                    </a:moveTo>
                    <a:lnTo>
                      <a:pt x="0" y="93"/>
                    </a:lnTo>
                    <a:lnTo>
                      <a:pt x="0" y="85"/>
                    </a:lnTo>
                    <a:lnTo>
                      <a:pt x="143" y="85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5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87"/>
              <p:cNvSpPr>
                <a:spLocks/>
              </p:cNvSpPr>
              <p:nvPr userDrawn="1"/>
            </p:nvSpPr>
            <p:spPr bwMode="auto">
              <a:xfrm>
                <a:off x="1273" y="509"/>
                <a:ext cx="28" cy="54"/>
              </a:xfrm>
              <a:custGeom>
                <a:avLst/>
                <a:gdLst>
                  <a:gd name="T0" fmla="*/ 17 w 17"/>
                  <a:gd name="T1" fmla="*/ 21 h 32"/>
                  <a:gd name="T2" fmla="*/ 16 w 17"/>
                  <a:gd name="T3" fmla="*/ 18 h 32"/>
                  <a:gd name="T4" fmla="*/ 15 w 17"/>
                  <a:gd name="T5" fmla="*/ 16 h 32"/>
                  <a:gd name="T6" fmla="*/ 13 w 17"/>
                  <a:gd name="T7" fmla="*/ 15 h 32"/>
                  <a:gd name="T8" fmla="*/ 10 w 17"/>
                  <a:gd name="T9" fmla="*/ 13 h 32"/>
                  <a:gd name="T10" fmla="*/ 8 w 17"/>
                  <a:gd name="T11" fmla="*/ 13 h 32"/>
                  <a:gd name="T12" fmla="*/ 7 w 17"/>
                  <a:gd name="T13" fmla="*/ 12 h 32"/>
                  <a:gd name="T14" fmla="*/ 6 w 17"/>
                  <a:gd name="T15" fmla="*/ 11 h 32"/>
                  <a:gd name="T16" fmla="*/ 6 w 17"/>
                  <a:gd name="T17" fmla="*/ 10 h 32"/>
                  <a:gd name="T18" fmla="*/ 7 w 17"/>
                  <a:gd name="T19" fmla="*/ 9 h 32"/>
                  <a:gd name="T20" fmla="*/ 9 w 17"/>
                  <a:gd name="T21" fmla="*/ 8 h 32"/>
                  <a:gd name="T22" fmla="*/ 12 w 17"/>
                  <a:gd name="T23" fmla="*/ 9 h 32"/>
                  <a:gd name="T24" fmla="*/ 15 w 17"/>
                  <a:gd name="T25" fmla="*/ 10 h 32"/>
                  <a:gd name="T26" fmla="*/ 16 w 17"/>
                  <a:gd name="T27" fmla="*/ 5 h 32"/>
                  <a:gd name="T28" fmla="*/ 14 w 17"/>
                  <a:gd name="T29" fmla="*/ 5 h 32"/>
                  <a:gd name="T30" fmla="*/ 11 w 17"/>
                  <a:gd name="T31" fmla="*/ 4 h 32"/>
                  <a:gd name="T32" fmla="*/ 11 w 17"/>
                  <a:gd name="T33" fmla="*/ 0 h 32"/>
                  <a:gd name="T34" fmla="*/ 6 w 17"/>
                  <a:gd name="T35" fmla="*/ 0 h 32"/>
                  <a:gd name="T36" fmla="*/ 6 w 17"/>
                  <a:gd name="T37" fmla="*/ 4 h 32"/>
                  <a:gd name="T38" fmla="*/ 4 w 17"/>
                  <a:gd name="T39" fmla="*/ 5 h 32"/>
                  <a:gd name="T40" fmla="*/ 2 w 17"/>
                  <a:gd name="T41" fmla="*/ 7 h 32"/>
                  <a:gd name="T42" fmla="*/ 1 w 17"/>
                  <a:gd name="T43" fmla="*/ 9 h 32"/>
                  <a:gd name="T44" fmla="*/ 1 w 17"/>
                  <a:gd name="T45" fmla="*/ 11 h 32"/>
                  <a:gd name="T46" fmla="*/ 1 w 17"/>
                  <a:gd name="T47" fmla="*/ 13 h 32"/>
                  <a:gd name="T48" fmla="*/ 3 w 17"/>
                  <a:gd name="T49" fmla="*/ 15 h 32"/>
                  <a:gd name="T50" fmla="*/ 5 w 17"/>
                  <a:gd name="T51" fmla="*/ 16 h 32"/>
                  <a:gd name="T52" fmla="*/ 7 w 17"/>
                  <a:gd name="T53" fmla="*/ 17 h 32"/>
                  <a:gd name="T54" fmla="*/ 9 w 17"/>
                  <a:gd name="T55" fmla="*/ 18 h 32"/>
                  <a:gd name="T56" fmla="*/ 10 w 17"/>
                  <a:gd name="T57" fmla="*/ 19 h 32"/>
                  <a:gd name="T58" fmla="*/ 11 w 17"/>
                  <a:gd name="T59" fmla="*/ 20 h 32"/>
                  <a:gd name="T60" fmla="*/ 12 w 17"/>
                  <a:gd name="T61" fmla="*/ 21 h 32"/>
                  <a:gd name="T62" fmla="*/ 11 w 17"/>
                  <a:gd name="T63" fmla="*/ 23 h 32"/>
                  <a:gd name="T64" fmla="*/ 8 w 17"/>
                  <a:gd name="T65" fmla="*/ 23 h 32"/>
                  <a:gd name="T66" fmla="*/ 4 w 17"/>
                  <a:gd name="T67" fmla="*/ 23 h 32"/>
                  <a:gd name="T68" fmla="*/ 1 w 17"/>
                  <a:gd name="T69" fmla="*/ 22 h 32"/>
                  <a:gd name="T70" fmla="*/ 0 w 17"/>
                  <a:gd name="T71" fmla="*/ 26 h 32"/>
                  <a:gd name="T72" fmla="*/ 2 w 17"/>
                  <a:gd name="T73" fmla="*/ 27 h 32"/>
                  <a:gd name="T74" fmla="*/ 6 w 17"/>
                  <a:gd name="T75" fmla="*/ 27 h 32"/>
                  <a:gd name="T76" fmla="*/ 6 w 17"/>
                  <a:gd name="T77" fmla="*/ 32 h 32"/>
                  <a:gd name="T78" fmla="*/ 11 w 17"/>
                  <a:gd name="T79" fmla="*/ 32 h 32"/>
                  <a:gd name="T80" fmla="*/ 11 w 17"/>
                  <a:gd name="T81" fmla="*/ 27 h 32"/>
                  <a:gd name="T82" fmla="*/ 14 w 17"/>
                  <a:gd name="T83" fmla="*/ 26 h 32"/>
                  <a:gd name="T84" fmla="*/ 16 w 17"/>
                  <a:gd name="T85" fmla="*/ 25 h 32"/>
                  <a:gd name="T86" fmla="*/ 17 w 17"/>
                  <a:gd name="T87" fmla="*/ 23 h 32"/>
                  <a:gd name="T88" fmla="*/ 17 w 17"/>
                  <a:gd name="T8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" h="32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88"/>
              <p:cNvSpPr>
                <a:spLocks noEditPoints="1"/>
              </p:cNvSpPr>
              <p:nvPr userDrawn="1"/>
            </p:nvSpPr>
            <p:spPr bwMode="auto">
              <a:xfrm>
                <a:off x="773" y="100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4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4 h 100"/>
                  <a:gd name="T18" fmla="*/ 96 w 100"/>
                  <a:gd name="T19" fmla="*/ 4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0 h 100"/>
                  <a:gd name="T42" fmla="*/ 15 w 100"/>
                  <a:gd name="T43" fmla="*/ 20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0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2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2 h 100"/>
                  <a:gd name="T68" fmla="*/ 15 w 100"/>
                  <a:gd name="T69" fmla="*/ 52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4 h 100"/>
                  <a:gd name="T86" fmla="*/ 15 w 100"/>
                  <a:gd name="T87" fmla="*/ 84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89"/>
              <p:cNvSpPr>
                <a:spLocks noEditPoints="1"/>
              </p:cNvSpPr>
              <p:nvPr userDrawn="1"/>
            </p:nvSpPr>
            <p:spPr bwMode="auto">
              <a:xfrm>
                <a:off x="1266" y="2064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9 h 101"/>
                  <a:gd name="T52" fmla="*/ 86 w 101"/>
                  <a:gd name="T53" fmla="*/ 15 h 101"/>
                  <a:gd name="T54" fmla="*/ 89 w 101"/>
                  <a:gd name="T55" fmla="*/ 19 h 101"/>
                  <a:gd name="T56" fmla="*/ 86 w 101"/>
                  <a:gd name="T57" fmla="*/ 22 h 101"/>
                  <a:gd name="T58" fmla="*/ 82 w 101"/>
                  <a:gd name="T59" fmla="*/ 19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1 h 101"/>
                  <a:gd name="T72" fmla="*/ 86 w 101"/>
                  <a:gd name="T73" fmla="*/ 47 h 101"/>
                  <a:gd name="T74" fmla="*/ 89 w 101"/>
                  <a:gd name="T75" fmla="*/ 51 h 101"/>
                  <a:gd name="T76" fmla="*/ 86 w 101"/>
                  <a:gd name="T77" fmla="*/ 54 h 101"/>
                  <a:gd name="T78" fmla="*/ 82 w 101"/>
                  <a:gd name="T79" fmla="*/ 51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3 h 101"/>
                  <a:gd name="T92" fmla="*/ 86 w 101"/>
                  <a:gd name="T93" fmla="*/ 86 h 101"/>
                  <a:gd name="T94" fmla="*/ 82 w 101"/>
                  <a:gd name="T95" fmla="*/ 83 h 101"/>
                  <a:gd name="T96" fmla="*/ 86 w 101"/>
                  <a:gd name="T97" fmla="*/ 79 h 101"/>
                  <a:gd name="T98" fmla="*/ 89 w 101"/>
                  <a:gd name="T9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90"/>
              <p:cNvSpPr>
                <a:spLocks noEditPoints="1"/>
              </p:cNvSpPr>
              <p:nvPr userDrawn="1"/>
            </p:nvSpPr>
            <p:spPr bwMode="auto">
              <a:xfrm>
                <a:off x="148" y="2490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8 h 101"/>
                  <a:gd name="T52" fmla="*/ 86 w 101"/>
                  <a:gd name="T53" fmla="*/ 15 h 101"/>
                  <a:gd name="T54" fmla="*/ 89 w 101"/>
                  <a:gd name="T55" fmla="*/ 18 h 101"/>
                  <a:gd name="T56" fmla="*/ 86 w 101"/>
                  <a:gd name="T57" fmla="*/ 22 h 101"/>
                  <a:gd name="T58" fmla="*/ 82 w 101"/>
                  <a:gd name="T59" fmla="*/ 18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0 h 101"/>
                  <a:gd name="T72" fmla="*/ 86 w 101"/>
                  <a:gd name="T73" fmla="*/ 47 h 101"/>
                  <a:gd name="T74" fmla="*/ 89 w 101"/>
                  <a:gd name="T75" fmla="*/ 50 h 101"/>
                  <a:gd name="T76" fmla="*/ 86 w 101"/>
                  <a:gd name="T77" fmla="*/ 54 h 101"/>
                  <a:gd name="T78" fmla="*/ 82 w 101"/>
                  <a:gd name="T79" fmla="*/ 50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2 h 101"/>
                  <a:gd name="T92" fmla="*/ 86 w 101"/>
                  <a:gd name="T93" fmla="*/ 86 h 101"/>
                  <a:gd name="T94" fmla="*/ 82 w 101"/>
                  <a:gd name="T95" fmla="*/ 82 h 101"/>
                  <a:gd name="T96" fmla="*/ 86 w 101"/>
                  <a:gd name="T97" fmla="*/ 79 h 101"/>
                  <a:gd name="T98" fmla="*/ 89 w 101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91"/>
              <p:cNvSpPr>
                <a:spLocks/>
              </p:cNvSpPr>
              <p:nvPr userDrawn="1"/>
            </p:nvSpPr>
            <p:spPr bwMode="auto">
              <a:xfrm>
                <a:off x="217" y="423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92"/>
              <p:cNvSpPr>
                <a:spLocks noChangeArrowheads="1"/>
              </p:cNvSpPr>
              <p:nvPr userDrawn="1"/>
            </p:nvSpPr>
            <p:spPr bwMode="auto">
              <a:xfrm>
                <a:off x="217" y="482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93"/>
              <p:cNvSpPr>
                <a:spLocks/>
              </p:cNvSpPr>
              <p:nvPr userDrawn="1"/>
            </p:nvSpPr>
            <p:spPr bwMode="auto">
              <a:xfrm>
                <a:off x="217" y="527"/>
                <a:ext cx="147" cy="46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94"/>
              <p:cNvSpPr>
                <a:spLocks/>
              </p:cNvSpPr>
              <p:nvPr userDrawn="1"/>
            </p:nvSpPr>
            <p:spPr bwMode="auto">
              <a:xfrm>
                <a:off x="499" y="1312"/>
                <a:ext cx="147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95"/>
              <p:cNvSpPr>
                <a:spLocks noChangeArrowheads="1"/>
              </p:cNvSpPr>
              <p:nvPr userDrawn="1"/>
            </p:nvSpPr>
            <p:spPr bwMode="auto">
              <a:xfrm>
                <a:off x="499" y="1369"/>
                <a:ext cx="147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96"/>
              <p:cNvSpPr>
                <a:spLocks/>
              </p:cNvSpPr>
              <p:nvPr userDrawn="1"/>
            </p:nvSpPr>
            <p:spPr bwMode="auto">
              <a:xfrm>
                <a:off x="499" y="1417"/>
                <a:ext cx="147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97"/>
              <p:cNvSpPr>
                <a:spLocks noEditPoints="1"/>
              </p:cNvSpPr>
              <p:nvPr userDrawn="1"/>
            </p:nvSpPr>
            <p:spPr bwMode="auto">
              <a:xfrm>
                <a:off x="543" y="177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2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7 h 97"/>
                  <a:gd name="T28" fmla="*/ 92 w 97"/>
                  <a:gd name="T29" fmla="*/ 77 h 97"/>
                  <a:gd name="T30" fmla="*/ 92 w 97"/>
                  <a:gd name="T31" fmla="*/ 87 h 97"/>
                  <a:gd name="T32" fmla="*/ 92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5 h 97"/>
                  <a:gd name="T40" fmla="*/ 87 w 97"/>
                  <a:gd name="T41" fmla="*/ 5 h 97"/>
                  <a:gd name="T42" fmla="*/ 92 w 97"/>
                  <a:gd name="T43" fmla="*/ 10 h 97"/>
                  <a:gd name="T44" fmla="*/ 92 w 97"/>
                  <a:gd name="T45" fmla="*/ 21 h 97"/>
                  <a:gd name="T46" fmla="*/ 44 w 97"/>
                  <a:gd name="T47" fmla="*/ 85 h 97"/>
                  <a:gd name="T48" fmla="*/ 48 w 97"/>
                  <a:gd name="T49" fmla="*/ 81 h 97"/>
                  <a:gd name="T50" fmla="*/ 52 w 97"/>
                  <a:gd name="T51" fmla="*/ 85 h 97"/>
                  <a:gd name="T52" fmla="*/ 48 w 97"/>
                  <a:gd name="T53" fmla="*/ 89 h 97"/>
                  <a:gd name="T54" fmla="*/ 44 w 97"/>
                  <a:gd name="T55" fmla="*/ 85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98"/>
              <p:cNvSpPr>
                <a:spLocks noEditPoints="1"/>
              </p:cNvSpPr>
              <p:nvPr userDrawn="1"/>
            </p:nvSpPr>
            <p:spPr bwMode="auto">
              <a:xfrm>
                <a:off x="-83" y="1570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4 w 67"/>
                  <a:gd name="T35" fmla="*/ 21 h 97"/>
                  <a:gd name="T36" fmla="*/ 4 w 67"/>
                  <a:gd name="T37" fmla="*/ 10 h 97"/>
                  <a:gd name="T38" fmla="*/ 10 w 67"/>
                  <a:gd name="T39" fmla="*/ 5 h 97"/>
                  <a:gd name="T40" fmla="*/ 57 w 67"/>
                  <a:gd name="T41" fmla="*/ 5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1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99"/>
              <p:cNvSpPr>
                <a:spLocks/>
              </p:cNvSpPr>
              <p:nvPr userDrawn="1"/>
            </p:nvSpPr>
            <p:spPr bwMode="auto">
              <a:xfrm>
                <a:off x="241" y="2656"/>
                <a:ext cx="319" cy="265"/>
              </a:xfrm>
              <a:custGeom>
                <a:avLst/>
                <a:gdLst>
                  <a:gd name="T0" fmla="*/ 314 w 319"/>
                  <a:gd name="T1" fmla="*/ 265 h 265"/>
                  <a:gd name="T2" fmla="*/ 0 w 319"/>
                  <a:gd name="T3" fmla="*/ 6 h 265"/>
                  <a:gd name="T4" fmla="*/ 5 w 319"/>
                  <a:gd name="T5" fmla="*/ 0 h 265"/>
                  <a:gd name="T6" fmla="*/ 319 w 319"/>
                  <a:gd name="T7" fmla="*/ 258 h 265"/>
                  <a:gd name="T8" fmla="*/ 314 w 319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265">
                    <a:moveTo>
                      <a:pt x="314" y="265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19" y="258"/>
                    </a:lnTo>
                    <a:lnTo>
                      <a:pt x="314" y="2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00"/>
              <p:cNvSpPr>
                <a:spLocks noEditPoints="1"/>
              </p:cNvSpPr>
              <p:nvPr userDrawn="1"/>
            </p:nvSpPr>
            <p:spPr bwMode="auto">
              <a:xfrm>
                <a:off x="1414" y="1609"/>
                <a:ext cx="237" cy="137"/>
              </a:xfrm>
              <a:custGeom>
                <a:avLst/>
                <a:gdLst>
                  <a:gd name="T0" fmla="*/ 115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9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8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5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2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0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0 w 140"/>
                  <a:gd name="T95" fmla="*/ 48 h 81"/>
                  <a:gd name="T96" fmla="*/ 81 w 140"/>
                  <a:gd name="T97" fmla="*/ 48 h 81"/>
                  <a:gd name="T98" fmla="*/ 70 w 140"/>
                  <a:gd name="T99" fmla="*/ 59 h 81"/>
                  <a:gd name="T100" fmla="*/ 58 w 140"/>
                  <a:gd name="T101" fmla="*/ 48 h 81"/>
                  <a:gd name="T102" fmla="*/ 70 w 140"/>
                  <a:gd name="T103" fmla="*/ 36 h 81"/>
                  <a:gd name="T104" fmla="*/ 81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01"/>
              <p:cNvSpPr>
                <a:spLocks noEditPoints="1"/>
              </p:cNvSpPr>
              <p:nvPr userDrawn="1"/>
            </p:nvSpPr>
            <p:spPr bwMode="auto">
              <a:xfrm>
                <a:off x="1663" y="671"/>
                <a:ext cx="238" cy="137"/>
              </a:xfrm>
              <a:custGeom>
                <a:avLst/>
                <a:gdLst>
                  <a:gd name="T0" fmla="*/ 116 w 141"/>
                  <a:gd name="T1" fmla="*/ 22 h 81"/>
                  <a:gd name="T2" fmla="*/ 102 w 141"/>
                  <a:gd name="T3" fmla="*/ 9 h 81"/>
                  <a:gd name="T4" fmla="*/ 92 w 141"/>
                  <a:gd name="T5" fmla="*/ 7 h 81"/>
                  <a:gd name="T6" fmla="*/ 82 w 141"/>
                  <a:gd name="T7" fmla="*/ 10 h 81"/>
                  <a:gd name="T8" fmla="*/ 70 w 141"/>
                  <a:gd name="T9" fmla="*/ 6 h 81"/>
                  <a:gd name="T10" fmla="*/ 64 w 141"/>
                  <a:gd name="T11" fmla="*/ 6 h 81"/>
                  <a:gd name="T12" fmla="*/ 47 w 141"/>
                  <a:gd name="T13" fmla="*/ 0 h 81"/>
                  <a:gd name="T14" fmla="*/ 32 w 141"/>
                  <a:gd name="T15" fmla="*/ 4 h 81"/>
                  <a:gd name="T16" fmla="*/ 19 w 141"/>
                  <a:gd name="T17" fmla="*/ 28 h 81"/>
                  <a:gd name="T18" fmla="*/ 17 w 141"/>
                  <a:gd name="T19" fmla="*/ 31 h 81"/>
                  <a:gd name="T20" fmla="*/ 10 w 141"/>
                  <a:gd name="T21" fmla="*/ 35 h 81"/>
                  <a:gd name="T22" fmla="*/ 0 w 141"/>
                  <a:gd name="T23" fmla="*/ 56 h 81"/>
                  <a:gd name="T24" fmla="*/ 24 w 141"/>
                  <a:gd name="T25" fmla="*/ 81 h 81"/>
                  <a:gd name="T26" fmla="*/ 109 w 141"/>
                  <a:gd name="T27" fmla="*/ 81 h 81"/>
                  <a:gd name="T28" fmla="*/ 111 w 141"/>
                  <a:gd name="T29" fmla="*/ 81 h 81"/>
                  <a:gd name="T30" fmla="*/ 141 w 141"/>
                  <a:gd name="T31" fmla="*/ 51 h 81"/>
                  <a:gd name="T32" fmla="*/ 116 w 141"/>
                  <a:gd name="T33" fmla="*/ 22 h 81"/>
                  <a:gd name="T34" fmla="*/ 111 w 141"/>
                  <a:gd name="T35" fmla="*/ 76 h 81"/>
                  <a:gd name="T36" fmla="*/ 109 w 141"/>
                  <a:gd name="T37" fmla="*/ 76 h 81"/>
                  <a:gd name="T38" fmla="*/ 24 w 141"/>
                  <a:gd name="T39" fmla="*/ 76 h 81"/>
                  <a:gd name="T40" fmla="*/ 6 w 141"/>
                  <a:gd name="T41" fmla="*/ 56 h 81"/>
                  <a:gd name="T42" fmla="*/ 13 w 141"/>
                  <a:gd name="T43" fmla="*/ 39 h 81"/>
                  <a:gd name="T44" fmla="*/ 19 w 141"/>
                  <a:gd name="T45" fmla="*/ 35 h 81"/>
                  <a:gd name="T46" fmla="*/ 20 w 141"/>
                  <a:gd name="T47" fmla="*/ 35 h 81"/>
                  <a:gd name="T48" fmla="*/ 21 w 141"/>
                  <a:gd name="T49" fmla="*/ 34 h 81"/>
                  <a:gd name="T50" fmla="*/ 23 w 141"/>
                  <a:gd name="T51" fmla="*/ 31 h 81"/>
                  <a:gd name="T52" fmla="*/ 24 w 141"/>
                  <a:gd name="T53" fmla="*/ 31 h 81"/>
                  <a:gd name="T54" fmla="*/ 24 w 141"/>
                  <a:gd name="T55" fmla="*/ 29 h 81"/>
                  <a:gd name="T56" fmla="*/ 34 w 141"/>
                  <a:gd name="T57" fmla="*/ 8 h 81"/>
                  <a:gd name="T58" fmla="*/ 47 w 141"/>
                  <a:gd name="T59" fmla="*/ 5 h 81"/>
                  <a:gd name="T60" fmla="*/ 62 w 141"/>
                  <a:gd name="T61" fmla="*/ 11 h 81"/>
                  <a:gd name="T62" fmla="*/ 63 w 141"/>
                  <a:gd name="T63" fmla="*/ 12 h 81"/>
                  <a:gd name="T64" fmla="*/ 64 w 141"/>
                  <a:gd name="T65" fmla="*/ 12 h 81"/>
                  <a:gd name="T66" fmla="*/ 80 w 141"/>
                  <a:gd name="T67" fmla="*/ 15 h 81"/>
                  <a:gd name="T68" fmla="*/ 82 w 141"/>
                  <a:gd name="T69" fmla="*/ 16 h 81"/>
                  <a:gd name="T70" fmla="*/ 83 w 141"/>
                  <a:gd name="T71" fmla="*/ 15 h 81"/>
                  <a:gd name="T72" fmla="*/ 92 w 141"/>
                  <a:gd name="T73" fmla="*/ 12 h 81"/>
                  <a:gd name="T74" fmla="*/ 101 w 141"/>
                  <a:gd name="T75" fmla="*/ 14 h 81"/>
                  <a:gd name="T76" fmla="*/ 112 w 141"/>
                  <a:gd name="T77" fmla="*/ 25 h 81"/>
                  <a:gd name="T78" fmla="*/ 112 w 141"/>
                  <a:gd name="T79" fmla="*/ 27 h 81"/>
                  <a:gd name="T80" fmla="*/ 114 w 141"/>
                  <a:gd name="T81" fmla="*/ 27 h 81"/>
                  <a:gd name="T82" fmla="*/ 135 w 141"/>
                  <a:gd name="T83" fmla="*/ 51 h 81"/>
                  <a:gd name="T84" fmla="*/ 111 w 141"/>
                  <a:gd name="T85" fmla="*/ 76 h 81"/>
                  <a:gd name="T86" fmla="*/ 51 w 141"/>
                  <a:gd name="T87" fmla="*/ 48 h 81"/>
                  <a:gd name="T88" fmla="*/ 44 w 141"/>
                  <a:gd name="T89" fmla="*/ 56 h 81"/>
                  <a:gd name="T90" fmla="*/ 36 w 141"/>
                  <a:gd name="T91" fmla="*/ 48 h 81"/>
                  <a:gd name="T92" fmla="*/ 44 w 141"/>
                  <a:gd name="T93" fmla="*/ 41 h 81"/>
                  <a:gd name="T94" fmla="*/ 51 w 141"/>
                  <a:gd name="T95" fmla="*/ 48 h 81"/>
                  <a:gd name="T96" fmla="*/ 82 w 141"/>
                  <a:gd name="T97" fmla="*/ 48 h 81"/>
                  <a:gd name="T98" fmla="*/ 70 w 141"/>
                  <a:gd name="T99" fmla="*/ 60 h 81"/>
                  <a:gd name="T100" fmla="*/ 59 w 141"/>
                  <a:gd name="T101" fmla="*/ 48 h 81"/>
                  <a:gd name="T102" fmla="*/ 70 w 141"/>
                  <a:gd name="T103" fmla="*/ 37 h 81"/>
                  <a:gd name="T104" fmla="*/ 82 w 141"/>
                  <a:gd name="T105" fmla="*/ 48 h 81"/>
                  <a:gd name="T106" fmla="*/ 105 w 141"/>
                  <a:gd name="T107" fmla="*/ 48 h 81"/>
                  <a:gd name="T108" fmla="*/ 97 w 141"/>
                  <a:gd name="T109" fmla="*/ 56 h 81"/>
                  <a:gd name="T110" fmla="*/ 90 w 141"/>
                  <a:gd name="T111" fmla="*/ 48 h 81"/>
                  <a:gd name="T112" fmla="*/ 97 w 141"/>
                  <a:gd name="T113" fmla="*/ 41 h 81"/>
                  <a:gd name="T114" fmla="*/ 105 w 141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1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02"/>
              <p:cNvSpPr>
                <a:spLocks noEditPoints="1"/>
              </p:cNvSpPr>
              <p:nvPr userDrawn="1"/>
            </p:nvSpPr>
            <p:spPr bwMode="auto">
              <a:xfrm>
                <a:off x="107" y="1675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4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4 h 100"/>
                  <a:gd name="T18" fmla="*/ 96 w 101"/>
                  <a:gd name="T19" fmla="*/ 4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5 h 100"/>
                  <a:gd name="T46" fmla="*/ 53 w 101"/>
                  <a:gd name="T47" fmla="*/ 15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4 h 100"/>
                  <a:gd name="T54" fmla="*/ 89 w 101"/>
                  <a:gd name="T55" fmla="*/ 18 h 100"/>
                  <a:gd name="T56" fmla="*/ 86 w 101"/>
                  <a:gd name="T57" fmla="*/ 21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7 h 100"/>
                  <a:gd name="T64" fmla="*/ 53 w 101"/>
                  <a:gd name="T65" fmla="*/ 47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6 h 100"/>
                  <a:gd name="T74" fmla="*/ 89 w 101"/>
                  <a:gd name="T75" fmla="*/ 50 h 100"/>
                  <a:gd name="T76" fmla="*/ 86 w 101"/>
                  <a:gd name="T77" fmla="*/ 53 h 100"/>
                  <a:gd name="T78" fmla="*/ 82 w 101"/>
                  <a:gd name="T79" fmla="*/ 50 h 100"/>
                  <a:gd name="T80" fmla="*/ 15 w 101"/>
                  <a:gd name="T81" fmla="*/ 79 h 100"/>
                  <a:gd name="T82" fmla="*/ 53 w 101"/>
                  <a:gd name="T83" fmla="*/ 79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79 h 100"/>
                  <a:gd name="T90" fmla="*/ 89 w 101"/>
                  <a:gd name="T91" fmla="*/ 82 h 100"/>
                  <a:gd name="T92" fmla="*/ 86 w 101"/>
                  <a:gd name="T93" fmla="*/ 85 h 100"/>
                  <a:gd name="T94" fmla="*/ 82 w 101"/>
                  <a:gd name="T95" fmla="*/ 82 h 100"/>
                  <a:gd name="T96" fmla="*/ 86 w 101"/>
                  <a:gd name="T97" fmla="*/ 78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03"/>
              <p:cNvSpPr>
                <a:spLocks noEditPoints="1"/>
              </p:cNvSpPr>
              <p:nvPr userDrawn="1"/>
            </p:nvSpPr>
            <p:spPr bwMode="auto">
              <a:xfrm>
                <a:off x="-288" y="1694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5 w 67"/>
                  <a:gd name="T35" fmla="*/ 21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0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04"/>
              <p:cNvSpPr>
                <a:spLocks/>
              </p:cNvSpPr>
              <p:nvPr userDrawn="1"/>
            </p:nvSpPr>
            <p:spPr bwMode="auto">
              <a:xfrm>
                <a:off x="557" y="1865"/>
                <a:ext cx="374" cy="1058"/>
              </a:xfrm>
              <a:custGeom>
                <a:avLst/>
                <a:gdLst>
                  <a:gd name="T0" fmla="*/ 8 w 374"/>
                  <a:gd name="T1" fmla="*/ 1058 h 1058"/>
                  <a:gd name="T2" fmla="*/ 0 w 374"/>
                  <a:gd name="T3" fmla="*/ 1054 h 1058"/>
                  <a:gd name="T4" fmla="*/ 366 w 374"/>
                  <a:gd name="T5" fmla="*/ 0 h 1058"/>
                  <a:gd name="T6" fmla="*/ 374 w 374"/>
                  <a:gd name="T7" fmla="*/ 3 h 1058"/>
                  <a:gd name="T8" fmla="*/ 8 w 374"/>
                  <a:gd name="T9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4" h="1058">
                    <a:moveTo>
                      <a:pt x="8" y="1058"/>
                    </a:moveTo>
                    <a:lnTo>
                      <a:pt x="0" y="1054"/>
                    </a:lnTo>
                    <a:lnTo>
                      <a:pt x="366" y="0"/>
                    </a:lnTo>
                    <a:lnTo>
                      <a:pt x="374" y="3"/>
                    </a:lnTo>
                    <a:lnTo>
                      <a:pt x="8" y="10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 userDrawn="1"/>
          </p:nvGrpSpPr>
          <p:grpSpPr bwMode="auto">
            <a:xfrm>
              <a:off x="-720" y="-12"/>
              <a:ext cx="8920" cy="3285"/>
              <a:chOff x="-720" y="-12"/>
              <a:chExt cx="8920" cy="3285"/>
            </a:xfrm>
          </p:grpSpPr>
          <p:sp>
            <p:nvSpPr>
              <p:cNvPr id="134" name="Freeform 206"/>
              <p:cNvSpPr>
                <a:spLocks/>
              </p:cNvSpPr>
              <p:nvPr userDrawn="1"/>
            </p:nvSpPr>
            <p:spPr bwMode="auto">
              <a:xfrm>
                <a:off x="3387" y="1317"/>
                <a:ext cx="917" cy="904"/>
              </a:xfrm>
              <a:custGeom>
                <a:avLst/>
                <a:gdLst>
                  <a:gd name="T0" fmla="*/ 327 w 543"/>
                  <a:gd name="T1" fmla="*/ 535 h 535"/>
                  <a:gd name="T2" fmla="*/ 324 w 543"/>
                  <a:gd name="T3" fmla="*/ 521 h 535"/>
                  <a:gd name="T4" fmla="*/ 529 w 543"/>
                  <a:gd name="T5" fmla="*/ 270 h 535"/>
                  <a:gd name="T6" fmla="*/ 271 w 543"/>
                  <a:gd name="T7" fmla="*/ 14 h 535"/>
                  <a:gd name="T8" fmla="*/ 14 w 543"/>
                  <a:gd name="T9" fmla="*/ 270 h 535"/>
                  <a:gd name="T10" fmla="*/ 17 w 543"/>
                  <a:gd name="T11" fmla="*/ 311 h 535"/>
                  <a:gd name="T12" fmla="*/ 3 w 543"/>
                  <a:gd name="T13" fmla="*/ 314 h 535"/>
                  <a:gd name="T14" fmla="*/ 0 w 543"/>
                  <a:gd name="T15" fmla="*/ 270 h 535"/>
                  <a:gd name="T16" fmla="*/ 271 w 543"/>
                  <a:gd name="T17" fmla="*/ 0 h 535"/>
                  <a:gd name="T18" fmla="*/ 543 w 543"/>
                  <a:gd name="T19" fmla="*/ 270 h 535"/>
                  <a:gd name="T20" fmla="*/ 327 w 543"/>
                  <a:gd name="T21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3" h="535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7"/>
              <p:cNvSpPr>
                <a:spLocks/>
              </p:cNvSpPr>
              <p:nvPr userDrawn="1"/>
            </p:nvSpPr>
            <p:spPr bwMode="auto">
              <a:xfrm>
                <a:off x="6915" y="2044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208"/>
              <p:cNvSpPr>
                <a:spLocks noChangeArrowheads="1"/>
              </p:cNvSpPr>
              <p:nvPr userDrawn="1"/>
            </p:nvSpPr>
            <p:spPr bwMode="auto">
              <a:xfrm>
                <a:off x="6915" y="2103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09"/>
              <p:cNvSpPr>
                <a:spLocks/>
              </p:cNvSpPr>
              <p:nvPr userDrawn="1"/>
            </p:nvSpPr>
            <p:spPr bwMode="auto">
              <a:xfrm>
                <a:off x="6915" y="2149"/>
                <a:ext cx="147" cy="45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0"/>
              <p:cNvSpPr>
                <a:spLocks noEditPoints="1"/>
              </p:cNvSpPr>
              <p:nvPr userDrawn="1"/>
            </p:nvSpPr>
            <p:spPr bwMode="auto">
              <a:xfrm>
                <a:off x="7001" y="2512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2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4 w 67"/>
                  <a:gd name="T25" fmla="*/ 87 h 97"/>
                  <a:gd name="T26" fmla="*/ 4 w 67"/>
                  <a:gd name="T27" fmla="*/ 76 h 97"/>
                  <a:gd name="T28" fmla="*/ 62 w 67"/>
                  <a:gd name="T29" fmla="*/ 76 h 97"/>
                  <a:gd name="T30" fmla="*/ 62 w 67"/>
                  <a:gd name="T31" fmla="*/ 87 h 97"/>
                  <a:gd name="T32" fmla="*/ 62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2 w 67"/>
                  <a:gd name="T43" fmla="*/ 10 h 97"/>
                  <a:gd name="T44" fmla="*/ 62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3 h 97"/>
                  <a:gd name="T62" fmla="*/ 26 w 67"/>
                  <a:gd name="T63" fmla="*/ 13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1"/>
              <p:cNvSpPr>
                <a:spLocks noEditPoints="1"/>
              </p:cNvSpPr>
              <p:nvPr userDrawn="1"/>
            </p:nvSpPr>
            <p:spPr bwMode="auto">
              <a:xfrm>
                <a:off x="6886" y="1349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1 h 100"/>
                  <a:gd name="T42" fmla="*/ 15 w 101"/>
                  <a:gd name="T43" fmla="*/ 21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1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3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3 h 100"/>
                  <a:gd name="T68" fmla="*/ 15 w 101"/>
                  <a:gd name="T69" fmla="*/ 53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5 h 100"/>
                  <a:gd name="T86" fmla="*/ 15 w 101"/>
                  <a:gd name="T87" fmla="*/ 85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2"/>
              <p:cNvSpPr>
                <a:spLocks noEditPoints="1"/>
              </p:cNvSpPr>
              <p:nvPr userDrawn="1"/>
            </p:nvSpPr>
            <p:spPr bwMode="auto">
              <a:xfrm>
                <a:off x="3676" y="2493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5 h 101"/>
                  <a:gd name="T12" fmla="*/ 96 w 100"/>
                  <a:gd name="T13" fmla="*/ 32 h 101"/>
                  <a:gd name="T14" fmla="*/ 5 w 100"/>
                  <a:gd name="T15" fmla="*/ 32 h 101"/>
                  <a:gd name="T16" fmla="*/ 5 w 100"/>
                  <a:gd name="T17" fmla="*/ 5 h 101"/>
                  <a:gd name="T18" fmla="*/ 96 w 100"/>
                  <a:gd name="T19" fmla="*/ 5 h 101"/>
                  <a:gd name="T20" fmla="*/ 96 w 100"/>
                  <a:gd name="T21" fmla="*/ 37 h 101"/>
                  <a:gd name="T22" fmla="*/ 96 w 100"/>
                  <a:gd name="T23" fmla="*/ 64 h 101"/>
                  <a:gd name="T24" fmla="*/ 5 w 100"/>
                  <a:gd name="T25" fmla="*/ 64 h 101"/>
                  <a:gd name="T26" fmla="*/ 5 w 100"/>
                  <a:gd name="T27" fmla="*/ 37 h 101"/>
                  <a:gd name="T28" fmla="*/ 96 w 100"/>
                  <a:gd name="T29" fmla="*/ 37 h 101"/>
                  <a:gd name="T30" fmla="*/ 5 w 100"/>
                  <a:gd name="T31" fmla="*/ 96 h 101"/>
                  <a:gd name="T32" fmla="*/ 5 w 100"/>
                  <a:gd name="T33" fmla="*/ 69 h 101"/>
                  <a:gd name="T34" fmla="*/ 96 w 100"/>
                  <a:gd name="T35" fmla="*/ 69 h 101"/>
                  <a:gd name="T36" fmla="*/ 96 w 100"/>
                  <a:gd name="T37" fmla="*/ 96 h 101"/>
                  <a:gd name="T38" fmla="*/ 5 w 100"/>
                  <a:gd name="T39" fmla="*/ 96 h 101"/>
                  <a:gd name="T40" fmla="*/ 53 w 100"/>
                  <a:gd name="T41" fmla="*/ 21 h 101"/>
                  <a:gd name="T42" fmla="*/ 15 w 100"/>
                  <a:gd name="T43" fmla="*/ 21 h 101"/>
                  <a:gd name="T44" fmla="*/ 15 w 100"/>
                  <a:gd name="T45" fmla="*/ 16 h 101"/>
                  <a:gd name="T46" fmla="*/ 53 w 100"/>
                  <a:gd name="T47" fmla="*/ 16 h 101"/>
                  <a:gd name="T48" fmla="*/ 53 w 100"/>
                  <a:gd name="T49" fmla="*/ 21 h 101"/>
                  <a:gd name="T50" fmla="*/ 82 w 100"/>
                  <a:gd name="T51" fmla="*/ 18 h 101"/>
                  <a:gd name="T52" fmla="*/ 85 w 100"/>
                  <a:gd name="T53" fmla="*/ 15 h 101"/>
                  <a:gd name="T54" fmla="*/ 89 w 100"/>
                  <a:gd name="T55" fmla="*/ 18 h 101"/>
                  <a:gd name="T56" fmla="*/ 85 w 100"/>
                  <a:gd name="T57" fmla="*/ 22 h 101"/>
                  <a:gd name="T58" fmla="*/ 82 w 100"/>
                  <a:gd name="T59" fmla="*/ 18 h 101"/>
                  <a:gd name="T60" fmla="*/ 15 w 100"/>
                  <a:gd name="T61" fmla="*/ 53 h 101"/>
                  <a:gd name="T62" fmla="*/ 15 w 100"/>
                  <a:gd name="T63" fmla="*/ 48 h 101"/>
                  <a:gd name="T64" fmla="*/ 53 w 100"/>
                  <a:gd name="T65" fmla="*/ 48 h 101"/>
                  <a:gd name="T66" fmla="*/ 53 w 100"/>
                  <a:gd name="T67" fmla="*/ 53 h 101"/>
                  <a:gd name="T68" fmla="*/ 15 w 100"/>
                  <a:gd name="T69" fmla="*/ 53 h 101"/>
                  <a:gd name="T70" fmla="*/ 82 w 100"/>
                  <a:gd name="T71" fmla="*/ 50 h 101"/>
                  <a:gd name="T72" fmla="*/ 85 w 100"/>
                  <a:gd name="T73" fmla="*/ 47 h 101"/>
                  <a:gd name="T74" fmla="*/ 89 w 100"/>
                  <a:gd name="T75" fmla="*/ 50 h 101"/>
                  <a:gd name="T76" fmla="*/ 85 w 100"/>
                  <a:gd name="T77" fmla="*/ 54 h 101"/>
                  <a:gd name="T78" fmla="*/ 82 w 100"/>
                  <a:gd name="T79" fmla="*/ 50 h 101"/>
                  <a:gd name="T80" fmla="*/ 15 w 100"/>
                  <a:gd name="T81" fmla="*/ 80 h 101"/>
                  <a:gd name="T82" fmla="*/ 53 w 100"/>
                  <a:gd name="T83" fmla="*/ 80 h 101"/>
                  <a:gd name="T84" fmla="*/ 53 w 100"/>
                  <a:gd name="T85" fmla="*/ 85 h 101"/>
                  <a:gd name="T86" fmla="*/ 15 w 100"/>
                  <a:gd name="T87" fmla="*/ 85 h 101"/>
                  <a:gd name="T88" fmla="*/ 15 w 100"/>
                  <a:gd name="T89" fmla="*/ 80 h 101"/>
                  <a:gd name="T90" fmla="*/ 89 w 100"/>
                  <a:gd name="T91" fmla="*/ 82 h 101"/>
                  <a:gd name="T92" fmla="*/ 85 w 100"/>
                  <a:gd name="T93" fmla="*/ 86 h 101"/>
                  <a:gd name="T94" fmla="*/ 82 w 100"/>
                  <a:gd name="T95" fmla="*/ 82 h 101"/>
                  <a:gd name="T96" fmla="*/ 85 w 100"/>
                  <a:gd name="T97" fmla="*/ 79 h 101"/>
                  <a:gd name="T98" fmla="*/ 89 w 100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13"/>
              <p:cNvSpPr>
                <a:spLocks/>
              </p:cNvSpPr>
              <p:nvPr userDrawn="1"/>
            </p:nvSpPr>
            <p:spPr bwMode="auto">
              <a:xfrm>
                <a:off x="6397" y="953"/>
                <a:ext cx="146" cy="46"/>
              </a:xfrm>
              <a:custGeom>
                <a:avLst/>
                <a:gdLst>
                  <a:gd name="T0" fmla="*/ 0 w 87"/>
                  <a:gd name="T1" fmla="*/ 10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10 h 27"/>
                  <a:gd name="T8" fmla="*/ 0 w 87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214"/>
              <p:cNvSpPr>
                <a:spLocks noChangeArrowheads="1"/>
              </p:cNvSpPr>
              <p:nvPr userDrawn="1"/>
            </p:nvSpPr>
            <p:spPr bwMode="auto">
              <a:xfrm>
                <a:off x="6397" y="1013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15"/>
              <p:cNvSpPr>
                <a:spLocks/>
              </p:cNvSpPr>
              <p:nvPr userDrawn="1"/>
            </p:nvSpPr>
            <p:spPr bwMode="auto">
              <a:xfrm>
                <a:off x="6397" y="1058"/>
                <a:ext cx="146" cy="46"/>
              </a:xfrm>
              <a:custGeom>
                <a:avLst/>
                <a:gdLst>
                  <a:gd name="T0" fmla="*/ 0 w 87"/>
                  <a:gd name="T1" fmla="*/ 18 h 27"/>
                  <a:gd name="T2" fmla="*/ 87 w 87"/>
                  <a:gd name="T3" fmla="*/ 18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16"/>
              <p:cNvSpPr>
                <a:spLocks noEditPoints="1"/>
              </p:cNvSpPr>
              <p:nvPr userDrawn="1"/>
            </p:nvSpPr>
            <p:spPr bwMode="auto">
              <a:xfrm>
                <a:off x="7607" y="2860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17"/>
              <p:cNvSpPr>
                <a:spLocks noEditPoints="1"/>
              </p:cNvSpPr>
              <p:nvPr userDrawn="1"/>
            </p:nvSpPr>
            <p:spPr bwMode="auto">
              <a:xfrm>
                <a:off x="7604" y="146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18"/>
              <p:cNvSpPr>
                <a:spLocks noEditPoints="1"/>
              </p:cNvSpPr>
              <p:nvPr userDrawn="1"/>
            </p:nvSpPr>
            <p:spPr bwMode="auto">
              <a:xfrm>
                <a:off x="7156" y="2744"/>
                <a:ext cx="169" cy="169"/>
              </a:xfrm>
              <a:custGeom>
                <a:avLst/>
                <a:gdLst>
                  <a:gd name="T0" fmla="*/ 115 w 169"/>
                  <a:gd name="T1" fmla="*/ 76 h 169"/>
                  <a:gd name="T2" fmla="*/ 53 w 169"/>
                  <a:gd name="T3" fmla="*/ 76 h 169"/>
                  <a:gd name="T4" fmla="*/ 53 w 169"/>
                  <a:gd name="T5" fmla="*/ 67 h 169"/>
                  <a:gd name="T6" fmla="*/ 115 w 169"/>
                  <a:gd name="T7" fmla="*/ 67 h 169"/>
                  <a:gd name="T8" fmla="*/ 115 w 169"/>
                  <a:gd name="T9" fmla="*/ 76 h 169"/>
                  <a:gd name="T10" fmla="*/ 115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5 w 169"/>
                  <a:gd name="T17" fmla="*/ 104 h 169"/>
                  <a:gd name="T18" fmla="*/ 115 w 169"/>
                  <a:gd name="T19" fmla="*/ 96 h 169"/>
                  <a:gd name="T20" fmla="*/ 115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5 w 169"/>
                  <a:gd name="T27" fmla="*/ 47 h 169"/>
                  <a:gd name="T28" fmla="*/ 115 w 169"/>
                  <a:gd name="T29" fmla="*/ 39 h 169"/>
                  <a:gd name="T30" fmla="*/ 115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5 w 169"/>
                  <a:gd name="T37" fmla="*/ 133 h 169"/>
                  <a:gd name="T38" fmla="*/ 115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1 w 169"/>
                  <a:gd name="T51" fmla="*/ 8 h 169"/>
                  <a:gd name="T52" fmla="*/ 7 w 169"/>
                  <a:gd name="T53" fmla="*/ 8 h 169"/>
                  <a:gd name="T54" fmla="*/ 7 w 169"/>
                  <a:gd name="T55" fmla="*/ 162 h 169"/>
                  <a:gd name="T56" fmla="*/ 161 w 169"/>
                  <a:gd name="T57" fmla="*/ 162 h 169"/>
                  <a:gd name="T58" fmla="*/ 161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5" y="76"/>
                    </a:moveTo>
                    <a:lnTo>
                      <a:pt x="53" y="76"/>
                    </a:lnTo>
                    <a:lnTo>
                      <a:pt x="53" y="67"/>
                    </a:lnTo>
                    <a:lnTo>
                      <a:pt x="115" y="67"/>
                    </a:lnTo>
                    <a:lnTo>
                      <a:pt x="115" y="76"/>
                    </a:lnTo>
                    <a:close/>
                    <a:moveTo>
                      <a:pt x="115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5" y="104"/>
                    </a:lnTo>
                    <a:lnTo>
                      <a:pt x="115" y="96"/>
                    </a:lnTo>
                    <a:close/>
                    <a:moveTo>
                      <a:pt x="115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5" y="47"/>
                    </a:lnTo>
                    <a:lnTo>
                      <a:pt x="115" y="39"/>
                    </a:lnTo>
                    <a:close/>
                    <a:moveTo>
                      <a:pt x="115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5" y="133"/>
                    </a:lnTo>
                    <a:lnTo>
                      <a:pt x="115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1" y="8"/>
                    </a:moveTo>
                    <a:lnTo>
                      <a:pt x="7" y="8"/>
                    </a:lnTo>
                    <a:lnTo>
                      <a:pt x="7" y="162"/>
                    </a:lnTo>
                    <a:lnTo>
                      <a:pt x="161" y="162"/>
                    </a:lnTo>
                    <a:lnTo>
                      <a:pt x="16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19"/>
              <p:cNvSpPr>
                <a:spLocks noEditPoints="1"/>
              </p:cNvSpPr>
              <p:nvPr userDrawn="1"/>
            </p:nvSpPr>
            <p:spPr bwMode="auto">
              <a:xfrm>
                <a:off x="7400" y="776"/>
                <a:ext cx="170" cy="73"/>
              </a:xfrm>
              <a:custGeom>
                <a:avLst/>
                <a:gdLst>
                  <a:gd name="T0" fmla="*/ 78 w 101"/>
                  <a:gd name="T1" fmla="*/ 34 h 43"/>
                  <a:gd name="T2" fmla="*/ 78 w 101"/>
                  <a:gd name="T3" fmla="*/ 33 h 43"/>
                  <a:gd name="T4" fmla="*/ 78 w 101"/>
                  <a:gd name="T5" fmla="*/ 0 h 43"/>
                  <a:gd name="T6" fmla="*/ 23 w 101"/>
                  <a:gd name="T7" fmla="*/ 0 h 43"/>
                  <a:gd name="T8" fmla="*/ 23 w 101"/>
                  <a:gd name="T9" fmla="*/ 33 h 43"/>
                  <a:gd name="T10" fmla="*/ 23 w 101"/>
                  <a:gd name="T11" fmla="*/ 34 h 43"/>
                  <a:gd name="T12" fmla="*/ 0 w 101"/>
                  <a:gd name="T13" fmla="*/ 34 h 43"/>
                  <a:gd name="T14" fmla="*/ 0 w 101"/>
                  <a:gd name="T15" fmla="*/ 43 h 43"/>
                  <a:gd name="T16" fmla="*/ 101 w 101"/>
                  <a:gd name="T17" fmla="*/ 43 h 43"/>
                  <a:gd name="T18" fmla="*/ 101 w 101"/>
                  <a:gd name="T19" fmla="*/ 34 h 43"/>
                  <a:gd name="T20" fmla="*/ 78 w 101"/>
                  <a:gd name="T21" fmla="*/ 34 h 43"/>
                  <a:gd name="T22" fmla="*/ 66 w 101"/>
                  <a:gd name="T23" fmla="*/ 29 h 43"/>
                  <a:gd name="T24" fmla="*/ 66 w 101"/>
                  <a:gd name="T25" fmla="*/ 29 h 43"/>
                  <a:gd name="T26" fmla="*/ 35 w 101"/>
                  <a:gd name="T27" fmla="*/ 29 h 43"/>
                  <a:gd name="T28" fmla="*/ 35 w 101"/>
                  <a:gd name="T29" fmla="*/ 29 h 43"/>
                  <a:gd name="T30" fmla="*/ 35 w 101"/>
                  <a:gd name="T31" fmla="*/ 11 h 43"/>
                  <a:gd name="T32" fmla="*/ 66 w 101"/>
                  <a:gd name="T33" fmla="*/ 11 h 43"/>
                  <a:gd name="T34" fmla="*/ 66 w 101"/>
                  <a:gd name="T3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43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20"/>
              <p:cNvSpPr>
                <a:spLocks noChangeArrowheads="1"/>
              </p:cNvSpPr>
              <p:nvPr userDrawn="1"/>
            </p:nvSpPr>
            <p:spPr bwMode="auto">
              <a:xfrm>
                <a:off x="7400" y="871"/>
                <a:ext cx="170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21"/>
              <p:cNvSpPr>
                <a:spLocks noChangeArrowheads="1"/>
              </p:cNvSpPr>
              <p:nvPr userDrawn="1"/>
            </p:nvSpPr>
            <p:spPr bwMode="auto">
              <a:xfrm>
                <a:off x="7400" y="903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2"/>
              <p:cNvSpPr>
                <a:spLocks noChangeArrowheads="1"/>
              </p:cNvSpPr>
              <p:nvPr userDrawn="1"/>
            </p:nvSpPr>
            <p:spPr bwMode="auto">
              <a:xfrm>
                <a:off x="7400" y="935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3"/>
              <p:cNvSpPr>
                <a:spLocks noEditPoints="1"/>
              </p:cNvSpPr>
              <p:nvPr userDrawn="1"/>
            </p:nvSpPr>
            <p:spPr bwMode="auto">
              <a:xfrm>
                <a:off x="3463" y="1393"/>
                <a:ext cx="763" cy="761"/>
              </a:xfrm>
              <a:custGeom>
                <a:avLst/>
                <a:gdLst>
                  <a:gd name="T0" fmla="*/ 226 w 452"/>
                  <a:gd name="T1" fmla="*/ 0 h 450"/>
                  <a:gd name="T2" fmla="*/ 0 w 452"/>
                  <a:gd name="T3" fmla="*/ 225 h 450"/>
                  <a:gd name="T4" fmla="*/ 226 w 452"/>
                  <a:gd name="T5" fmla="*/ 450 h 450"/>
                  <a:gd name="T6" fmla="*/ 452 w 452"/>
                  <a:gd name="T7" fmla="*/ 225 h 450"/>
                  <a:gd name="T8" fmla="*/ 226 w 452"/>
                  <a:gd name="T9" fmla="*/ 0 h 450"/>
                  <a:gd name="T10" fmla="*/ 226 w 452"/>
                  <a:gd name="T11" fmla="*/ 432 h 450"/>
                  <a:gd name="T12" fmla="*/ 20 w 452"/>
                  <a:gd name="T13" fmla="*/ 226 h 450"/>
                  <a:gd name="T14" fmla="*/ 226 w 452"/>
                  <a:gd name="T15" fmla="*/ 20 h 450"/>
                  <a:gd name="T16" fmla="*/ 432 w 452"/>
                  <a:gd name="T17" fmla="*/ 226 h 450"/>
                  <a:gd name="T18" fmla="*/ 226 w 452"/>
                  <a:gd name="T19" fmla="*/ 43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450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4"/>
              <p:cNvSpPr>
                <a:spLocks/>
              </p:cNvSpPr>
              <p:nvPr userDrawn="1"/>
            </p:nvSpPr>
            <p:spPr bwMode="auto">
              <a:xfrm>
                <a:off x="3559" y="1530"/>
                <a:ext cx="571" cy="505"/>
              </a:xfrm>
              <a:custGeom>
                <a:avLst/>
                <a:gdLst>
                  <a:gd name="T0" fmla="*/ 112 w 338"/>
                  <a:gd name="T1" fmla="*/ 245 h 299"/>
                  <a:gd name="T2" fmla="*/ 54 w 338"/>
                  <a:gd name="T3" fmla="*/ 151 h 299"/>
                  <a:gd name="T4" fmla="*/ 72 w 338"/>
                  <a:gd name="T5" fmla="*/ 92 h 299"/>
                  <a:gd name="T6" fmla="*/ 146 w 338"/>
                  <a:gd name="T7" fmla="*/ 202 h 299"/>
                  <a:gd name="T8" fmla="*/ 191 w 338"/>
                  <a:gd name="T9" fmla="*/ 202 h 299"/>
                  <a:gd name="T10" fmla="*/ 265 w 338"/>
                  <a:gd name="T11" fmla="*/ 92 h 299"/>
                  <a:gd name="T12" fmla="*/ 283 w 338"/>
                  <a:gd name="T13" fmla="*/ 151 h 299"/>
                  <a:gd name="T14" fmla="*/ 232 w 338"/>
                  <a:gd name="T15" fmla="*/ 241 h 299"/>
                  <a:gd name="T16" fmla="*/ 247 w 338"/>
                  <a:gd name="T17" fmla="*/ 296 h 299"/>
                  <a:gd name="T18" fmla="*/ 338 w 338"/>
                  <a:gd name="T19" fmla="*/ 146 h 299"/>
                  <a:gd name="T20" fmla="*/ 256 w 338"/>
                  <a:gd name="T21" fmla="*/ 0 h 299"/>
                  <a:gd name="T22" fmla="*/ 169 w 338"/>
                  <a:gd name="T23" fmla="*/ 133 h 299"/>
                  <a:gd name="T24" fmla="*/ 84 w 338"/>
                  <a:gd name="T25" fmla="*/ 0 h 299"/>
                  <a:gd name="T26" fmla="*/ 0 w 338"/>
                  <a:gd name="T27" fmla="*/ 146 h 299"/>
                  <a:gd name="T28" fmla="*/ 98 w 338"/>
                  <a:gd name="T29" fmla="*/ 299 h 299"/>
                  <a:gd name="T30" fmla="*/ 112 w 338"/>
                  <a:gd name="T31" fmla="*/ 24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8" h="299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25"/>
              <p:cNvSpPr>
                <a:spLocks/>
              </p:cNvSpPr>
              <p:nvPr userDrawn="1"/>
            </p:nvSpPr>
            <p:spPr bwMode="auto">
              <a:xfrm>
                <a:off x="879" y="1834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3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6"/>
              <p:cNvSpPr>
                <a:spLocks/>
              </p:cNvSpPr>
              <p:nvPr userDrawn="1"/>
            </p:nvSpPr>
            <p:spPr bwMode="auto">
              <a:xfrm>
                <a:off x="862" y="1794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27"/>
              <p:cNvSpPr>
                <a:spLocks/>
              </p:cNvSpPr>
              <p:nvPr userDrawn="1"/>
            </p:nvSpPr>
            <p:spPr bwMode="auto">
              <a:xfrm>
                <a:off x="830" y="1819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28"/>
              <p:cNvSpPr>
                <a:spLocks/>
              </p:cNvSpPr>
              <p:nvPr userDrawn="1"/>
            </p:nvSpPr>
            <p:spPr bwMode="auto">
              <a:xfrm>
                <a:off x="872" y="1761"/>
                <a:ext cx="159" cy="161"/>
              </a:xfrm>
              <a:custGeom>
                <a:avLst/>
                <a:gdLst>
                  <a:gd name="T0" fmla="*/ 78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19 h 95"/>
                  <a:gd name="T12" fmla="*/ 0 w 94"/>
                  <a:gd name="T13" fmla="*/ 16 h 95"/>
                  <a:gd name="T14" fmla="*/ 52 w 94"/>
                  <a:gd name="T15" fmla="*/ 5 h 95"/>
                  <a:gd name="T16" fmla="*/ 85 w 94"/>
                  <a:gd name="T17" fmla="*/ 33 h 95"/>
                  <a:gd name="T18" fmla="*/ 89 w 94"/>
                  <a:gd name="T19" fmla="*/ 75 h 95"/>
                  <a:gd name="T20" fmla="*/ 78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9"/>
              <p:cNvSpPr>
                <a:spLocks/>
              </p:cNvSpPr>
              <p:nvPr userDrawn="1"/>
            </p:nvSpPr>
            <p:spPr bwMode="auto">
              <a:xfrm>
                <a:off x="1328" y="776"/>
                <a:ext cx="343" cy="76"/>
              </a:xfrm>
              <a:custGeom>
                <a:avLst/>
                <a:gdLst>
                  <a:gd name="T0" fmla="*/ 0 w 343"/>
                  <a:gd name="T1" fmla="*/ 76 h 76"/>
                  <a:gd name="T2" fmla="*/ 0 w 343"/>
                  <a:gd name="T3" fmla="*/ 68 h 76"/>
                  <a:gd name="T4" fmla="*/ 341 w 343"/>
                  <a:gd name="T5" fmla="*/ 0 h 76"/>
                  <a:gd name="T6" fmla="*/ 343 w 343"/>
                  <a:gd name="T7" fmla="*/ 8 h 76"/>
                  <a:gd name="T8" fmla="*/ 0 w 343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76">
                    <a:moveTo>
                      <a:pt x="0" y="76"/>
                    </a:moveTo>
                    <a:lnTo>
                      <a:pt x="0" y="68"/>
                    </a:lnTo>
                    <a:lnTo>
                      <a:pt x="341" y="0"/>
                    </a:lnTo>
                    <a:lnTo>
                      <a:pt x="343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30"/>
              <p:cNvSpPr>
                <a:spLocks/>
              </p:cNvSpPr>
              <p:nvPr userDrawn="1"/>
            </p:nvSpPr>
            <p:spPr bwMode="auto">
              <a:xfrm>
                <a:off x="1278" y="842"/>
                <a:ext cx="133" cy="83"/>
              </a:xfrm>
              <a:custGeom>
                <a:avLst/>
                <a:gdLst>
                  <a:gd name="T0" fmla="*/ 37 w 79"/>
                  <a:gd name="T1" fmla="*/ 49 h 49"/>
                  <a:gd name="T2" fmla="*/ 17 w 79"/>
                  <a:gd name="T3" fmla="*/ 44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3 w 79"/>
                  <a:gd name="T19" fmla="*/ 27 h 49"/>
                  <a:gd name="T20" fmla="*/ 48 w 79"/>
                  <a:gd name="T21" fmla="*/ 47 h 49"/>
                  <a:gd name="T22" fmla="*/ 37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1"/>
              <p:cNvSpPr>
                <a:spLocks/>
              </p:cNvSpPr>
              <p:nvPr userDrawn="1"/>
            </p:nvSpPr>
            <p:spPr bwMode="auto">
              <a:xfrm>
                <a:off x="1269" y="784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8 w 40"/>
                  <a:gd name="T9" fmla="*/ 23 h 45"/>
                  <a:gd name="T10" fmla="*/ 3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32"/>
              <p:cNvSpPr>
                <a:spLocks/>
              </p:cNvSpPr>
              <p:nvPr userDrawn="1"/>
            </p:nvSpPr>
            <p:spPr bwMode="auto">
              <a:xfrm>
                <a:off x="1237" y="796"/>
                <a:ext cx="41" cy="124"/>
              </a:xfrm>
              <a:custGeom>
                <a:avLst/>
                <a:gdLst>
                  <a:gd name="T0" fmla="*/ 21 w 24"/>
                  <a:gd name="T1" fmla="*/ 73 h 73"/>
                  <a:gd name="T2" fmla="*/ 12 w 24"/>
                  <a:gd name="T3" fmla="*/ 7 h 73"/>
                  <a:gd name="T4" fmla="*/ 17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1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33"/>
              <p:cNvSpPr>
                <a:spLocks/>
              </p:cNvSpPr>
              <p:nvPr userDrawn="1"/>
            </p:nvSpPr>
            <p:spPr bwMode="auto">
              <a:xfrm>
                <a:off x="1296" y="756"/>
                <a:ext cx="142" cy="172"/>
              </a:xfrm>
              <a:custGeom>
                <a:avLst/>
                <a:gdLst>
                  <a:gd name="T0" fmla="*/ 60 w 84"/>
                  <a:gd name="T1" fmla="*/ 102 h 102"/>
                  <a:gd name="T2" fmla="*/ 57 w 84"/>
                  <a:gd name="T3" fmla="*/ 98 h 102"/>
                  <a:gd name="T4" fmla="*/ 71 w 84"/>
                  <a:gd name="T5" fmla="*/ 83 h 102"/>
                  <a:gd name="T6" fmla="*/ 75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0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34"/>
              <p:cNvSpPr>
                <a:spLocks/>
              </p:cNvSpPr>
              <p:nvPr userDrawn="1"/>
            </p:nvSpPr>
            <p:spPr bwMode="auto">
              <a:xfrm>
                <a:off x="568" y="2909"/>
                <a:ext cx="232" cy="284"/>
              </a:xfrm>
              <a:custGeom>
                <a:avLst/>
                <a:gdLst>
                  <a:gd name="T0" fmla="*/ 227 w 232"/>
                  <a:gd name="T1" fmla="*/ 284 h 284"/>
                  <a:gd name="T2" fmla="*/ 0 w 232"/>
                  <a:gd name="T3" fmla="*/ 5 h 284"/>
                  <a:gd name="T4" fmla="*/ 7 w 232"/>
                  <a:gd name="T5" fmla="*/ 0 h 284"/>
                  <a:gd name="T6" fmla="*/ 232 w 232"/>
                  <a:gd name="T7" fmla="*/ 279 h 284"/>
                  <a:gd name="T8" fmla="*/ 227 w 23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84">
                    <a:moveTo>
                      <a:pt x="227" y="284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232" y="279"/>
                    </a:lnTo>
                    <a:lnTo>
                      <a:pt x="227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35"/>
              <p:cNvSpPr>
                <a:spLocks/>
              </p:cNvSpPr>
              <p:nvPr userDrawn="1"/>
            </p:nvSpPr>
            <p:spPr bwMode="auto">
              <a:xfrm>
                <a:off x="308" y="2913"/>
                <a:ext cx="257" cy="169"/>
              </a:xfrm>
              <a:custGeom>
                <a:avLst/>
                <a:gdLst>
                  <a:gd name="T0" fmla="*/ 5 w 257"/>
                  <a:gd name="T1" fmla="*/ 169 h 169"/>
                  <a:gd name="T2" fmla="*/ 0 w 257"/>
                  <a:gd name="T3" fmla="*/ 162 h 169"/>
                  <a:gd name="T4" fmla="*/ 252 w 257"/>
                  <a:gd name="T5" fmla="*/ 0 h 169"/>
                  <a:gd name="T6" fmla="*/ 257 w 257"/>
                  <a:gd name="T7" fmla="*/ 6 h 169"/>
                  <a:gd name="T8" fmla="*/ 5 w 257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69">
                    <a:moveTo>
                      <a:pt x="5" y="169"/>
                    </a:moveTo>
                    <a:lnTo>
                      <a:pt x="0" y="162"/>
                    </a:lnTo>
                    <a:lnTo>
                      <a:pt x="252" y="0"/>
                    </a:lnTo>
                    <a:lnTo>
                      <a:pt x="257" y="6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36"/>
              <p:cNvSpPr>
                <a:spLocks/>
              </p:cNvSpPr>
              <p:nvPr userDrawn="1"/>
            </p:nvSpPr>
            <p:spPr bwMode="auto">
              <a:xfrm>
                <a:off x="496" y="2886"/>
                <a:ext cx="116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7"/>
              <p:cNvSpPr>
                <a:spLocks/>
              </p:cNvSpPr>
              <p:nvPr userDrawn="1"/>
            </p:nvSpPr>
            <p:spPr bwMode="auto">
              <a:xfrm>
                <a:off x="524" y="2850"/>
                <a:ext cx="100" cy="36"/>
              </a:xfrm>
              <a:custGeom>
                <a:avLst/>
                <a:gdLst>
                  <a:gd name="T0" fmla="*/ 57 w 59"/>
                  <a:gd name="T1" fmla="*/ 21 h 21"/>
                  <a:gd name="T2" fmla="*/ 23 w 59"/>
                  <a:gd name="T3" fmla="*/ 3 h 21"/>
                  <a:gd name="T4" fmla="*/ 2 w 59"/>
                  <a:gd name="T5" fmla="*/ 11 h 21"/>
                  <a:gd name="T6" fmla="*/ 0 w 59"/>
                  <a:gd name="T7" fmla="*/ 8 h 21"/>
                  <a:gd name="T8" fmla="*/ 23 w 59"/>
                  <a:gd name="T9" fmla="*/ 0 h 21"/>
                  <a:gd name="T10" fmla="*/ 59 w 59"/>
                  <a:gd name="T11" fmla="*/ 19 h 21"/>
                  <a:gd name="T12" fmla="*/ 57 w 59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1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8"/>
              <p:cNvSpPr>
                <a:spLocks/>
              </p:cNvSpPr>
              <p:nvPr userDrawn="1"/>
            </p:nvSpPr>
            <p:spPr bwMode="auto">
              <a:xfrm>
                <a:off x="475" y="2826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9"/>
              <p:cNvSpPr>
                <a:spLocks/>
              </p:cNvSpPr>
              <p:nvPr userDrawn="1"/>
            </p:nvSpPr>
            <p:spPr bwMode="auto">
              <a:xfrm>
                <a:off x="533" y="2840"/>
                <a:ext cx="128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5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6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0"/>
              <p:cNvSpPr>
                <a:spLocks/>
              </p:cNvSpPr>
              <p:nvPr userDrawn="1"/>
            </p:nvSpPr>
            <p:spPr bwMode="auto">
              <a:xfrm>
                <a:off x="7807" y="1931"/>
                <a:ext cx="300" cy="240"/>
              </a:xfrm>
              <a:custGeom>
                <a:avLst/>
                <a:gdLst>
                  <a:gd name="T0" fmla="*/ 295 w 300"/>
                  <a:gd name="T1" fmla="*/ 240 h 240"/>
                  <a:gd name="T2" fmla="*/ 0 w 300"/>
                  <a:gd name="T3" fmla="*/ 6 h 240"/>
                  <a:gd name="T4" fmla="*/ 5 w 300"/>
                  <a:gd name="T5" fmla="*/ 0 h 240"/>
                  <a:gd name="T6" fmla="*/ 300 w 300"/>
                  <a:gd name="T7" fmla="*/ 235 h 240"/>
                  <a:gd name="T8" fmla="*/ 295 w 30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240">
                    <a:moveTo>
                      <a:pt x="295" y="240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00" y="235"/>
                    </a:lnTo>
                    <a:lnTo>
                      <a:pt x="29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41"/>
              <p:cNvSpPr>
                <a:spLocks/>
              </p:cNvSpPr>
              <p:nvPr userDrawn="1"/>
            </p:nvSpPr>
            <p:spPr bwMode="auto">
              <a:xfrm>
                <a:off x="8041" y="2147"/>
                <a:ext cx="125" cy="96"/>
              </a:xfrm>
              <a:custGeom>
                <a:avLst/>
                <a:gdLst>
                  <a:gd name="T0" fmla="*/ 31 w 74"/>
                  <a:gd name="T1" fmla="*/ 57 h 57"/>
                  <a:gd name="T2" fmla="*/ 19 w 74"/>
                  <a:gd name="T3" fmla="*/ 55 h 57"/>
                  <a:gd name="T4" fmla="*/ 0 w 74"/>
                  <a:gd name="T5" fmla="*/ 42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69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1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42"/>
              <p:cNvSpPr>
                <a:spLocks/>
              </p:cNvSpPr>
              <p:nvPr userDrawn="1"/>
            </p:nvSpPr>
            <p:spPr bwMode="auto">
              <a:xfrm>
                <a:off x="8023" y="2106"/>
                <a:ext cx="56" cy="88"/>
              </a:xfrm>
              <a:custGeom>
                <a:avLst/>
                <a:gdLst>
                  <a:gd name="T0" fmla="*/ 3 w 33"/>
                  <a:gd name="T1" fmla="*/ 52 h 52"/>
                  <a:gd name="T2" fmla="*/ 3 w 33"/>
                  <a:gd name="T3" fmla="*/ 27 h 52"/>
                  <a:gd name="T4" fmla="*/ 32 w 33"/>
                  <a:gd name="T5" fmla="*/ 0 h 52"/>
                  <a:gd name="T6" fmla="*/ 33 w 33"/>
                  <a:gd name="T7" fmla="*/ 3 h 52"/>
                  <a:gd name="T8" fmla="*/ 6 w 33"/>
                  <a:gd name="T9" fmla="*/ 28 h 52"/>
                  <a:gd name="T10" fmla="*/ 6 w 33"/>
                  <a:gd name="T11" fmla="*/ 51 h 52"/>
                  <a:gd name="T12" fmla="*/ 3 w 33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52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43"/>
              <p:cNvSpPr>
                <a:spLocks/>
              </p:cNvSpPr>
              <p:nvPr userDrawn="1"/>
            </p:nvSpPr>
            <p:spPr bwMode="auto">
              <a:xfrm>
                <a:off x="7992" y="2132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4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44"/>
              <p:cNvSpPr>
                <a:spLocks/>
              </p:cNvSpPr>
              <p:nvPr userDrawn="1"/>
            </p:nvSpPr>
            <p:spPr bwMode="auto">
              <a:xfrm>
                <a:off x="8035" y="2073"/>
                <a:ext cx="165" cy="160"/>
              </a:xfrm>
              <a:custGeom>
                <a:avLst/>
                <a:gdLst>
                  <a:gd name="T0" fmla="*/ 78 w 98"/>
                  <a:gd name="T1" fmla="*/ 95 h 95"/>
                  <a:gd name="T2" fmla="*/ 75 w 98"/>
                  <a:gd name="T3" fmla="*/ 92 h 95"/>
                  <a:gd name="T4" fmla="*/ 84 w 98"/>
                  <a:gd name="T5" fmla="*/ 74 h 95"/>
                  <a:gd name="T6" fmla="*/ 51 w 98"/>
                  <a:gd name="T7" fmla="*/ 11 h 95"/>
                  <a:gd name="T8" fmla="*/ 3 w 98"/>
                  <a:gd name="T9" fmla="*/ 20 h 95"/>
                  <a:gd name="T10" fmla="*/ 0 w 98"/>
                  <a:gd name="T11" fmla="*/ 16 h 95"/>
                  <a:gd name="T12" fmla="*/ 52 w 98"/>
                  <a:gd name="T13" fmla="*/ 6 h 95"/>
                  <a:gd name="T14" fmla="*/ 89 w 98"/>
                  <a:gd name="T15" fmla="*/ 76 h 95"/>
                  <a:gd name="T16" fmla="*/ 78 w 98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45"/>
              <p:cNvSpPr>
                <a:spLocks/>
              </p:cNvSpPr>
              <p:nvPr userDrawn="1"/>
            </p:nvSpPr>
            <p:spPr bwMode="auto">
              <a:xfrm>
                <a:off x="3887" y="590"/>
                <a:ext cx="133" cy="735"/>
              </a:xfrm>
              <a:custGeom>
                <a:avLst/>
                <a:gdLst>
                  <a:gd name="T0" fmla="*/ 8 w 133"/>
                  <a:gd name="T1" fmla="*/ 735 h 735"/>
                  <a:gd name="T2" fmla="*/ 0 w 133"/>
                  <a:gd name="T3" fmla="*/ 735 h 735"/>
                  <a:gd name="T4" fmla="*/ 127 w 133"/>
                  <a:gd name="T5" fmla="*/ 0 h 735"/>
                  <a:gd name="T6" fmla="*/ 133 w 133"/>
                  <a:gd name="T7" fmla="*/ 2 h 735"/>
                  <a:gd name="T8" fmla="*/ 8 w 133"/>
                  <a:gd name="T9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735">
                    <a:moveTo>
                      <a:pt x="8" y="735"/>
                    </a:moveTo>
                    <a:lnTo>
                      <a:pt x="0" y="735"/>
                    </a:lnTo>
                    <a:lnTo>
                      <a:pt x="127" y="0"/>
                    </a:lnTo>
                    <a:lnTo>
                      <a:pt x="133" y="2"/>
                    </a:lnTo>
                    <a:lnTo>
                      <a:pt x="8" y="7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46"/>
              <p:cNvSpPr>
                <a:spLocks/>
              </p:cNvSpPr>
              <p:nvPr userDrawn="1"/>
            </p:nvSpPr>
            <p:spPr bwMode="auto">
              <a:xfrm>
                <a:off x="3630" y="999"/>
                <a:ext cx="117" cy="342"/>
              </a:xfrm>
              <a:custGeom>
                <a:avLst/>
                <a:gdLst>
                  <a:gd name="T0" fmla="*/ 108 w 117"/>
                  <a:gd name="T1" fmla="*/ 342 h 342"/>
                  <a:gd name="T2" fmla="*/ 0 w 117"/>
                  <a:gd name="T3" fmla="*/ 3 h 342"/>
                  <a:gd name="T4" fmla="*/ 9 w 117"/>
                  <a:gd name="T5" fmla="*/ 0 h 342"/>
                  <a:gd name="T6" fmla="*/ 117 w 117"/>
                  <a:gd name="T7" fmla="*/ 338 h 342"/>
                  <a:gd name="T8" fmla="*/ 108 w 117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42">
                    <a:moveTo>
                      <a:pt x="108" y="342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117" y="338"/>
                    </a:lnTo>
                    <a:lnTo>
                      <a:pt x="108" y="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47"/>
              <p:cNvSpPr>
                <a:spLocks/>
              </p:cNvSpPr>
              <p:nvPr userDrawn="1"/>
            </p:nvSpPr>
            <p:spPr bwMode="auto">
              <a:xfrm>
                <a:off x="3752" y="2280"/>
                <a:ext cx="25" cy="217"/>
              </a:xfrm>
              <a:custGeom>
                <a:avLst/>
                <a:gdLst>
                  <a:gd name="T0" fmla="*/ 8 w 25"/>
                  <a:gd name="T1" fmla="*/ 217 h 217"/>
                  <a:gd name="T2" fmla="*/ 0 w 25"/>
                  <a:gd name="T3" fmla="*/ 217 h 217"/>
                  <a:gd name="T4" fmla="*/ 18 w 25"/>
                  <a:gd name="T5" fmla="*/ 0 h 217"/>
                  <a:gd name="T6" fmla="*/ 25 w 25"/>
                  <a:gd name="T7" fmla="*/ 0 h 217"/>
                  <a:gd name="T8" fmla="*/ 8 w 2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7">
                    <a:moveTo>
                      <a:pt x="8" y="217"/>
                    </a:moveTo>
                    <a:lnTo>
                      <a:pt x="0" y="21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8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8"/>
              <p:cNvSpPr>
                <a:spLocks/>
              </p:cNvSpPr>
              <p:nvPr userDrawn="1"/>
            </p:nvSpPr>
            <p:spPr bwMode="auto">
              <a:xfrm>
                <a:off x="6248" y="429"/>
                <a:ext cx="442" cy="186"/>
              </a:xfrm>
              <a:custGeom>
                <a:avLst/>
                <a:gdLst>
                  <a:gd name="T0" fmla="*/ 439 w 442"/>
                  <a:gd name="T1" fmla="*/ 186 h 186"/>
                  <a:gd name="T2" fmla="*/ 0 w 442"/>
                  <a:gd name="T3" fmla="*/ 7 h 186"/>
                  <a:gd name="T4" fmla="*/ 3 w 442"/>
                  <a:gd name="T5" fmla="*/ 0 h 186"/>
                  <a:gd name="T6" fmla="*/ 442 w 442"/>
                  <a:gd name="T7" fmla="*/ 180 h 186"/>
                  <a:gd name="T8" fmla="*/ 439 w 442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186">
                    <a:moveTo>
                      <a:pt x="439" y="186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42" y="180"/>
                    </a:lnTo>
                    <a:lnTo>
                      <a:pt x="439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9"/>
              <p:cNvSpPr>
                <a:spLocks/>
              </p:cNvSpPr>
              <p:nvPr userDrawn="1"/>
            </p:nvSpPr>
            <p:spPr bwMode="auto">
              <a:xfrm>
                <a:off x="6694" y="419"/>
                <a:ext cx="567" cy="203"/>
              </a:xfrm>
              <a:custGeom>
                <a:avLst/>
                <a:gdLst>
                  <a:gd name="T0" fmla="*/ 3 w 567"/>
                  <a:gd name="T1" fmla="*/ 203 h 203"/>
                  <a:gd name="T2" fmla="*/ 0 w 567"/>
                  <a:gd name="T3" fmla="*/ 196 h 203"/>
                  <a:gd name="T4" fmla="*/ 564 w 567"/>
                  <a:gd name="T5" fmla="*/ 0 h 203"/>
                  <a:gd name="T6" fmla="*/ 567 w 567"/>
                  <a:gd name="T7" fmla="*/ 7 h 203"/>
                  <a:gd name="T8" fmla="*/ 3 w 567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203">
                    <a:moveTo>
                      <a:pt x="3" y="203"/>
                    </a:moveTo>
                    <a:lnTo>
                      <a:pt x="0" y="196"/>
                    </a:lnTo>
                    <a:lnTo>
                      <a:pt x="564" y="0"/>
                    </a:lnTo>
                    <a:lnTo>
                      <a:pt x="567" y="7"/>
                    </a:lnTo>
                    <a:lnTo>
                      <a:pt x="3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0"/>
              <p:cNvSpPr>
                <a:spLocks/>
              </p:cNvSpPr>
              <p:nvPr userDrawn="1"/>
            </p:nvSpPr>
            <p:spPr bwMode="auto">
              <a:xfrm>
                <a:off x="6619" y="582"/>
                <a:ext cx="117" cy="106"/>
              </a:xfrm>
              <a:custGeom>
                <a:avLst/>
                <a:gdLst>
                  <a:gd name="T0" fmla="*/ 41 w 69"/>
                  <a:gd name="T1" fmla="*/ 63 h 63"/>
                  <a:gd name="T2" fmla="*/ 13 w 69"/>
                  <a:gd name="T3" fmla="*/ 51 h 63"/>
                  <a:gd name="T4" fmla="*/ 0 w 69"/>
                  <a:gd name="T5" fmla="*/ 23 h 63"/>
                  <a:gd name="T6" fmla="*/ 6 w 69"/>
                  <a:gd name="T7" fmla="*/ 0 h 63"/>
                  <a:gd name="T8" fmla="*/ 8 w 69"/>
                  <a:gd name="T9" fmla="*/ 2 h 63"/>
                  <a:gd name="T10" fmla="*/ 3 w 69"/>
                  <a:gd name="T11" fmla="*/ 22 h 63"/>
                  <a:gd name="T12" fmla="*/ 15 w 69"/>
                  <a:gd name="T13" fmla="*/ 49 h 63"/>
                  <a:gd name="T14" fmla="*/ 42 w 69"/>
                  <a:gd name="T15" fmla="*/ 60 h 63"/>
                  <a:gd name="T16" fmla="*/ 67 w 69"/>
                  <a:gd name="T17" fmla="*/ 50 h 63"/>
                  <a:gd name="T18" fmla="*/ 69 w 69"/>
                  <a:gd name="T19" fmla="*/ 52 h 63"/>
                  <a:gd name="T20" fmla="*/ 43 w 69"/>
                  <a:gd name="T21" fmla="*/ 63 h 63"/>
                  <a:gd name="T22" fmla="*/ 41 w 69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51"/>
              <p:cNvSpPr>
                <a:spLocks/>
              </p:cNvSpPr>
              <p:nvPr userDrawn="1"/>
            </p:nvSpPr>
            <p:spPr bwMode="auto">
              <a:xfrm>
                <a:off x="6648" y="548"/>
                <a:ext cx="100" cy="34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52"/>
              <p:cNvSpPr>
                <a:spLocks/>
              </p:cNvSpPr>
              <p:nvPr userDrawn="1"/>
            </p:nvSpPr>
            <p:spPr bwMode="auto">
              <a:xfrm>
                <a:off x="6599" y="522"/>
                <a:ext cx="103" cy="73"/>
              </a:xfrm>
              <a:custGeom>
                <a:avLst/>
                <a:gdLst>
                  <a:gd name="T0" fmla="*/ 4 w 61"/>
                  <a:gd name="T1" fmla="*/ 43 h 43"/>
                  <a:gd name="T2" fmla="*/ 0 w 61"/>
                  <a:gd name="T3" fmla="*/ 42 h 43"/>
                  <a:gd name="T4" fmla="*/ 52 w 61"/>
                  <a:gd name="T5" fmla="*/ 0 h 43"/>
                  <a:gd name="T6" fmla="*/ 61 w 61"/>
                  <a:gd name="T7" fmla="*/ 1 h 43"/>
                  <a:gd name="T8" fmla="*/ 60 w 61"/>
                  <a:gd name="T9" fmla="*/ 6 h 43"/>
                  <a:gd name="T10" fmla="*/ 52 w 61"/>
                  <a:gd name="T11" fmla="*/ 5 h 43"/>
                  <a:gd name="T12" fmla="*/ 4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53"/>
              <p:cNvSpPr>
                <a:spLocks/>
              </p:cNvSpPr>
              <p:nvPr userDrawn="1"/>
            </p:nvSpPr>
            <p:spPr bwMode="auto">
              <a:xfrm>
                <a:off x="6655" y="538"/>
                <a:ext cx="130" cy="174"/>
              </a:xfrm>
              <a:custGeom>
                <a:avLst/>
                <a:gdLst>
                  <a:gd name="T0" fmla="*/ 21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8 h 103"/>
                  <a:gd name="T8" fmla="*/ 58 w 77"/>
                  <a:gd name="T9" fmla="*/ 82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7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1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4"/>
              <p:cNvSpPr>
                <a:spLocks noEditPoints="1"/>
              </p:cNvSpPr>
              <p:nvPr userDrawn="1"/>
            </p:nvSpPr>
            <p:spPr bwMode="auto">
              <a:xfrm>
                <a:off x="-136" y="188"/>
                <a:ext cx="149" cy="155"/>
              </a:xfrm>
              <a:custGeom>
                <a:avLst/>
                <a:gdLst>
                  <a:gd name="T0" fmla="*/ 88 w 88"/>
                  <a:gd name="T1" fmla="*/ 83 h 92"/>
                  <a:gd name="T2" fmla="*/ 62 w 88"/>
                  <a:gd name="T3" fmla="*/ 27 h 92"/>
                  <a:gd name="T4" fmla="*/ 62 w 88"/>
                  <a:gd name="T5" fmla="*/ 4 h 92"/>
                  <a:gd name="T6" fmla="*/ 64 w 88"/>
                  <a:gd name="T7" fmla="*/ 4 h 92"/>
                  <a:gd name="T8" fmla="*/ 64 w 88"/>
                  <a:gd name="T9" fmla="*/ 0 h 92"/>
                  <a:gd name="T10" fmla="*/ 24 w 88"/>
                  <a:gd name="T11" fmla="*/ 0 h 92"/>
                  <a:gd name="T12" fmla="*/ 24 w 88"/>
                  <a:gd name="T13" fmla="*/ 4 h 92"/>
                  <a:gd name="T14" fmla="*/ 26 w 88"/>
                  <a:gd name="T15" fmla="*/ 4 h 92"/>
                  <a:gd name="T16" fmla="*/ 26 w 88"/>
                  <a:gd name="T17" fmla="*/ 27 h 92"/>
                  <a:gd name="T18" fmla="*/ 0 w 88"/>
                  <a:gd name="T19" fmla="*/ 83 h 92"/>
                  <a:gd name="T20" fmla="*/ 1 w 88"/>
                  <a:gd name="T21" fmla="*/ 89 h 92"/>
                  <a:gd name="T22" fmla="*/ 7 w 88"/>
                  <a:gd name="T23" fmla="*/ 92 h 92"/>
                  <a:gd name="T24" fmla="*/ 81 w 88"/>
                  <a:gd name="T25" fmla="*/ 92 h 92"/>
                  <a:gd name="T26" fmla="*/ 87 w 88"/>
                  <a:gd name="T27" fmla="*/ 89 h 92"/>
                  <a:gd name="T28" fmla="*/ 88 w 88"/>
                  <a:gd name="T29" fmla="*/ 83 h 92"/>
                  <a:gd name="T30" fmla="*/ 55 w 88"/>
                  <a:gd name="T31" fmla="*/ 78 h 92"/>
                  <a:gd name="T32" fmla="*/ 51 w 88"/>
                  <a:gd name="T33" fmla="*/ 74 h 92"/>
                  <a:gd name="T34" fmla="*/ 55 w 88"/>
                  <a:gd name="T35" fmla="*/ 70 h 92"/>
                  <a:gd name="T36" fmla="*/ 59 w 88"/>
                  <a:gd name="T37" fmla="*/ 74 h 92"/>
                  <a:gd name="T38" fmla="*/ 55 w 88"/>
                  <a:gd name="T39" fmla="*/ 78 h 92"/>
                  <a:gd name="T40" fmla="*/ 50 w 88"/>
                  <a:gd name="T41" fmla="*/ 61 h 92"/>
                  <a:gd name="T42" fmla="*/ 40 w 88"/>
                  <a:gd name="T43" fmla="*/ 72 h 92"/>
                  <a:gd name="T44" fmla="*/ 29 w 88"/>
                  <a:gd name="T45" fmla="*/ 61 h 92"/>
                  <a:gd name="T46" fmla="*/ 15 w 88"/>
                  <a:gd name="T47" fmla="*/ 61 h 92"/>
                  <a:gd name="T48" fmla="*/ 30 w 88"/>
                  <a:gd name="T49" fmla="*/ 28 h 92"/>
                  <a:gd name="T50" fmla="*/ 30 w 88"/>
                  <a:gd name="T51" fmla="*/ 4 h 92"/>
                  <a:gd name="T52" fmla="*/ 58 w 88"/>
                  <a:gd name="T53" fmla="*/ 4 h 92"/>
                  <a:gd name="T54" fmla="*/ 58 w 88"/>
                  <a:gd name="T55" fmla="*/ 27 h 92"/>
                  <a:gd name="T56" fmla="*/ 43 w 88"/>
                  <a:gd name="T57" fmla="*/ 27 h 92"/>
                  <a:gd name="T58" fmla="*/ 43 w 88"/>
                  <a:gd name="T59" fmla="*/ 31 h 92"/>
                  <a:gd name="T60" fmla="*/ 59 w 88"/>
                  <a:gd name="T61" fmla="*/ 31 h 92"/>
                  <a:gd name="T62" fmla="*/ 61 w 88"/>
                  <a:gd name="T63" fmla="*/ 36 h 92"/>
                  <a:gd name="T64" fmla="*/ 46 w 88"/>
                  <a:gd name="T65" fmla="*/ 36 h 92"/>
                  <a:gd name="T66" fmla="*/ 46 w 88"/>
                  <a:gd name="T67" fmla="*/ 40 h 92"/>
                  <a:gd name="T68" fmla="*/ 63 w 88"/>
                  <a:gd name="T69" fmla="*/ 40 h 92"/>
                  <a:gd name="T70" fmla="*/ 63 w 88"/>
                  <a:gd name="T71" fmla="*/ 39 h 92"/>
                  <a:gd name="T72" fmla="*/ 65 w 88"/>
                  <a:gd name="T73" fmla="*/ 44 h 92"/>
                  <a:gd name="T74" fmla="*/ 50 w 88"/>
                  <a:gd name="T75" fmla="*/ 44 h 92"/>
                  <a:gd name="T76" fmla="*/ 50 w 88"/>
                  <a:gd name="T77" fmla="*/ 48 h 92"/>
                  <a:gd name="T78" fmla="*/ 67 w 88"/>
                  <a:gd name="T79" fmla="*/ 48 h 92"/>
                  <a:gd name="T80" fmla="*/ 67 w 88"/>
                  <a:gd name="T81" fmla="*/ 48 h 92"/>
                  <a:gd name="T82" fmla="*/ 73 w 88"/>
                  <a:gd name="T83" fmla="*/ 61 h 92"/>
                  <a:gd name="T84" fmla="*/ 50 w 88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255"/>
              <p:cNvSpPr>
                <a:spLocks noChangeArrowheads="1"/>
              </p:cNvSpPr>
              <p:nvPr userDrawn="1"/>
            </p:nvSpPr>
            <p:spPr bwMode="auto">
              <a:xfrm>
                <a:off x="-85" y="267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56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57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7 w 578"/>
                  <a:gd name="T61" fmla="*/ 273 h 576"/>
                  <a:gd name="T62" fmla="*/ 3 w 578"/>
                  <a:gd name="T63" fmla="*/ 264 h 576"/>
                  <a:gd name="T64" fmla="*/ 576 w 578"/>
                  <a:gd name="T65" fmla="*/ 266 h 576"/>
                  <a:gd name="T66" fmla="*/ 572 w 578"/>
                  <a:gd name="T67" fmla="*/ 241 h 576"/>
                  <a:gd name="T68" fmla="*/ 9 w 578"/>
                  <a:gd name="T69" fmla="*/ 217 h 576"/>
                  <a:gd name="T70" fmla="*/ 570 w 578"/>
                  <a:gd name="T71" fmla="*/ 217 h 576"/>
                  <a:gd name="T72" fmla="*/ 13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59 h 576"/>
                  <a:gd name="T78" fmla="*/ 37 w 578"/>
                  <a:gd name="T79" fmla="*/ 152 h 576"/>
                  <a:gd name="T80" fmla="*/ 543 w 578"/>
                  <a:gd name="T81" fmla="*/ 153 h 576"/>
                  <a:gd name="T82" fmla="*/ 529 w 578"/>
                  <a:gd name="T83" fmla="*/ 132 h 576"/>
                  <a:gd name="T84" fmla="*/ 61 w 578"/>
                  <a:gd name="T85" fmla="*/ 111 h 576"/>
                  <a:gd name="T86" fmla="*/ 517 w 578"/>
                  <a:gd name="T87" fmla="*/ 111 h 576"/>
                  <a:gd name="T88" fmla="*/ 68 w 578"/>
                  <a:gd name="T89" fmla="*/ 106 h 576"/>
                  <a:gd name="T90" fmla="*/ 83 w 578"/>
                  <a:gd name="T91" fmla="*/ 88 h 576"/>
                  <a:gd name="T92" fmla="*/ 473 w 578"/>
                  <a:gd name="T93" fmla="*/ 67 h 576"/>
                  <a:gd name="T94" fmla="*/ 113 w 578"/>
                  <a:gd name="T95" fmla="*/ 63 h 576"/>
                  <a:gd name="T96" fmla="*/ 466 w 578"/>
                  <a:gd name="T97" fmla="*/ 63 h 576"/>
                  <a:gd name="T98" fmla="*/ 446 w 578"/>
                  <a:gd name="T99" fmla="*/ 49 h 576"/>
                  <a:gd name="T100" fmla="*/ 152 w 578"/>
                  <a:gd name="T101" fmla="*/ 35 h 576"/>
                  <a:gd name="T102" fmla="*/ 427 w 578"/>
                  <a:gd name="T103" fmla="*/ 35 h 576"/>
                  <a:gd name="T104" fmla="*/ 161 w 578"/>
                  <a:gd name="T105" fmla="*/ 33 h 576"/>
                  <a:gd name="T106" fmla="*/ 181 w 578"/>
                  <a:gd name="T107" fmla="*/ 22 h 576"/>
                  <a:gd name="T108" fmla="*/ 368 w 578"/>
                  <a:gd name="T109" fmla="*/ 12 h 576"/>
                  <a:gd name="T110" fmla="*/ 219 w 578"/>
                  <a:gd name="T111" fmla="*/ 11 h 576"/>
                  <a:gd name="T112" fmla="*/ 360 w 578"/>
                  <a:gd name="T113" fmla="*/ 11 h 576"/>
                  <a:gd name="T114" fmla="*/ 337 w 578"/>
                  <a:gd name="T115" fmla="*/ 6 h 576"/>
                  <a:gd name="T116" fmla="*/ 265 w 578"/>
                  <a:gd name="T117" fmla="*/ 1 h 576"/>
                  <a:gd name="T118" fmla="*/ 314 w 578"/>
                  <a:gd name="T119" fmla="*/ 1 h 576"/>
                  <a:gd name="T120" fmla="*/ 289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58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59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60"/>
              <p:cNvSpPr>
                <a:spLocks/>
              </p:cNvSpPr>
              <p:nvPr userDrawn="1"/>
            </p:nvSpPr>
            <p:spPr bwMode="auto">
              <a:xfrm>
                <a:off x="4279" y="1843"/>
                <a:ext cx="99" cy="27"/>
              </a:xfrm>
              <a:custGeom>
                <a:avLst/>
                <a:gdLst>
                  <a:gd name="T0" fmla="*/ 59 w 59"/>
                  <a:gd name="T1" fmla="*/ 12 h 16"/>
                  <a:gd name="T2" fmla="*/ 1 w 59"/>
                  <a:gd name="T3" fmla="*/ 0 h 16"/>
                  <a:gd name="T4" fmla="*/ 0 w 59"/>
                  <a:gd name="T5" fmla="*/ 5 h 16"/>
                  <a:gd name="T6" fmla="*/ 58 w 59"/>
                  <a:gd name="T7" fmla="*/ 16 h 16"/>
                  <a:gd name="T8" fmla="*/ 59 w 5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6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261"/>
              <p:cNvSpPr>
                <a:spLocks/>
              </p:cNvSpPr>
              <p:nvPr userDrawn="1"/>
            </p:nvSpPr>
            <p:spPr bwMode="auto">
              <a:xfrm>
                <a:off x="4432" y="1873"/>
                <a:ext cx="467" cy="100"/>
              </a:xfrm>
              <a:custGeom>
                <a:avLst/>
                <a:gdLst>
                  <a:gd name="T0" fmla="*/ 0 w 276"/>
                  <a:gd name="T1" fmla="*/ 0 h 59"/>
                  <a:gd name="T2" fmla="*/ 0 w 276"/>
                  <a:gd name="T3" fmla="*/ 5 h 59"/>
                  <a:gd name="T4" fmla="*/ 275 w 276"/>
                  <a:gd name="T5" fmla="*/ 59 h 59"/>
                  <a:gd name="T6" fmla="*/ 276 w 276"/>
                  <a:gd name="T7" fmla="*/ 55 h 59"/>
                  <a:gd name="T8" fmla="*/ 0 w 27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59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262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63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64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65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66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67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68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69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70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71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72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73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74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75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76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7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78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79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80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81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82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83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84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85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86"/>
              <p:cNvSpPr>
                <a:spLocks/>
              </p:cNvSpPr>
              <p:nvPr userDrawn="1"/>
            </p:nvSpPr>
            <p:spPr bwMode="auto">
              <a:xfrm>
                <a:off x="5410" y="1087"/>
                <a:ext cx="129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6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7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87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88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89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0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1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92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93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94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95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96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97"/>
              <p:cNvSpPr>
                <a:spLocks/>
              </p:cNvSpPr>
              <p:nvPr userDrawn="1"/>
            </p:nvSpPr>
            <p:spPr bwMode="auto">
              <a:xfrm>
                <a:off x="5086" y="2284"/>
                <a:ext cx="62" cy="138"/>
              </a:xfrm>
              <a:custGeom>
                <a:avLst/>
                <a:gdLst>
                  <a:gd name="T0" fmla="*/ 37 w 37"/>
                  <a:gd name="T1" fmla="*/ 82 h 82"/>
                  <a:gd name="T2" fmla="*/ 12 w 37"/>
                  <a:gd name="T3" fmla="*/ 69 h 82"/>
                  <a:gd name="T4" fmla="*/ 1 w 37"/>
                  <a:gd name="T5" fmla="*/ 39 h 82"/>
                  <a:gd name="T6" fmla="*/ 14 w 37"/>
                  <a:gd name="T7" fmla="*/ 11 h 82"/>
                  <a:gd name="T8" fmla="*/ 34 w 37"/>
                  <a:gd name="T9" fmla="*/ 0 h 82"/>
                  <a:gd name="T10" fmla="*/ 35 w 37"/>
                  <a:gd name="T11" fmla="*/ 3 h 82"/>
                  <a:gd name="T12" fmla="*/ 16 w 37"/>
                  <a:gd name="T13" fmla="*/ 13 h 82"/>
                  <a:gd name="T14" fmla="*/ 4 w 37"/>
                  <a:gd name="T15" fmla="*/ 39 h 82"/>
                  <a:gd name="T16" fmla="*/ 14 w 37"/>
                  <a:gd name="T17" fmla="*/ 67 h 82"/>
                  <a:gd name="T18" fmla="*/ 37 w 37"/>
                  <a:gd name="T19" fmla="*/ 79 h 82"/>
                  <a:gd name="T20" fmla="*/ 37 w 37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82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98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99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00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3"/>
              </a:xfrm>
              <a:custGeom>
                <a:avLst/>
                <a:gdLst>
                  <a:gd name="T0" fmla="*/ 52 w 111"/>
                  <a:gd name="T1" fmla="*/ 66 h 67"/>
                  <a:gd name="T2" fmla="*/ 11 w 111"/>
                  <a:gd name="T3" fmla="*/ 48 h 67"/>
                  <a:gd name="T4" fmla="*/ 0 w 111"/>
                  <a:gd name="T5" fmla="*/ 29 h 67"/>
                  <a:gd name="T6" fmla="*/ 4 w 111"/>
                  <a:gd name="T7" fmla="*/ 28 h 67"/>
                  <a:gd name="T8" fmla="*/ 15 w 111"/>
                  <a:gd name="T9" fmla="*/ 45 h 67"/>
                  <a:gd name="T10" fmla="*/ 87 w 111"/>
                  <a:gd name="T11" fmla="*/ 47 h 67"/>
                  <a:gd name="T12" fmla="*/ 103 w 111"/>
                  <a:gd name="T13" fmla="*/ 1 h 67"/>
                  <a:gd name="T14" fmla="*/ 107 w 111"/>
                  <a:gd name="T15" fmla="*/ 0 h 67"/>
                  <a:gd name="T16" fmla="*/ 90 w 111"/>
                  <a:gd name="T17" fmla="*/ 51 h 67"/>
                  <a:gd name="T18" fmla="*/ 52 w 111"/>
                  <a:gd name="T1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67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01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02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03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04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05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6"/>
              <p:cNvSpPr>
                <a:spLocks/>
              </p:cNvSpPr>
              <p:nvPr userDrawn="1"/>
            </p:nvSpPr>
            <p:spPr bwMode="auto">
              <a:xfrm>
                <a:off x="7288" y="2493"/>
                <a:ext cx="159" cy="161"/>
              </a:xfrm>
              <a:custGeom>
                <a:avLst/>
                <a:gdLst>
                  <a:gd name="T0" fmla="*/ 79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20 h 95"/>
                  <a:gd name="T12" fmla="*/ 0 w 94"/>
                  <a:gd name="T13" fmla="*/ 16 h 95"/>
                  <a:gd name="T14" fmla="*/ 53 w 94"/>
                  <a:gd name="T15" fmla="*/ 5 h 95"/>
                  <a:gd name="T16" fmla="*/ 86 w 94"/>
                  <a:gd name="T17" fmla="*/ 33 h 95"/>
                  <a:gd name="T18" fmla="*/ 89 w 94"/>
                  <a:gd name="T19" fmla="*/ 75 h 95"/>
                  <a:gd name="T20" fmla="*/ 79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07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2"/>
              </a:xfrm>
              <a:custGeom>
                <a:avLst/>
                <a:gdLst>
                  <a:gd name="T0" fmla="*/ 36 w 79"/>
                  <a:gd name="T1" fmla="*/ 49 h 49"/>
                  <a:gd name="T2" fmla="*/ 16 w 79"/>
                  <a:gd name="T3" fmla="*/ 43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2 w 79"/>
                  <a:gd name="T19" fmla="*/ 27 h 49"/>
                  <a:gd name="T20" fmla="*/ 48 w 79"/>
                  <a:gd name="T21" fmla="*/ 47 h 49"/>
                  <a:gd name="T22" fmla="*/ 36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08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09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10"/>
              <p:cNvSpPr>
                <a:spLocks/>
              </p:cNvSpPr>
              <p:nvPr userDrawn="1"/>
            </p:nvSpPr>
            <p:spPr bwMode="auto">
              <a:xfrm>
                <a:off x="7472" y="1090"/>
                <a:ext cx="152" cy="173"/>
              </a:xfrm>
              <a:custGeom>
                <a:avLst/>
                <a:gdLst>
                  <a:gd name="T0" fmla="*/ 61 w 90"/>
                  <a:gd name="T1" fmla="*/ 102 h 102"/>
                  <a:gd name="T2" fmla="*/ 58 w 90"/>
                  <a:gd name="T3" fmla="*/ 98 h 102"/>
                  <a:gd name="T4" fmla="*/ 71 w 90"/>
                  <a:gd name="T5" fmla="*/ 83 h 102"/>
                  <a:gd name="T6" fmla="*/ 51 w 90"/>
                  <a:gd name="T7" fmla="*/ 13 h 102"/>
                  <a:gd name="T8" fmla="*/ 2 w 90"/>
                  <a:gd name="T9" fmla="*/ 13 h 102"/>
                  <a:gd name="T10" fmla="*/ 0 w 90"/>
                  <a:gd name="T11" fmla="*/ 9 h 102"/>
                  <a:gd name="T12" fmla="*/ 53 w 90"/>
                  <a:gd name="T13" fmla="*/ 9 h 102"/>
                  <a:gd name="T14" fmla="*/ 75 w 90"/>
                  <a:gd name="T15" fmla="*/ 85 h 102"/>
                  <a:gd name="T16" fmla="*/ 61 w 9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11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12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13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14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15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16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17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71"/>
              </a:xfrm>
              <a:custGeom>
                <a:avLst/>
                <a:gdLst>
                  <a:gd name="T0" fmla="*/ 42 w 81"/>
                  <a:gd name="T1" fmla="*/ 40 h 42"/>
                  <a:gd name="T2" fmla="*/ 7 w 81"/>
                  <a:gd name="T3" fmla="*/ 22 h 42"/>
                  <a:gd name="T4" fmla="*/ 0 w 81"/>
                  <a:gd name="T5" fmla="*/ 0 h 42"/>
                  <a:gd name="T6" fmla="*/ 3 w 81"/>
                  <a:gd name="T7" fmla="*/ 0 h 42"/>
                  <a:gd name="T8" fmla="*/ 10 w 81"/>
                  <a:gd name="T9" fmla="*/ 20 h 42"/>
                  <a:gd name="T10" fmla="*/ 63 w 81"/>
                  <a:gd name="T11" fmla="*/ 30 h 42"/>
                  <a:gd name="T12" fmla="*/ 78 w 81"/>
                  <a:gd name="T13" fmla="*/ 9 h 42"/>
                  <a:gd name="T14" fmla="*/ 81 w 81"/>
                  <a:gd name="T15" fmla="*/ 10 h 42"/>
                  <a:gd name="T16" fmla="*/ 65 w 81"/>
                  <a:gd name="T17" fmla="*/ 33 h 42"/>
                  <a:gd name="T18" fmla="*/ 42 w 81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42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18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19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20"/>
              <p:cNvSpPr>
                <a:spLocks/>
              </p:cNvSpPr>
              <p:nvPr userDrawn="1"/>
            </p:nvSpPr>
            <p:spPr bwMode="auto">
              <a:xfrm>
                <a:off x="2490" y="2546"/>
                <a:ext cx="108" cy="187"/>
              </a:xfrm>
              <a:custGeom>
                <a:avLst/>
                <a:gdLst>
                  <a:gd name="T0" fmla="*/ 12 w 64"/>
                  <a:gd name="T1" fmla="*/ 111 h 111"/>
                  <a:gd name="T2" fmla="*/ 11 w 64"/>
                  <a:gd name="T3" fmla="*/ 107 h 111"/>
                  <a:gd name="T4" fmla="*/ 29 w 64"/>
                  <a:gd name="T5" fmla="*/ 99 h 111"/>
                  <a:gd name="T6" fmla="*/ 43 w 64"/>
                  <a:gd name="T7" fmla="*/ 28 h 111"/>
                  <a:gd name="T8" fmla="*/ 0 w 64"/>
                  <a:gd name="T9" fmla="*/ 5 h 111"/>
                  <a:gd name="T10" fmla="*/ 0 w 64"/>
                  <a:gd name="T11" fmla="*/ 0 h 111"/>
                  <a:gd name="T12" fmla="*/ 47 w 64"/>
                  <a:gd name="T13" fmla="*/ 25 h 111"/>
                  <a:gd name="T14" fmla="*/ 32 w 64"/>
                  <a:gd name="T15" fmla="*/ 103 h 111"/>
                  <a:gd name="T16" fmla="*/ 12 w 64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21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22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23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24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25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26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27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28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29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30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31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32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33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34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35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36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37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38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39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40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41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42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43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44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45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46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47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48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49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50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100"/>
              </a:xfrm>
              <a:custGeom>
                <a:avLst/>
                <a:gdLst>
                  <a:gd name="T0" fmla="*/ 31 w 74"/>
                  <a:gd name="T1" fmla="*/ 57 h 59"/>
                  <a:gd name="T2" fmla="*/ 19 w 74"/>
                  <a:gd name="T3" fmla="*/ 55 h 59"/>
                  <a:gd name="T4" fmla="*/ 0 w 74"/>
                  <a:gd name="T5" fmla="*/ 43 h 59"/>
                  <a:gd name="T6" fmla="*/ 2 w 74"/>
                  <a:gd name="T7" fmla="*/ 41 h 59"/>
                  <a:gd name="T8" fmla="*/ 20 w 74"/>
                  <a:gd name="T9" fmla="*/ 52 h 59"/>
                  <a:gd name="T10" fmla="*/ 68 w 74"/>
                  <a:gd name="T11" fmla="*/ 27 h 59"/>
                  <a:gd name="T12" fmla="*/ 67 w 74"/>
                  <a:gd name="T13" fmla="*/ 1 h 59"/>
                  <a:gd name="T14" fmla="*/ 70 w 74"/>
                  <a:gd name="T15" fmla="*/ 0 h 59"/>
                  <a:gd name="T16" fmla="*/ 71 w 74"/>
                  <a:gd name="T17" fmla="*/ 28 h 59"/>
                  <a:gd name="T18" fmla="*/ 31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51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52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53"/>
              <p:cNvSpPr>
                <a:spLocks/>
              </p:cNvSpPr>
              <p:nvPr userDrawn="1"/>
            </p:nvSpPr>
            <p:spPr bwMode="auto">
              <a:xfrm>
                <a:off x="5939" y="2894"/>
                <a:ext cx="165" cy="162"/>
              </a:xfrm>
              <a:custGeom>
                <a:avLst/>
                <a:gdLst>
                  <a:gd name="T0" fmla="*/ 78 w 98"/>
                  <a:gd name="T1" fmla="*/ 96 h 96"/>
                  <a:gd name="T2" fmla="*/ 75 w 98"/>
                  <a:gd name="T3" fmla="*/ 92 h 96"/>
                  <a:gd name="T4" fmla="*/ 84 w 98"/>
                  <a:gd name="T5" fmla="*/ 75 h 96"/>
                  <a:gd name="T6" fmla="*/ 51 w 98"/>
                  <a:gd name="T7" fmla="*/ 11 h 96"/>
                  <a:gd name="T8" fmla="*/ 3 w 98"/>
                  <a:gd name="T9" fmla="*/ 20 h 96"/>
                  <a:gd name="T10" fmla="*/ 0 w 98"/>
                  <a:gd name="T11" fmla="*/ 16 h 96"/>
                  <a:gd name="T12" fmla="*/ 52 w 98"/>
                  <a:gd name="T13" fmla="*/ 6 h 96"/>
                  <a:gd name="T14" fmla="*/ 89 w 98"/>
                  <a:gd name="T15" fmla="*/ 76 h 96"/>
                  <a:gd name="T16" fmla="*/ 78 w 98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4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55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56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57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58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59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60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61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62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63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64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65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66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67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68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69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70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71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72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73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74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75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76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77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8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9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80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381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82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383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384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385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86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87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88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89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90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91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92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93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94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95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96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97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98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399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400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401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402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03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04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05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407"/>
            <p:cNvSpPr>
              <a:spLocks noChangeArrowheads="1"/>
            </p:cNvSpPr>
            <p:nvPr userDrawn="1"/>
          </p:nvSpPr>
          <p:spPr bwMode="auto">
            <a:xfrm>
              <a:off x="4269" y="2676"/>
              <a:ext cx="13" cy="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8"/>
            <p:cNvSpPr>
              <a:spLocks/>
            </p:cNvSpPr>
            <p:nvPr userDrawn="1"/>
          </p:nvSpPr>
          <p:spPr bwMode="auto">
            <a:xfrm>
              <a:off x="4243" y="2676"/>
              <a:ext cx="21" cy="8"/>
            </a:xfrm>
            <a:custGeom>
              <a:avLst/>
              <a:gdLst>
                <a:gd name="T0" fmla="*/ 0 w 21"/>
                <a:gd name="T1" fmla="*/ 8 h 8"/>
                <a:gd name="T2" fmla="*/ 0 w 21"/>
                <a:gd name="T3" fmla="*/ 8 h 8"/>
                <a:gd name="T4" fmla="*/ 21 w 21"/>
                <a:gd name="T5" fmla="*/ 8 h 8"/>
                <a:gd name="T6" fmla="*/ 21 w 21"/>
                <a:gd name="T7" fmla="*/ 0 h 8"/>
                <a:gd name="T8" fmla="*/ 0 w 21"/>
                <a:gd name="T9" fmla="*/ 0 h 8"/>
                <a:gd name="T10" fmla="*/ 0 w 21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0" y="8"/>
                  </a:lnTo>
                  <a:lnTo>
                    <a:pt x="21" y="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9"/>
            <p:cNvSpPr>
              <a:spLocks/>
            </p:cNvSpPr>
            <p:nvPr userDrawn="1"/>
          </p:nvSpPr>
          <p:spPr bwMode="auto">
            <a:xfrm>
              <a:off x="4176" y="2676"/>
              <a:ext cx="55" cy="8"/>
            </a:xfrm>
            <a:custGeom>
              <a:avLst/>
              <a:gdLst>
                <a:gd name="T0" fmla="*/ 0 w 55"/>
                <a:gd name="T1" fmla="*/ 8 h 8"/>
                <a:gd name="T2" fmla="*/ 0 w 55"/>
                <a:gd name="T3" fmla="*/ 8 h 8"/>
                <a:gd name="T4" fmla="*/ 55 w 55"/>
                <a:gd name="T5" fmla="*/ 8 h 8"/>
                <a:gd name="T6" fmla="*/ 55 w 55"/>
                <a:gd name="T7" fmla="*/ 0 h 8"/>
                <a:gd name="T8" fmla="*/ 0 w 55"/>
                <a:gd name="T9" fmla="*/ 0 h 8"/>
                <a:gd name="T10" fmla="*/ 0 w 5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0"/>
            <p:cNvSpPr>
              <a:spLocks/>
            </p:cNvSpPr>
            <p:nvPr userDrawn="1"/>
          </p:nvSpPr>
          <p:spPr bwMode="auto">
            <a:xfrm>
              <a:off x="4176" y="2691"/>
              <a:ext cx="55" cy="9"/>
            </a:xfrm>
            <a:custGeom>
              <a:avLst/>
              <a:gdLst>
                <a:gd name="T0" fmla="*/ 0 w 55"/>
                <a:gd name="T1" fmla="*/ 9 h 9"/>
                <a:gd name="T2" fmla="*/ 0 w 55"/>
                <a:gd name="T3" fmla="*/ 9 h 9"/>
                <a:gd name="T4" fmla="*/ 55 w 55"/>
                <a:gd name="T5" fmla="*/ 9 h 9"/>
                <a:gd name="T6" fmla="*/ 55 w 55"/>
                <a:gd name="T7" fmla="*/ 0 h 9"/>
                <a:gd name="T8" fmla="*/ 0 w 55"/>
                <a:gd name="T9" fmla="*/ 0 h 9"/>
                <a:gd name="T10" fmla="*/ 0 w 5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9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1"/>
            <p:cNvSpPr>
              <a:spLocks noEditPoints="1"/>
            </p:cNvSpPr>
            <p:nvPr userDrawn="1"/>
          </p:nvSpPr>
          <p:spPr bwMode="auto">
            <a:xfrm>
              <a:off x="3183" y="2598"/>
              <a:ext cx="180" cy="176"/>
            </a:xfrm>
            <a:custGeom>
              <a:avLst/>
              <a:gdLst>
                <a:gd name="T0" fmla="*/ 116 w 180"/>
                <a:gd name="T1" fmla="*/ 120 h 176"/>
                <a:gd name="T2" fmla="*/ 118 w 180"/>
                <a:gd name="T3" fmla="*/ 120 h 176"/>
                <a:gd name="T4" fmla="*/ 118 w 180"/>
                <a:gd name="T5" fmla="*/ 146 h 176"/>
                <a:gd name="T6" fmla="*/ 118 w 180"/>
                <a:gd name="T7" fmla="*/ 146 h 176"/>
                <a:gd name="T8" fmla="*/ 50 w 180"/>
                <a:gd name="T9" fmla="*/ 146 h 176"/>
                <a:gd name="T10" fmla="*/ 20 w 180"/>
                <a:gd name="T11" fmla="*/ 176 h 176"/>
                <a:gd name="T12" fmla="*/ 20 w 180"/>
                <a:gd name="T13" fmla="*/ 146 h 176"/>
                <a:gd name="T14" fmla="*/ 0 w 180"/>
                <a:gd name="T15" fmla="*/ 146 h 176"/>
                <a:gd name="T16" fmla="*/ 0 w 180"/>
                <a:gd name="T17" fmla="*/ 51 h 176"/>
                <a:gd name="T18" fmla="*/ 0 w 180"/>
                <a:gd name="T19" fmla="*/ 51 h 176"/>
                <a:gd name="T20" fmla="*/ 37 w 180"/>
                <a:gd name="T21" fmla="*/ 51 h 176"/>
                <a:gd name="T22" fmla="*/ 37 w 180"/>
                <a:gd name="T23" fmla="*/ 100 h 176"/>
                <a:gd name="T24" fmla="*/ 37 w 180"/>
                <a:gd name="T25" fmla="*/ 114 h 176"/>
                <a:gd name="T26" fmla="*/ 37 w 180"/>
                <a:gd name="T27" fmla="*/ 120 h 176"/>
                <a:gd name="T28" fmla="*/ 44 w 180"/>
                <a:gd name="T29" fmla="*/ 120 h 176"/>
                <a:gd name="T30" fmla="*/ 55 w 180"/>
                <a:gd name="T31" fmla="*/ 120 h 176"/>
                <a:gd name="T32" fmla="*/ 116 w 180"/>
                <a:gd name="T33" fmla="*/ 120 h 176"/>
                <a:gd name="T34" fmla="*/ 180 w 180"/>
                <a:gd name="T35" fmla="*/ 0 h 176"/>
                <a:gd name="T36" fmla="*/ 180 w 180"/>
                <a:gd name="T37" fmla="*/ 110 h 176"/>
                <a:gd name="T38" fmla="*/ 165 w 180"/>
                <a:gd name="T39" fmla="*/ 110 h 176"/>
                <a:gd name="T40" fmla="*/ 165 w 180"/>
                <a:gd name="T41" fmla="*/ 149 h 176"/>
                <a:gd name="T42" fmla="*/ 126 w 180"/>
                <a:gd name="T43" fmla="*/ 110 h 176"/>
                <a:gd name="T44" fmla="*/ 45 w 180"/>
                <a:gd name="T45" fmla="*/ 110 h 176"/>
                <a:gd name="T46" fmla="*/ 45 w 180"/>
                <a:gd name="T47" fmla="*/ 0 h 176"/>
                <a:gd name="T48" fmla="*/ 180 w 180"/>
                <a:gd name="T49" fmla="*/ 0 h 176"/>
                <a:gd name="T50" fmla="*/ 172 w 180"/>
                <a:gd name="T51" fmla="*/ 7 h 176"/>
                <a:gd name="T52" fmla="*/ 54 w 180"/>
                <a:gd name="T53" fmla="*/ 7 h 176"/>
                <a:gd name="T54" fmla="*/ 54 w 180"/>
                <a:gd name="T55" fmla="*/ 103 h 176"/>
                <a:gd name="T56" fmla="*/ 130 w 180"/>
                <a:gd name="T57" fmla="*/ 103 h 176"/>
                <a:gd name="T58" fmla="*/ 157 w 180"/>
                <a:gd name="T59" fmla="*/ 130 h 176"/>
                <a:gd name="T60" fmla="*/ 157 w 180"/>
                <a:gd name="T61" fmla="*/ 103 h 176"/>
                <a:gd name="T62" fmla="*/ 172 w 180"/>
                <a:gd name="T63" fmla="*/ 103 h 176"/>
                <a:gd name="T64" fmla="*/ 172 w 180"/>
                <a:gd name="T65" fmla="*/ 7 h 176"/>
                <a:gd name="T66" fmla="*/ 79 w 180"/>
                <a:gd name="T67" fmla="*/ 80 h 176"/>
                <a:gd name="T68" fmla="*/ 143 w 180"/>
                <a:gd name="T69" fmla="*/ 80 h 176"/>
                <a:gd name="T70" fmla="*/ 143 w 180"/>
                <a:gd name="T71" fmla="*/ 73 h 176"/>
                <a:gd name="T72" fmla="*/ 79 w 180"/>
                <a:gd name="T73" fmla="*/ 73 h 176"/>
                <a:gd name="T74" fmla="*/ 79 w 180"/>
                <a:gd name="T75" fmla="*/ 80 h 176"/>
                <a:gd name="T76" fmla="*/ 158 w 180"/>
                <a:gd name="T77" fmla="*/ 49 h 176"/>
                <a:gd name="T78" fmla="*/ 71 w 180"/>
                <a:gd name="T79" fmla="*/ 49 h 176"/>
                <a:gd name="T80" fmla="*/ 71 w 180"/>
                <a:gd name="T81" fmla="*/ 56 h 176"/>
                <a:gd name="T82" fmla="*/ 158 w 180"/>
                <a:gd name="T83" fmla="*/ 56 h 176"/>
                <a:gd name="T84" fmla="*/ 158 w 180"/>
                <a:gd name="T85" fmla="*/ 49 h 176"/>
                <a:gd name="T86" fmla="*/ 115 w 180"/>
                <a:gd name="T87" fmla="*/ 27 h 176"/>
                <a:gd name="T88" fmla="*/ 86 w 180"/>
                <a:gd name="T89" fmla="*/ 27 h 176"/>
                <a:gd name="T90" fmla="*/ 86 w 180"/>
                <a:gd name="T91" fmla="*/ 32 h 176"/>
                <a:gd name="T92" fmla="*/ 115 w 180"/>
                <a:gd name="T93" fmla="*/ 32 h 176"/>
                <a:gd name="T94" fmla="*/ 115 w 180"/>
                <a:gd name="T95" fmla="*/ 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0" h="176">
                  <a:moveTo>
                    <a:pt x="116" y="120"/>
                  </a:moveTo>
                  <a:lnTo>
                    <a:pt x="118" y="120"/>
                  </a:lnTo>
                  <a:lnTo>
                    <a:pt x="118" y="146"/>
                  </a:lnTo>
                  <a:lnTo>
                    <a:pt x="118" y="146"/>
                  </a:lnTo>
                  <a:lnTo>
                    <a:pt x="50" y="146"/>
                  </a:lnTo>
                  <a:lnTo>
                    <a:pt x="20" y="176"/>
                  </a:lnTo>
                  <a:lnTo>
                    <a:pt x="20" y="146"/>
                  </a:lnTo>
                  <a:lnTo>
                    <a:pt x="0" y="1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100"/>
                  </a:lnTo>
                  <a:lnTo>
                    <a:pt x="37" y="114"/>
                  </a:lnTo>
                  <a:lnTo>
                    <a:pt x="37" y="120"/>
                  </a:lnTo>
                  <a:lnTo>
                    <a:pt x="44" y="120"/>
                  </a:lnTo>
                  <a:lnTo>
                    <a:pt x="55" y="120"/>
                  </a:lnTo>
                  <a:lnTo>
                    <a:pt x="116" y="120"/>
                  </a:lnTo>
                  <a:close/>
                  <a:moveTo>
                    <a:pt x="180" y="0"/>
                  </a:moveTo>
                  <a:lnTo>
                    <a:pt x="180" y="110"/>
                  </a:lnTo>
                  <a:lnTo>
                    <a:pt x="165" y="110"/>
                  </a:lnTo>
                  <a:lnTo>
                    <a:pt x="165" y="149"/>
                  </a:lnTo>
                  <a:lnTo>
                    <a:pt x="126" y="110"/>
                  </a:lnTo>
                  <a:lnTo>
                    <a:pt x="45" y="110"/>
                  </a:lnTo>
                  <a:lnTo>
                    <a:pt x="45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80"/>
                  </a:moveTo>
                  <a:lnTo>
                    <a:pt x="143" y="80"/>
                  </a:lnTo>
                  <a:lnTo>
                    <a:pt x="143" y="73"/>
                  </a:lnTo>
                  <a:lnTo>
                    <a:pt x="79" y="73"/>
                  </a:lnTo>
                  <a:lnTo>
                    <a:pt x="79" y="80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2"/>
            <p:cNvSpPr>
              <a:spLocks noEditPoints="1"/>
            </p:cNvSpPr>
            <p:nvPr userDrawn="1"/>
          </p:nvSpPr>
          <p:spPr bwMode="auto">
            <a:xfrm>
              <a:off x="2683" y="2051"/>
              <a:ext cx="155" cy="155"/>
            </a:xfrm>
            <a:custGeom>
              <a:avLst/>
              <a:gdLst>
                <a:gd name="T0" fmla="*/ 90 w 92"/>
                <a:gd name="T1" fmla="*/ 59 h 92"/>
                <a:gd name="T2" fmla="*/ 92 w 92"/>
                <a:gd name="T3" fmla="*/ 51 h 92"/>
                <a:gd name="T4" fmla="*/ 83 w 92"/>
                <a:gd name="T5" fmla="*/ 43 h 92"/>
                <a:gd name="T6" fmla="*/ 91 w 92"/>
                <a:gd name="T7" fmla="*/ 35 h 92"/>
                <a:gd name="T8" fmla="*/ 88 w 92"/>
                <a:gd name="T9" fmla="*/ 27 h 92"/>
                <a:gd name="T10" fmla="*/ 75 w 92"/>
                <a:gd name="T11" fmla="*/ 22 h 92"/>
                <a:gd name="T12" fmla="*/ 76 w 92"/>
                <a:gd name="T13" fmla="*/ 11 h 92"/>
                <a:gd name="T14" fmla="*/ 65 w 92"/>
                <a:gd name="T15" fmla="*/ 14 h 92"/>
                <a:gd name="T16" fmla="*/ 59 w 92"/>
                <a:gd name="T17" fmla="*/ 2 h 92"/>
                <a:gd name="T18" fmla="*/ 50 w 92"/>
                <a:gd name="T19" fmla="*/ 0 h 92"/>
                <a:gd name="T20" fmla="*/ 43 w 92"/>
                <a:gd name="T21" fmla="*/ 9 h 92"/>
                <a:gd name="T22" fmla="*/ 35 w 92"/>
                <a:gd name="T23" fmla="*/ 1 h 92"/>
                <a:gd name="T24" fmla="*/ 27 w 92"/>
                <a:gd name="T25" fmla="*/ 4 h 92"/>
                <a:gd name="T26" fmla="*/ 22 w 92"/>
                <a:gd name="T27" fmla="*/ 17 h 92"/>
                <a:gd name="T28" fmla="*/ 11 w 92"/>
                <a:gd name="T29" fmla="*/ 16 h 92"/>
                <a:gd name="T30" fmla="*/ 14 w 92"/>
                <a:gd name="T31" fmla="*/ 27 h 92"/>
                <a:gd name="T32" fmla="*/ 2 w 92"/>
                <a:gd name="T33" fmla="*/ 33 h 92"/>
                <a:gd name="T34" fmla="*/ 0 w 92"/>
                <a:gd name="T35" fmla="*/ 42 h 92"/>
                <a:gd name="T36" fmla="*/ 8 w 92"/>
                <a:gd name="T37" fmla="*/ 49 h 92"/>
                <a:gd name="T38" fmla="*/ 1 w 92"/>
                <a:gd name="T39" fmla="*/ 57 h 92"/>
                <a:gd name="T40" fmla="*/ 4 w 92"/>
                <a:gd name="T41" fmla="*/ 65 h 92"/>
                <a:gd name="T42" fmla="*/ 17 w 92"/>
                <a:gd name="T43" fmla="*/ 70 h 92"/>
                <a:gd name="T44" fmla="*/ 16 w 92"/>
                <a:gd name="T45" fmla="*/ 81 h 92"/>
                <a:gd name="T46" fmla="*/ 27 w 92"/>
                <a:gd name="T47" fmla="*/ 78 h 92"/>
                <a:gd name="T48" fmla="*/ 33 w 92"/>
                <a:gd name="T49" fmla="*/ 90 h 92"/>
                <a:gd name="T50" fmla="*/ 41 w 92"/>
                <a:gd name="T51" fmla="*/ 92 h 92"/>
                <a:gd name="T52" fmla="*/ 49 w 92"/>
                <a:gd name="T53" fmla="*/ 84 h 92"/>
                <a:gd name="T54" fmla="*/ 57 w 92"/>
                <a:gd name="T55" fmla="*/ 91 h 92"/>
                <a:gd name="T56" fmla="*/ 65 w 92"/>
                <a:gd name="T57" fmla="*/ 88 h 92"/>
                <a:gd name="T58" fmla="*/ 70 w 92"/>
                <a:gd name="T59" fmla="*/ 75 h 92"/>
                <a:gd name="T60" fmla="*/ 81 w 92"/>
                <a:gd name="T61" fmla="*/ 76 h 92"/>
                <a:gd name="T62" fmla="*/ 78 w 92"/>
                <a:gd name="T63" fmla="*/ 65 h 92"/>
                <a:gd name="T64" fmla="*/ 75 w 92"/>
                <a:gd name="T65" fmla="*/ 52 h 92"/>
                <a:gd name="T66" fmla="*/ 17 w 92"/>
                <a:gd name="T67" fmla="*/ 41 h 92"/>
                <a:gd name="T68" fmla="*/ 75 w 92"/>
                <a:gd name="T69" fmla="*/ 52 h 92"/>
                <a:gd name="T70" fmla="*/ 49 w 92"/>
                <a:gd name="T71" fmla="*/ 54 h 92"/>
                <a:gd name="T72" fmla="*/ 43 w 92"/>
                <a:gd name="T7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92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3"/>
            <p:cNvSpPr>
              <a:spLocks noEditPoints="1"/>
            </p:cNvSpPr>
            <p:nvPr userDrawn="1"/>
          </p:nvSpPr>
          <p:spPr bwMode="auto">
            <a:xfrm>
              <a:off x="2117" y="2365"/>
              <a:ext cx="174" cy="172"/>
            </a:xfrm>
            <a:custGeom>
              <a:avLst/>
              <a:gdLst>
                <a:gd name="T0" fmla="*/ 60 w 103"/>
                <a:gd name="T1" fmla="*/ 54 h 102"/>
                <a:gd name="T2" fmla="*/ 58 w 103"/>
                <a:gd name="T3" fmla="*/ 63 h 102"/>
                <a:gd name="T4" fmla="*/ 56 w 103"/>
                <a:gd name="T5" fmla="*/ 61 h 102"/>
                <a:gd name="T6" fmla="*/ 54 w 103"/>
                <a:gd name="T7" fmla="*/ 48 h 102"/>
                <a:gd name="T8" fmla="*/ 52 w 103"/>
                <a:gd name="T9" fmla="*/ 50 h 102"/>
                <a:gd name="T10" fmla="*/ 52 w 103"/>
                <a:gd name="T11" fmla="*/ 39 h 102"/>
                <a:gd name="T12" fmla="*/ 58 w 103"/>
                <a:gd name="T13" fmla="*/ 50 h 102"/>
                <a:gd name="T14" fmla="*/ 56 w 103"/>
                <a:gd name="T15" fmla="*/ 48 h 102"/>
                <a:gd name="T16" fmla="*/ 66 w 103"/>
                <a:gd name="T17" fmla="*/ 54 h 102"/>
                <a:gd name="T18" fmla="*/ 64 w 103"/>
                <a:gd name="T19" fmla="*/ 56 h 102"/>
                <a:gd name="T20" fmla="*/ 64 w 103"/>
                <a:gd name="T21" fmla="*/ 46 h 102"/>
                <a:gd name="T22" fmla="*/ 58 w 103"/>
                <a:gd name="T23" fmla="*/ 43 h 102"/>
                <a:gd name="T24" fmla="*/ 56 w 103"/>
                <a:gd name="T25" fmla="*/ 41 h 102"/>
                <a:gd name="T26" fmla="*/ 66 w 103"/>
                <a:gd name="T27" fmla="*/ 61 h 102"/>
                <a:gd name="T28" fmla="*/ 64 w 103"/>
                <a:gd name="T29" fmla="*/ 63 h 102"/>
                <a:gd name="T30" fmla="*/ 64 w 103"/>
                <a:gd name="T31" fmla="*/ 39 h 102"/>
                <a:gd name="T32" fmla="*/ 40 w 103"/>
                <a:gd name="T33" fmla="*/ 50 h 102"/>
                <a:gd name="T34" fmla="*/ 38 w 103"/>
                <a:gd name="T35" fmla="*/ 48 h 102"/>
                <a:gd name="T36" fmla="*/ 42 w 103"/>
                <a:gd name="T37" fmla="*/ 54 h 102"/>
                <a:gd name="T38" fmla="*/ 40 w 103"/>
                <a:gd name="T39" fmla="*/ 56 h 102"/>
                <a:gd name="T40" fmla="*/ 40 w 103"/>
                <a:gd name="T41" fmla="*/ 59 h 102"/>
                <a:gd name="T42" fmla="*/ 52 w 103"/>
                <a:gd name="T43" fmla="*/ 56 h 102"/>
                <a:gd name="T44" fmla="*/ 50 w 103"/>
                <a:gd name="T45" fmla="*/ 54 h 102"/>
                <a:gd name="T46" fmla="*/ 42 w 103"/>
                <a:gd name="T47" fmla="*/ 41 h 102"/>
                <a:gd name="T48" fmla="*/ 40 w 103"/>
                <a:gd name="T49" fmla="*/ 43 h 102"/>
                <a:gd name="T50" fmla="*/ 46 w 103"/>
                <a:gd name="T51" fmla="*/ 52 h 102"/>
                <a:gd name="T52" fmla="*/ 46 w 103"/>
                <a:gd name="T53" fmla="*/ 63 h 102"/>
                <a:gd name="T54" fmla="*/ 44 w 103"/>
                <a:gd name="T55" fmla="*/ 61 h 102"/>
                <a:gd name="T56" fmla="*/ 54 w 103"/>
                <a:gd name="T57" fmla="*/ 61 h 102"/>
                <a:gd name="T58" fmla="*/ 52 w 103"/>
                <a:gd name="T59" fmla="*/ 63 h 102"/>
                <a:gd name="T60" fmla="*/ 46 w 103"/>
                <a:gd name="T61" fmla="*/ 39 h 102"/>
                <a:gd name="T62" fmla="*/ 46 w 103"/>
                <a:gd name="T63" fmla="*/ 50 h 102"/>
                <a:gd name="T64" fmla="*/ 44 w 103"/>
                <a:gd name="T65" fmla="*/ 48 h 102"/>
                <a:gd name="T66" fmla="*/ 70 w 103"/>
                <a:gd name="T67" fmla="*/ 4 h 102"/>
                <a:gd name="T68" fmla="*/ 74 w 103"/>
                <a:gd name="T69" fmla="*/ 0 h 102"/>
                <a:gd name="T70" fmla="*/ 34 w 103"/>
                <a:gd name="T71" fmla="*/ 22 h 102"/>
                <a:gd name="T72" fmla="*/ 34 w 103"/>
                <a:gd name="T73" fmla="*/ 98 h 102"/>
                <a:gd name="T74" fmla="*/ 30 w 103"/>
                <a:gd name="T75" fmla="*/ 102 h 102"/>
                <a:gd name="T76" fmla="*/ 70 w 103"/>
                <a:gd name="T77" fmla="*/ 80 h 102"/>
                <a:gd name="T78" fmla="*/ 103 w 103"/>
                <a:gd name="T79" fmla="*/ 73 h 102"/>
                <a:gd name="T80" fmla="*/ 103 w 103"/>
                <a:gd name="T81" fmla="*/ 29 h 102"/>
                <a:gd name="T82" fmla="*/ 5 w 103"/>
                <a:gd name="T83" fmla="*/ 69 h 102"/>
                <a:gd name="T84" fmla="*/ 71 w 103"/>
                <a:gd name="T85" fmla="*/ 33 h 102"/>
                <a:gd name="T86" fmla="*/ 71 w 103"/>
                <a:gd name="T87" fmla="*/ 69 h 102"/>
                <a:gd name="T88" fmla="*/ 74 w 103"/>
                <a:gd name="T89" fmla="*/ 33 h 102"/>
                <a:gd name="T90" fmla="*/ 99 w 103"/>
                <a:gd name="T9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102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4"/>
            <p:cNvSpPr>
              <a:spLocks noEditPoints="1"/>
            </p:cNvSpPr>
            <p:nvPr userDrawn="1"/>
          </p:nvSpPr>
          <p:spPr bwMode="auto">
            <a:xfrm>
              <a:off x="7643" y="1849"/>
              <a:ext cx="172" cy="175"/>
            </a:xfrm>
            <a:custGeom>
              <a:avLst/>
              <a:gdLst>
                <a:gd name="T0" fmla="*/ 59 w 102"/>
                <a:gd name="T1" fmla="*/ 55 h 103"/>
                <a:gd name="T2" fmla="*/ 57 w 102"/>
                <a:gd name="T3" fmla="*/ 64 h 103"/>
                <a:gd name="T4" fmla="*/ 55 w 102"/>
                <a:gd name="T5" fmla="*/ 62 h 103"/>
                <a:gd name="T6" fmla="*/ 53 w 102"/>
                <a:gd name="T7" fmla="*/ 48 h 103"/>
                <a:gd name="T8" fmla="*/ 51 w 102"/>
                <a:gd name="T9" fmla="*/ 50 h 103"/>
                <a:gd name="T10" fmla="*/ 51 w 102"/>
                <a:gd name="T11" fmla="*/ 39 h 103"/>
                <a:gd name="T12" fmla="*/ 57 w 102"/>
                <a:gd name="T13" fmla="*/ 50 h 103"/>
                <a:gd name="T14" fmla="*/ 55 w 102"/>
                <a:gd name="T15" fmla="*/ 48 h 103"/>
                <a:gd name="T16" fmla="*/ 65 w 102"/>
                <a:gd name="T17" fmla="*/ 55 h 103"/>
                <a:gd name="T18" fmla="*/ 63 w 102"/>
                <a:gd name="T19" fmla="*/ 57 h 103"/>
                <a:gd name="T20" fmla="*/ 63 w 102"/>
                <a:gd name="T21" fmla="*/ 46 h 103"/>
                <a:gd name="T22" fmla="*/ 57 w 102"/>
                <a:gd name="T23" fmla="*/ 43 h 103"/>
                <a:gd name="T24" fmla="*/ 55 w 102"/>
                <a:gd name="T25" fmla="*/ 41 h 103"/>
                <a:gd name="T26" fmla="*/ 65 w 102"/>
                <a:gd name="T27" fmla="*/ 62 h 103"/>
                <a:gd name="T28" fmla="*/ 63 w 102"/>
                <a:gd name="T29" fmla="*/ 64 h 103"/>
                <a:gd name="T30" fmla="*/ 63 w 102"/>
                <a:gd name="T31" fmla="*/ 39 h 103"/>
                <a:gd name="T32" fmla="*/ 39 w 102"/>
                <a:gd name="T33" fmla="*/ 50 h 103"/>
                <a:gd name="T34" fmla="*/ 37 w 102"/>
                <a:gd name="T35" fmla="*/ 48 h 103"/>
                <a:gd name="T36" fmla="*/ 41 w 102"/>
                <a:gd name="T37" fmla="*/ 55 h 103"/>
                <a:gd name="T38" fmla="*/ 39 w 102"/>
                <a:gd name="T39" fmla="*/ 57 h 103"/>
                <a:gd name="T40" fmla="*/ 39 w 102"/>
                <a:gd name="T41" fmla="*/ 60 h 103"/>
                <a:gd name="T42" fmla="*/ 51 w 102"/>
                <a:gd name="T43" fmla="*/ 57 h 103"/>
                <a:gd name="T44" fmla="*/ 49 w 102"/>
                <a:gd name="T45" fmla="*/ 55 h 103"/>
                <a:gd name="T46" fmla="*/ 41 w 102"/>
                <a:gd name="T47" fmla="*/ 41 h 103"/>
                <a:gd name="T48" fmla="*/ 39 w 102"/>
                <a:gd name="T49" fmla="*/ 43 h 103"/>
                <a:gd name="T50" fmla="*/ 45 w 102"/>
                <a:gd name="T51" fmla="*/ 53 h 103"/>
                <a:gd name="T52" fmla="*/ 45 w 102"/>
                <a:gd name="T53" fmla="*/ 64 h 103"/>
                <a:gd name="T54" fmla="*/ 43 w 102"/>
                <a:gd name="T55" fmla="*/ 62 h 103"/>
                <a:gd name="T56" fmla="*/ 53 w 102"/>
                <a:gd name="T57" fmla="*/ 62 h 103"/>
                <a:gd name="T58" fmla="*/ 51 w 102"/>
                <a:gd name="T59" fmla="*/ 64 h 103"/>
                <a:gd name="T60" fmla="*/ 45 w 102"/>
                <a:gd name="T61" fmla="*/ 39 h 103"/>
                <a:gd name="T62" fmla="*/ 45 w 102"/>
                <a:gd name="T63" fmla="*/ 50 h 103"/>
                <a:gd name="T64" fmla="*/ 43 w 102"/>
                <a:gd name="T65" fmla="*/ 48 h 103"/>
                <a:gd name="T66" fmla="*/ 69 w 102"/>
                <a:gd name="T67" fmla="*/ 4 h 103"/>
                <a:gd name="T68" fmla="*/ 73 w 102"/>
                <a:gd name="T69" fmla="*/ 0 h 103"/>
                <a:gd name="T70" fmla="*/ 33 w 102"/>
                <a:gd name="T71" fmla="*/ 22 h 103"/>
                <a:gd name="T72" fmla="*/ 33 w 102"/>
                <a:gd name="T73" fmla="*/ 98 h 103"/>
                <a:gd name="T74" fmla="*/ 29 w 102"/>
                <a:gd name="T75" fmla="*/ 103 h 103"/>
                <a:gd name="T76" fmla="*/ 69 w 102"/>
                <a:gd name="T77" fmla="*/ 80 h 103"/>
                <a:gd name="T78" fmla="*/ 102 w 102"/>
                <a:gd name="T79" fmla="*/ 74 h 103"/>
                <a:gd name="T80" fmla="*/ 102 w 102"/>
                <a:gd name="T81" fmla="*/ 29 h 103"/>
                <a:gd name="T82" fmla="*/ 4 w 102"/>
                <a:gd name="T83" fmla="*/ 69 h 103"/>
                <a:gd name="T84" fmla="*/ 70 w 102"/>
                <a:gd name="T85" fmla="*/ 34 h 103"/>
                <a:gd name="T86" fmla="*/ 70 w 102"/>
                <a:gd name="T87" fmla="*/ 69 h 103"/>
                <a:gd name="T88" fmla="*/ 73 w 102"/>
                <a:gd name="T89" fmla="*/ 34 h 103"/>
                <a:gd name="T90" fmla="*/ 98 w 102"/>
                <a:gd name="T91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3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5"/>
            <p:cNvSpPr>
              <a:spLocks noEditPoints="1"/>
            </p:cNvSpPr>
            <p:nvPr userDrawn="1"/>
          </p:nvSpPr>
          <p:spPr bwMode="auto">
            <a:xfrm>
              <a:off x="2409" y="2284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96 h 101"/>
                <a:gd name="T12" fmla="*/ 5 w 100"/>
                <a:gd name="T13" fmla="*/ 96 h 101"/>
                <a:gd name="T14" fmla="*/ 5 w 100"/>
                <a:gd name="T15" fmla="*/ 25 h 101"/>
                <a:gd name="T16" fmla="*/ 96 w 100"/>
                <a:gd name="T17" fmla="*/ 25 h 101"/>
                <a:gd name="T18" fmla="*/ 96 w 100"/>
                <a:gd name="T19" fmla="*/ 96 h 101"/>
                <a:gd name="T20" fmla="*/ 96 w 100"/>
                <a:gd name="T21" fmla="*/ 20 h 101"/>
                <a:gd name="T22" fmla="*/ 5 w 100"/>
                <a:gd name="T23" fmla="*/ 20 h 101"/>
                <a:gd name="T24" fmla="*/ 5 w 100"/>
                <a:gd name="T25" fmla="*/ 5 h 101"/>
                <a:gd name="T26" fmla="*/ 96 w 100"/>
                <a:gd name="T27" fmla="*/ 5 h 101"/>
                <a:gd name="T28" fmla="*/ 96 w 100"/>
                <a:gd name="T29" fmla="*/ 20 h 101"/>
                <a:gd name="T30" fmla="*/ 79 w 100"/>
                <a:gd name="T31" fmla="*/ 61 h 101"/>
                <a:gd name="T32" fmla="*/ 21 w 100"/>
                <a:gd name="T33" fmla="*/ 61 h 101"/>
                <a:gd name="T34" fmla="*/ 21 w 100"/>
                <a:gd name="T35" fmla="*/ 53 h 101"/>
                <a:gd name="T36" fmla="*/ 79 w 100"/>
                <a:gd name="T37" fmla="*/ 53 h 101"/>
                <a:gd name="T38" fmla="*/ 79 w 100"/>
                <a:gd name="T39" fmla="*/ 61 h 101"/>
                <a:gd name="T40" fmla="*/ 69 w 100"/>
                <a:gd name="T41" fmla="*/ 48 h 101"/>
                <a:gd name="T42" fmla="*/ 31 w 100"/>
                <a:gd name="T43" fmla="*/ 48 h 101"/>
                <a:gd name="T44" fmla="*/ 31 w 100"/>
                <a:gd name="T45" fmla="*/ 44 h 101"/>
                <a:gd name="T46" fmla="*/ 69 w 100"/>
                <a:gd name="T47" fmla="*/ 44 h 101"/>
                <a:gd name="T48" fmla="*/ 69 w 100"/>
                <a:gd name="T49" fmla="*/ 48 h 101"/>
                <a:gd name="T50" fmla="*/ 11 w 100"/>
                <a:gd name="T51" fmla="*/ 13 h 101"/>
                <a:gd name="T52" fmla="*/ 13 w 100"/>
                <a:gd name="T53" fmla="*/ 11 h 101"/>
                <a:gd name="T54" fmla="*/ 16 w 100"/>
                <a:gd name="T55" fmla="*/ 13 h 101"/>
                <a:gd name="T56" fmla="*/ 13 w 100"/>
                <a:gd name="T57" fmla="*/ 16 h 101"/>
                <a:gd name="T58" fmla="*/ 11 w 100"/>
                <a:gd name="T59" fmla="*/ 13 h 101"/>
                <a:gd name="T60" fmla="*/ 19 w 100"/>
                <a:gd name="T61" fmla="*/ 13 h 101"/>
                <a:gd name="T62" fmla="*/ 22 w 100"/>
                <a:gd name="T63" fmla="*/ 11 h 101"/>
                <a:gd name="T64" fmla="*/ 24 w 100"/>
                <a:gd name="T65" fmla="*/ 13 h 101"/>
                <a:gd name="T66" fmla="*/ 22 w 100"/>
                <a:gd name="T67" fmla="*/ 16 h 101"/>
                <a:gd name="T68" fmla="*/ 19 w 100"/>
                <a:gd name="T69" fmla="*/ 13 h 101"/>
                <a:gd name="T70" fmla="*/ 28 w 100"/>
                <a:gd name="T71" fmla="*/ 13 h 101"/>
                <a:gd name="T72" fmla="*/ 30 w 100"/>
                <a:gd name="T73" fmla="*/ 11 h 101"/>
                <a:gd name="T74" fmla="*/ 33 w 100"/>
                <a:gd name="T75" fmla="*/ 13 h 101"/>
                <a:gd name="T76" fmla="*/ 30 w 100"/>
                <a:gd name="T77" fmla="*/ 16 h 101"/>
                <a:gd name="T78" fmla="*/ 28 w 100"/>
                <a:gd name="T79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6"/>
            <p:cNvSpPr>
              <a:spLocks noEditPoints="1"/>
            </p:cNvSpPr>
            <p:nvPr userDrawn="1"/>
          </p:nvSpPr>
          <p:spPr bwMode="auto">
            <a:xfrm>
              <a:off x="6084" y="333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95 h 100"/>
                <a:gd name="T12" fmla="*/ 5 w 100"/>
                <a:gd name="T13" fmla="*/ 95 h 100"/>
                <a:gd name="T14" fmla="*/ 5 w 100"/>
                <a:gd name="T15" fmla="*/ 24 h 100"/>
                <a:gd name="T16" fmla="*/ 96 w 100"/>
                <a:gd name="T17" fmla="*/ 24 h 100"/>
                <a:gd name="T18" fmla="*/ 96 w 100"/>
                <a:gd name="T19" fmla="*/ 95 h 100"/>
                <a:gd name="T20" fmla="*/ 96 w 100"/>
                <a:gd name="T21" fmla="*/ 20 h 100"/>
                <a:gd name="T22" fmla="*/ 5 w 100"/>
                <a:gd name="T23" fmla="*/ 20 h 100"/>
                <a:gd name="T24" fmla="*/ 5 w 100"/>
                <a:gd name="T25" fmla="*/ 4 h 100"/>
                <a:gd name="T26" fmla="*/ 96 w 100"/>
                <a:gd name="T27" fmla="*/ 4 h 100"/>
                <a:gd name="T28" fmla="*/ 96 w 100"/>
                <a:gd name="T29" fmla="*/ 20 h 100"/>
                <a:gd name="T30" fmla="*/ 79 w 100"/>
                <a:gd name="T31" fmla="*/ 60 h 100"/>
                <a:gd name="T32" fmla="*/ 21 w 100"/>
                <a:gd name="T33" fmla="*/ 60 h 100"/>
                <a:gd name="T34" fmla="*/ 21 w 100"/>
                <a:gd name="T35" fmla="*/ 52 h 100"/>
                <a:gd name="T36" fmla="*/ 79 w 100"/>
                <a:gd name="T37" fmla="*/ 52 h 100"/>
                <a:gd name="T38" fmla="*/ 79 w 100"/>
                <a:gd name="T39" fmla="*/ 60 h 100"/>
                <a:gd name="T40" fmla="*/ 69 w 100"/>
                <a:gd name="T41" fmla="*/ 48 h 100"/>
                <a:gd name="T42" fmla="*/ 31 w 100"/>
                <a:gd name="T43" fmla="*/ 48 h 100"/>
                <a:gd name="T44" fmla="*/ 31 w 100"/>
                <a:gd name="T45" fmla="*/ 43 h 100"/>
                <a:gd name="T46" fmla="*/ 69 w 100"/>
                <a:gd name="T47" fmla="*/ 43 h 100"/>
                <a:gd name="T48" fmla="*/ 69 w 100"/>
                <a:gd name="T49" fmla="*/ 48 h 100"/>
                <a:gd name="T50" fmla="*/ 11 w 100"/>
                <a:gd name="T51" fmla="*/ 13 h 100"/>
                <a:gd name="T52" fmla="*/ 13 w 100"/>
                <a:gd name="T53" fmla="*/ 10 h 100"/>
                <a:gd name="T54" fmla="*/ 16 w 100"/>
                <a:gd name="T55" fmla="*/ 13 h 100"/>
                <a:gd name="T56" fmla="*/ 13 w 100"/>
                <a:gd name="T57" fmla="*/ 15 h 100"/>
                <a:gd name="T58" fmla="*/ 11 w 100"/>
                <a:gd name="T59" fmla="*/ 13 h 100"/>
                <a:gd name="T60" fmla="*/ 19 w 100"/>
                <a:gd name="T61" fmla="*/ 13 h 100"/>
                <a:gd name="T62" fmla="*/ 22 w 100"/>
                <a:gd name="T63" fmla="*/ 10 h 100"/>
                <a:gd name="T64" fmla="*/ 24 w 100"/>
                <a:gd name="T65" fmla="*/ 13 h 100"/>
                <a:gd name="T66" fmla="*/ 22 w 100"/>
                <a:gd name="T67" fmla="*/ 15 h 100"/>
                <a:gd name="T68" fmla="*/ 19 w 100"/>
                <a:gd name="T69" fmla="*/ 13 h 100"/>
                <a:gd name="T70" fmla="*/ 28 w 100"/>
                <a:gd name="T71" fmla="*/ 13 h 100"/>
                <a:gd name="T72" fmla="*/ 30 w 100"/>
                <a:gd name="T73" fmla="*/ 10 h 100"/>
                <a:gd name="T74" fmla="*/ 33 w 100"/>
                <a:gd name="T75" fmla="*/ 13 h 100"/>
                <a:gd name="T76" fmla="*/ 30 w 100"/>
                <a:gd name="T77" fmla="*/ 15 h 100"/>
                <a:gd name="T78" fmla="*/ 28 w 100"/>
                <a:gd name="T7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17"/>
            <p:cNvSpPr>
              <a:spLocks noChangeArrowheads="1"/>
            </p:cNvSpPr>
            <p:nvPr userDrawn="1"/>
          </p:nvSpPr>
          <p:spPr bwMode="auto">
            <a:xfrm>
              <a:off x="5221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418"/>
            <p:cNvSpPr>
              <a:spLocks noChangeArrowheads="1"/>
            </p:cNvSpPr>
            <p:nvPr userDrawn="1"/>
          </p:nvSpPr>
          <p:spPr bwMode="auto">
            <a:xfrm>
              <a:off x="5265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9"/>
            <p:cNvSpPr>
              <a:spLocks noEditPoints="1"/>
            </p:cNvSpPr>
            <p:nvPr userDrawn="1"/>
          </p:nvSpPr>
          <p:spPr bwMode="auto">
            <a:xfrm>
              <a:off x="5159" y="2644"/>
              <a:ext cx="162" cy="117"/>
            </a:xfrm>
            <a:custGeom>
              <a:avLst/>
              <a:gdLst>
                <a:gd name="T0" fmla="*/ 162 w 162"/>
                <a:gd name="T1" fmla="*/ 18 h 117"/>
                <a:gd name="T2" fmla="*/ 32 w 162"/>
                <a:gd name="T3" fmla="*/ 18 h 117"/>
                <a:gd name="T4" fmla="*/ 27 w 162"/>
                <a:gd name="T5" fmla="*/ 0 h 117"/>
                <a:gd name="T6" fmla="*/ 0 w 162"/>
                <a:gd name="T7" fmla="*/ 0 h 117"/>
                <a:gd name="T8" fmla="*/ 0 w 162"/>
                <a:gd name="T9" fmla="*/ 12 h 117"/>
                <a:gd name="T10" fmla="*/ 18 w 162"/>
                <a:gd name="T11" fmla="*/ 12 h 117"/>
                <a:gd name="T12" fmla="*/ 47 w 162"/>
                <a:gd name="T13" fmla="*/ 117 h 117"/>
                <a:gd name="T14" fmla="*/ 138 w 162"/>
                <a:gd name="T15" fmla="*/ 117 h 117"/>
                <a:gd name="T16" fmla="*/ 141 w 162"/>
                <a:gd name="T17" fmla="*/ 105 h 117"/>
                <a:gd name="T18" fmla="*/ 55 w 162"/>
                <a:gd name="T19" fmla="*/ 105 h 117"/>
                <a:gd name="T20" fmla="*/ 52 w 162"/>
                <a:gd name="T21" fmla="*/ 93 h 117"/>
                <a:gd name="T22" fmla="*/ 145 w 162"/>
                <a:gd name="T23" fmla="*/ 93 h 117"/>
                <a:gd name="T24" fmla="*/ 162 w 162"/>
                <a:gd name="T25" fmla="*/ 18 h 117"/>
                <a:gd name="T26" fmla="*/ 50 w 162"/>
                <a:gd name="T27" fmla="*/ 86 h 117"/>
                <a:gd name="T28" fmla="*/ 33 w 162"/>
                <a:gd name="T29" fmla="*/ 27 h 117"/>
                <a:gd name="T30" fmla="*/ 152 w 162"/>
                <a:gd name="T31" fmla="*/ 27 h 117"/>
                <a:gd name="T32" fmla="*/ 138 w 162"/>
                <a:gd name="T33" fmla="*/ 86 h 117"/>
                <a:gd name="T34" fmla="*/ 50 w 162"/>
                <a:gd name="T35" fmla="*/ 8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17">
                  <a:moveTo>
                    <a:pt x="162" y="18"/>
                  </a:moveTo>
                  <a:lnTo>
                    <a:pt x="32" y="1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47" y="117"/>
                  </a:lnTo>
                  <a:lnTo>
                    <a:pt x="138" y="117"/>
                  </a:lnTo>
                  <a:lnTo>
                    <a:pt x="141" y="105"/>
                  </a:lnTo>
                  <a:lnTo>
                    <a:pt x="55" y="105"/>
                  </a:lnTo>
                  <a:lnTo>
                    <a:pt x="52" y="93"/>
                  </a:lnTo>
                  <a:lnTo>
                    <a:pt x="145" y="93"/>
                  </a:lnTo>
                  <a:lnTo>
                    <a:pt x="162" y="18"/>
                  </a:lnTo>
                  <a:close/>
                  <a:moveTo>
                    <a:pt x="50" y="86"/>
                  </a:moveTo>
                  <a:lnTo>
                    <a:pt x="33" y="27"/>
                  </a:lnTo>
                  <a:lnTo>
                    <a:pt x="152" y="27"/>
                  </a:lnTo>
                  <a:lnTo>
                    <a:pt x="138" y="86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0"/>
            <p:cNvSpPr>
              <a:spLocks/>
            </p:cNvSpPr>
            <p:nvPr userDrawn="1"/>
          </p:nvSpPr>
          <p:spPr bwMode="auto">
            <a:xfrm>
              <a:off x="5219" y="2708"/>
              <a:ext cx="66" cy="9"/>
            </a:xfrm>
            <a:custGeom>
              <a:avLst/>
              <a:gdLst>
                <a:gd name="T0" fmla="*/ 2 w 66"/>
                <a:gd name="T1" fmla="*/ 9 h 9"/>
                <a:gd name="T2" fmla="*/ 65 w 66"/>
                <a:gd name="T3" fmla="*/ 9 h 9"/>
                <a:gd name="T4" fmla="*/ 66 w 66"/>
                <a:gd name="T5" fmla="*/ 0 h 9"/>
                <a:gd name="T6" fmla="*/ 0 w 66"/>
                <a:gd name="T7" fmla="*/ 0 h 9"/>
                <a:gd name="T8" fmla="*/ 2 w 6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">
                  <a:moveTo>
                    <a:pt x="2" y="9"/>
                  </a:moveTo>
                  <a:lnTo>
                    <a:pt x="65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1"/>
            <p:cNvSpPr>
              <a:spLocks/>
            </p:cNvSpPr>
            <p:nvPr userDrawn="1"/>
          </p:nvSpPr>
          <p:spPr bwMode="auto">
            <a:xfrm>
              <a:off x="5213" y="2683"/>
              <a:ext cx="79" cy="7"/>
            </a:xfrm>
            <a:custGeom>
              <a:avLst/>
              <a:gdLst>
                <a:gd name="T0" fmla="*/ 1 w 79"/>
                <a:gd name="T1" fmla="*/ 7 h 7"/>
                <a:gd name="T2" fmla="*/ 77 w 79"/>
                <a:gd name="T3" fmla="*/ 7 h 7"/>
                <a:gd name="T4" fmla="*/ 79 w 79"/>
                <a:gd name="T5" fmla="*/ 0 h 7"/>
                <a:gd name="T6" fmla="*/ 0 w 79"/>
                <a:gd name="T7" fmla="*/ 0 h 7"/>
                <a:gd name="T8" fmla="*/ 1 w 7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">
                  <a:moveTo>
                    <a:pt x="1" y="7"/>
                  </a:moveTo>
                  <a:lnTo>
                    <a:pt x="77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2"/>
            <p:cNvSpPr>
              <a:spLocks/>
            </p:cNvSpPr>
            <p:nvPr userDrawn="1"/>
          </p:nvSpPr>
          <p:spPr bwMode="auto">
            <a:xfrm>
              <a:off x="-442" y="776"/>
              <a:ext cx="228" cy="105"/>
            </a:xfrm>
            <a:custGeom>
              <a:avLst/>
              <a:gdLst>
                <a:gd name="T0" fmla="*/ 207 w 228"/>
                <a:gd name="T1" fmla="*/ 46 h 105"/>
                <a:gd name="T2" fmla="*/ 228 w 228"/>
                <a:gd name="T3" fmla="*/ 37 h 105"/>
                <a:gd name="T4" fmla="*/ 115 w 228"/>
                <a:gd name="T5" fmla="*/ 0 h 105"/>
                <a:gd name="T6" fmla="*/ 0 w 228"/>
                <a:gd name="T7" fmla="*/ 37 h 105"/>
                <a:gd name="T8" fmla="*/ 115 w 228"/>
                <a:gd name="T9" fmla="*/ 76 h 105"/>
                <a:gd name="T10" fmla="*/ 200 w 228"/>
                <a:gd name="T11" fmla="*/ 47 h 105"/>
                <a:gd name="T12" fmla="*/ 200 w 228"/>
                <a:gd name="T13" fmla="*/ 88 h 105"/>
                <a:gd name="T14" fmla="*/ 195 w 228"/>
                <a:gd name="T15" fmla="*/ 88 h 105"/>
                <a:gd name="T16" fmla="*/ 195 w 228"/>
                <a:gd name="T17" fmla="*/ 105 h 105"/>
                <a:gd name="T18" fmla="*/ 217 w 228"/>
                <a:gd name="T19" fmla="*/ 105 h 105"/>
                <a:gd name="T20" fmla="*/ 217 w 228"/>
                <a:gd name="T21" fmla="*/ 88 h 105"/>
                <a:gd name="T22" fmla="*/ 207 w 228"/>
                <a:gd name="T23" fmla="*/ 88 h 105"/>
                <a:gd name="T24" fmla="*/ 207 w 228"/>
                <a:gd name="T25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05">
                  <a:moveTo>
                    <a:pt x="207" y="46"/>
                  </a:moveTo>
                  <a:lnTo>
                    <a:pt x="228" y="37"/>
                  </a:lnTo>
                  <a:lnTo>
                    <a:pt x="115" y="0"/>
                  </a:lnTo>
                  <a:lnTo>
                    <a:pt x="0" y="37"/>
                  </a:lnTo>
                  <a:lnTo>
                    <a:pt x="115" y="76"/>
                  </a:lnTo>
                  <a:lnTo>
                    <a:pt x="200" y="47"/>
                  </a:lnTo>
                  <a:lnTo>
                    <a:pt x="200" y="88"/>
                  </a:lnTo>
                  <a:lnTo>
                    <a:pt x="195" y="88"/>
                  </a:lnTo>
                  <a:lnTo>
                    <a:pt x="195" y="105"/>
                  </a:lnTo>
                  <a:lnTo>
                    <a:pt x="217" y="105"/>
                  </a:lnTo>
                  <a:lnTo>
                    <a:pt x="217" y="88"/>
                  </a:lnTo>
                  <a:lnTo>
                    <a:pt x="207" y="88"/>
                  </a:lnTo>
                  <a:lnTo>
                    <a:pt x="207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3"/>
            <p:cNvSpPr>
              <a:spLocks noEditPoints="1"/>
            </p:cNvSpPr>
            <p:nvPr userDrawn="1"/>
          </p:nvSpPr>
          <p:spPr bwMode="auto">
            <a:xfrm>
              <a:off x="-398" y="844"/>
              <a:ext cx="139" cy="76"/>
            </a:xfrm>
            <a:custGeom>
              <a:avLst/>
              <a:gdLst>
                <a:gd name="T0" fmla="*/ 0 w 139"/>
                <a:gd name="T1" fmla="*/ 0 h 76"/>
                <a:gd name="T2" fmla="*/ 0 w 139"/>
                <a:gd name="T3" fmla="*/ 59 h 76"/>
                <a:gd name="T4" fmla="*/ 27 w 139"/>
                <a:gd name="T5" fmla="*/ 59 h 76"/>
                <a:gd name="T6" fmla="*/ 27 w 139"/>
                <a:gd name="T7" fmla="*/ 76 h 76"/>
                <a:gd name="T8" fmla="*/ 119 w 139"/>
                <a:gd name="T9" fmla="*/ 76 h 76"/>
                <a:gd name="T10" fmla="*/ 119 w 139"/>
                <a:gd name="T11" fmla="*/ 59 h 76"/>
                <a:gd name="T12" fmla="*/ 139 w 139"/>
                <a:gd name="T13" fmla="*/ 59 h 76"/>
                <a:gd name="T14" fmla="*/ 139 w 139"/>
                <a:gd name="T15" fmla="*/ 0 h 76"/>
                <a:gd name="T16" fmla="*/ 71 w 139"/>
                <a:gd name="T17" fmla="*/ 23 h 76"/>
                <a:gd name="T18" fmla="*/ 0 w 139"/>
                <a:gd name="T19" fmla="*/ 0 h 76"/>
                <a:gd name="T20" fmla="*/ 130 w 139"/>
                <a:gd name="T21" fmla="*/ 50 h 76"/>
                <a:gd name="T22" fmla="*/ 110 w 139"/>
                <a:gd name="T23" fmla="*/ 50 h 76"/>
                <a:gd name="T24" fmla="*/ 110 w 139"/>
                <a:gd name="T25" fmla="*/ 69 h 76"/>
                <a:gd name="T26" fmla="*/ 34 w 139"/>
                <a:gd name="T27" fmla="*/ 69 h 76"/>
                <a:gd name="T28" fmla="*/ 34 w 139"/>
                <a:gd name="T29" fmla="*/ 50 h 76"/>
                <a:gd name="T30" fmla="*/ 7 w 139"/>
                <a:gd name="T31" fmla="*/ 50 h 76"/>
                <a:gd name="T32" fmla="*/ 7 w 139"/>
                <a:gd name="T33" fmla="*/ 10 h 76"/>
                <a:gd name="T34" fmla="*/ 71 w 139"/>
                <a:gd name="T35" fmla="*/ 32 h 76"/>
                <a:gd name="T36" fmla="*/ 130 w 139"/>
                <a:gd name="T37" fmla="*/ 11 h 76"/>
                <a:gd name="T38" fmla="*/ 130 w 139"/>
                <a:gd name="T3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76">
                  <a:moveTo>
                    <a:pt x="0" y="0"/>
                  </a:moveTo>
                  <a:lnTo>
                    <a:pt x="0" y="59"/>
                  </a:lnTo>
                  <a:lnTo>
                    <a:pt x="27" y="59"/>
                  </a:lnTo>
                  <a:lnTo>
                    <a:pt x="27" y="76"/>
                  </a:lnTo>
                  <a:lnTo>
                    <a:pt x="119" y="76"/>
                  </a:lnTo>
                  <a:lnTo>
                    <a:pt x="119" y="59"/>
                  </a:lnTo>
                  <a:lnTo>
                    <a:pt x="139" y="59"/>
                  </a:lnTo>
                  <a:lnTo>
                    <a:pt x="139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4"/>
            <p:cNvSpPr>
              <a:spLocks noEditPoints="1"/>
            </p:cNvSpPr>
            <p:nvPr userDrawn="1"/>
          </p:nvSpPr>
          <p:spPr bwMode="auto">
            <a:xfrm>
              <a:off x="6415" y="2608"/>
              <a:ext cx="176" cy="176"/>
            </a:xfrm>
            <a:custGeom>
              <a:avLst/>
              <a:gdLst>
                <a:gd name="T0" fmla="*/ 0 w 176"/>
                <a:gd name="T1" fmla="*/ 0 h 176"/>
                <a:gd name="T2" fmla="*/ 0 w 176"/>
                <a:gd name="T3" fmla="*/ 176 h 176"/>
                <a:gd name="T4" fmla="*/ 176 w 176"/>
                <a:gd name="T5" fmla="*/ 176 h 176"/>
                <a:gd name="T6" fmla="*/ 176 w 176"/>
                <a:gd name="T7" fmla="*/ 0 h 176"/>
                <a:gd name="T8" fmla="*/ 0 w 176"/>
                <a:gd name="T9" fmla="*/ 0 h 176"/>
                <a:gd name="T10" fmla="*/ 169 w 176"/>
                <a:gd name="T11" fmla="*/ 168 h 176"/>
                <a:gd name="T12" fmla="*/ 9 w 176"/>
                <a:gd name="T13" fmla="*/ 168 h 176"/>
                <a:gd name="T14" fmla="*/ 9 w 176"/>
                <a:gd name="T15" fmla="*/ 9 h 176"/>
                <a:gd name="T16" fmla="*/ 169 w 176"/>
                <a:gd name="T17" fmla="*/ 9 h 176"/>
                <a:gd name="T18" fmla="*/ 169 w 176"/>
                <a:gd name="T1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0" y="0"/>
                  </a:moveTo>
                  <a:lnTo>
                    <a:pt x="0" y="176"/>
                  </a:lnTo>
                  <a:lnTo>
                    <a:pt x="176" y="176"/>
                  </a:lnTo>
                  <a:lnTo>
                    <a:pt x="176" y="0"/>
                  </a:lnTo>
                  <a:lnTo>
                    <a:pt x="0" y="0"/>
                  </a:lnTo>
                  <a:close/>
                  <a:moveTo>
                    <a:pt x="169" y="168"/>
                  </a:moveTo>
                  <a:lnTo>
                    <a:pt x="9" y="168"/>
                  </a:lnTo>
                  <a:lnTo>
                    <a:pt x="9" y="9"/>
                  </a:lnTo>
                  <a:lnTo>
                    <a:pt x="169" y="9"/>
                  </a:lnTo>
                  <a:lnTo>
                    <a:pt x="169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5"/>
            <p:cNvSpPr>
              <a:spLocks/>
            </p:cNvSpPr>
            <p:nvPr userDrawn="1"/>
          </p:nvSpPr>
          <p:spPr bwMode="auto">
            <a:xfrm>
              <a:off x="6447" y="2657"/>
              <a:ext cx="112" cy="104"/>
            </a:xfrm>
            <a:custGeom>
              <a:avLst/>
              <a:gdLst>
                <a:gd name="T0" fmla="*/ 9 w 112"/>
                <a:gd name="T1" fmla="*/ 68 h 104"/>
                <a:gd name="T2" fmla="*/ 27 w 112"/>
                <a:gd name="T3" fmla="*/ 68 h 104"/>
                <a:gd name="T4" fmla="*/ 27 w 112"/>
                <a:gd name="T5" fmla="*/ 104 h 104"/>
                <a:gd name="T6" fmla="*/ 27 w 112"/>
                <a:gd name="T7" fmla="*/ 104 h 104"/>
                <a:gd name="T8" fmla="*/ 34 w 112"/>
                <a:gd name="T9" fmla="*/ 104 h 104"/>
                <a:gd name="T10" fmla="*/ 34 w 112"/>
                <a:gd name="T11" fmla="*/ 104 h 104"/>
                <a:gd name="T12" fmla="*/ 34 w 112"/>
                <a:gd name="T13" fmla="*/ 44 h 104"/>
                <a:gd name="T14" fmla="*/ 53 w 112"/>
                <a:gd name="T15" fmla="*/ 44 h 104"/>
                <a:gd name="T16" fmla="*/ 53 w 112"/>
                <a:gd name="T17" fmla="*/ 104 h 104"/>
                <a:gd name="T18" fmla="*/ 53 w 112"/>
                <a:gd name="T19" fmla="*/ 104 h 104"/>
                <a:gd name="T20" fmla="*/ 61 w 112"/>
                <a:gd name="T21" fmla="*/ 104 h 104"/>
                <a:gd name="T22" fmla="*/ 61 w 112"/>
                <a:gd name="T23" fmla="*/ 104 h 104"/>
                <a:gd name="T24" fmla="*/ 61 w 112"/>
                <a:gd name="T25" fmla="*/ 31 h 104"/>
                <a:gd name="T26" fmla="*/ 78 w 112"/>
                <a:gd name="T27" fmla="*/ 31 h 104"/>
                <a:gd name="T28" fmla="*/ 78 w 112"/>
                <a:gd name="T29" fmla="*/ 104 h 104"/>
                <a:gd name="T30" fmla="*/ 80 w 112"/>
                <a:gd name="T31" fmla="*/ 104 h 104"/>
                <a:gd name="T32" fmla="*/ 86 w 112"/>
                <a:gd name="T33" fmla="*/ 104 h 104"/>
                <a:gd name="T34" fmla="*/ 86 w 112"/>
                <a:gd name="T35" fmla="*/ 104 h 104"/>
                <a:gd name="T36" fmla="*/ 86 w 112"/>
                <a:gd name="T37" fmla="*/ 7 h 104"/>
                <a:gd name="T38" fmla="*/ 105 w 112"/>
                <a:gd name="T39" fmla="*/ 7 h 104"/>
                <a:gd name="T40" fmla="*/ 105 w 112"/>
                <a:gd name="T41" fmla="*/ 104 h 104"/>
                <a:gd name="T42" fmla="*/ 112 w 112"/>
                <a:gd name="T43" fmla="*/ 104 h 104"/>
                <a:gd name="T44" fmla="*/ 112 w 112"/>
                <a:gd name="T45" fmla="*/ 0 h 104"/>
                <a:gd name="T46" fmla="*/ 80 w 112"/>
                <a:gd name="T47" fmla="*/ 0 h 104"/>
                <a:gd name="T48" fmla="*/ 80 w 112"/>
                <a:gd name="T49" fmla="*/ 24 h 104"/>
                <a:gd name="T50" fmla="*/ 53 w 112"/>
                <a:gd name="T51" fmla="*/ 24 h 104"/>
                <a:gd name="T52" fmla="*/ 53 w 112"/>
                <a:gd name="T53" fmla="*/ 36 h 104"/>
                <a:gd name="T54" fmla="*/ 27 w 112"/>
                <a:gd name="T55" fmla="*/ 36 h 104"/>
                <a:gd name="T56" fmla="*/ 27 w 112"/>
                <a:gd name="T57" fmla="*/ 60 h 104"/>
                <a:gd name="T58" fmla="*/ 0 w 112"/>
                <a:gd name="T59" fmla="*/ 60 h 104"/>
                <a:gd name="T60" fmla="*/ 0 w 112"/>
                <a:gd name="T61" fmla="*/ 104 h 104"/>
                <a:gd name="T62" fmla="*/ 9 w 112"/>
                <a:gd name="T63" fmla="*/ 104 h 104"/>
                <a:gd name="T64" fmla="*/ 9 w 112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04">
                  <a:moveTo>
                    <a:pt x="9" y="68"/>
                  </a:moveTo>
                  <a:lnTo>
                    <a:pt x="27" y="68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44"/>
                  </a:lnTo>
                  <a:lnTo>
                    <a:pt x="53" y="44"/>
                  </a:lnTo>
                  <a:lnTo>
                    <a:pt x="53" y="104"/>
                  </a:lnTo>
                  <a:lnTo>
                    <a:pt x="53" y="104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1" y="31"/>
                  </a:lnTo>
                  <a:lnTo>
                    <a:pt x="78" y="31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7"/>
                  </a:lnTo>
                  <a:lnTo>
                    <a:pt x="105" y="7"/>
                  </a:lnTo>
                  <a:lnTo>
                    <a:pt x="105" y="104"/>
                  </a:lnTo>
                  <a:lnTo>
                    <a:pt x="112" y="104"/>
                  </a:lnTo>
                  <a:lnTo>
                    <a:pt x="112" y="0"/>
                  </a:lnTo>
                  <a:lnTo>
                    <a:pt x="80" y="0"/>
                  </a:lnTo>
                  <a:lnTo>
                    <a:pt x="80" y="24"/>
                  </a:lnTo>
                  <a:lnTo>
                    <a:pt x="53" y="24"/>
                  </a:lnTo>
                  <a:lnTo>
                    <a:pt x="53" y="36"/>
                  </a:lnTo>
                  <a:lnTo>
                    <a:pt x="27" y="36"/>
                  </a:lnTo>
                  <a:lnTo>
                    <a:pt x="27" y="60"/>
                  </a:lnTo>
                  <a:lnTo>
                    <a:pt x="0" y="60"/>
                  </a:lnTo>
                  <a:lnTo>
                    <a:pt x="0" y="104"/>
                  </a:lnTo>
                  <a:lnTo>
                    <a:pt x="9" y="104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6"/>
            <p:cNvSpPr>
              <a:spLocks noEditPoints="1"/>
            </p:cNvSpPr>
            <p:nvPr userDrawn="1"/>
          </p:nvSpPr>
          <p:spPr bwMode="auto">
            <a:xfrm>
              <a:off x="6125" y="1187"/>
              <a:ext cx="152" cy="174"/>
            </a:xfrm>
            <a:custGeom>
              <a:avLst/>
              <a:gdLst>
                <a:gd name="T0" fmla="*/ 71 w 90"/>
                <a:gd name="T1" fmla="*/ 20 h 103"/>
                <a:gd name="T2" fmla="*/ 81 w 90"/>
                <a:gd name="T3" fmla="*/ 47 h 103"/>
                <a:gd name="T4" fmla="*/ 79 w 90"/>
                <a:gd name="T5" fmla="*/ 50 h 103"/>
                <a:gd name="T6" fmla="*/ 79 w 90"/>
                <a:gd name="T7" fmla="*/ 50 h 103"/>
                <a:gd name="T8" fmla="*/ 77 w 90"/>
                <a:gd name="T9" fmla="*/ 47 h 103"/>
                <a:gd name="T10" fmla="*/ 68 w 90"/>
                <a:gd name="T11" fmla="*/ 23 h 103"/>
                <a:gd name="T12" fmla="*/ 44 w 90"/>
                <a:gd name="T13" fmla="*/ 13 h 103"/>
                <a:gd name="T14" fmla="*/ 42 w 90"/>
                <a:gd name="T15" fmla="*/ 11 h 103"/>
                <a:gd name="T16" fmla="*/ 44 w 90"/>
                <a:gd name="T17" fmla="*/ 8 h 103"/>
                <a:gd name="T18" fmla="*/ 45 w 90"/>
                <a:gd name="T19" fmla="*/ 8 h 103"/>
                <a:gd name="T20" fmla="*/ 71 w 90"/>
                <a:gd name="T21" fmla="*/ 20 h 103"/>
                <a:gd name="T22" fmla="*/ 43 w 90"/>
                <a:gd name="T23" fmla="*/ 17 h 103"/>
                <a:gd name="T24" fmla="*/ 43 w 90"/>
                <a:gd name="T25" fmla="*/ 17 h 103"/>
                <a:gd name="T26" fmla="*/ 41 w 90"/>
                <a:gd name="T27" fmla="*/ 19 h 103"/>
                <a:gd name="T28" fmla="*/ 43 w 90"/>
                <a:gd name="T29" fmla="*/ 21 h 103"/>
                <a:gd name="T30" fmla="*/ 61 w 90"/>
                <a:gd name="T31" fmla="*/ 30 h 103"/>
                <a:gd name="T32" fmla="*/ 68 w 90"/>
                <a:gd name="T33" fmla="*/ 48 h 103"/>
                <a:gd name="T34" fmla="*/ 70 w 90"/>
                <a:gd name="T35" fmla="*/ 51 h 103"/>
                <a:gd name="T36" fmla="*/ 71 w 90"/>
                <a:gd name="T37" fmla="*/ 51 h 103"/>
                <a:gd name="T38" fmla="*/ 73 w 90"/>
                <a:gd name="T39" fmla="*/ 48 h 103"/>
                <a:gd name="T40" fmla="*/ 64 w 90"/>
                <a:gd name="T41" fmla="*/ 26 h 103"/>
                <a:gd name="T42" fmla="*/ 43 w 90"/>
                <a:gd name="T43" fmla="*/ 17 h 103"/>
                <a:gd name="T44" fmla="*/ 77 w 90"/>
                <a:gd name="T45" fmla="*/ 14 h 103"/>
                <a:gd name="T46" fmla="*/ 46 w 90"/>
                <a:gd name="T47" fmla="*/ 0 h 103"/>
                <a:gd name="T48" fmla="*/ 43 w 90"/>
                <a:gd name="T49" fmla="*/ 2 h 103"/>
                <a:gd name="T50" fmla="*/ 45 w 90"/>
                <a:gd name="T51" fmla="*/ 5 h 103"/>
                <a:gd name="T52" fmla="*/ 74 w 90"/>
                <a:gd name="T53" fmla="*/ 18 h 103"/>
                <a:gd name="T54" fmla="*/ 85 w 90"/>
                <a:gd name="T55" fmla="*/ 47 h 103"/>
                <a:gd name="T56" fmla="*/ 87 w 90"/>
                <a:gd name="T57" fmla="*/ 49 h 103"/>
                <a:gd name="T58" fmla="*/ 87 w 90"/>
                <a:gd name="T59" fmla="*/ 49 h 103"/>
                <a:gd name="T60" fmla="*/ 89 w 90"/>
                <a:gd name="T61" fmla="*/ 47 h 103"/>
                <a:gd name="T62" fmla="*/ 77 w 90"/>
                <a:gd name="T63" fmla="*/ 14 h 103"/>
                <a:gd name="T64" fmla="*/ 46 w 90"/>
                <a:gd name="T65" fmla="*/ 49 h 103"/>
                <a:gd name="T66" fmla="*/ 70 w 90"/>
                <a:gd name="T67" fmla="*/ 74 h 103"/>
                <a:gd name="T68" fmla="*/ 68 w 90"/>
                <a:gd name="T69" fmla="*/ 75 h 103"/>
                <a:gd name="T70" fmla="*/ 57 w 90"/>
                <a:gd name="T71" fmla="*/ 83 h 103"/>
                <a:gd name="T72" fmla="*/ 66 w 90"/>
                <a:gd name="T73" fmla="*/ 103 h 103"/>
                <a:gd name="T74" fmla="*/ 15 w 90"/>
                <a:gd name="T75" fmla="*/ 103 h 103"/>
                <a:gd name="T76" fmla="*/ 24 w 90"/>
                <a:gd name="T77" fmla="*/ 81 h 103"/>
                <a:gd name="T78" fmla="*/ 14 w 90"/>
                <a:gd name="T79" fmla="*/ 74 h 103"/>
                <a:gd name="T80" fmla="*/ 16 w 90"/>
                <a:gd name="T81" fmla="*/ 20 h 103"/>
                <a:gd name="T82" fmla="*/ 17 w 90"/>
                <a:gd name="T83" fmla="*/ 18 h 103"/>
                <a:gd name="T84" fmla="*/ 41 w 90"/>
                <a:gd name="T85" fmla="*/ 43 h 103"/>
                <a:gd name="T86" fmla="*/ 50 w 90"/>
                <a:gd name="T87" fmla="*/ 35 h 103"/>
                <a:gd name="T88" fmla="*/ 54 w 90"/>
                <a:gd name="T89" fmla="*/ 35 h 103"/>
                <a:gd name="T90" fmla="*/ 55 w 90"/>
                <a:gd name="T91" fmla="*/ 37 h 103"/>
                <a:gd name="T92" fmla="*/ 55 w 90"/>
                <a:gd name="T93" fmla="*/ 40 h 103"/>
                <a:gd name="T94" fmla="*/ 46 w 90"/>
                <a:gd name="T95" fmla="*/ 49 h 103"/>
                <a:gd name="T96" fmla="*/ 64 w 90"/>
                <a:gd name="T97" fmla="*/ 74 h 103"/>
                <a:gd name="T98" fmla="*/ 17 w 90"/>
                <a:gd name="T99" fmla="*/ 25 h 103"/>
                <a:gd name="T100" fmla="*/ 18 w 90"/>
                <a:gd name="T101" fmla="*/ 71 h 103"/>
                <a:gd name="T102" fmla="*/ 42 w 90"/>
                <a:gd name="T103" fmla="*/ 81 h 103"/>
                <a:gd name="T104" fmla="*/ 42 w 90"/>
                <a:gd name="T105" fmla="*/ 81 h 103"/>
                <a:gd name="T106" fmla="*/ 64 w 90"/>
                <a:gd name="T107" fmla="*/ 74 h 103"/>
                <a:gd name="T108" fmla="*/ 15 w 90"/>
                <a:gd name="T109" fmla="*/ 39 h 103"/>
                <a:gd name="T110" fmla="*/ 18 w 90"/>
                <a:gd name="T111" fmla="*/ 42 h 103"/>
                <a:gd name="T112" fmla="*/ 21 w 90"/>
                <a:gd name="T113" fmla="*/ 39 h 103"/>
                <a:gd name="T114" fmla="*/ 18 w 90"/>
                <a:gd name="T115" fmla="*/ 35 h 103"/>
                <a:gd name="T116" fmla="*/ 15 w 90"/>
                <a:gd name="T117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3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7"/>
            <p:cNvSpPr>
              <a:spLocks noEditPoints="1"/>
            </p:cNvSpPr>
            <p:nvPr userDrawn="1"/>
          </p:nvSpPr>
          <p:spPr bwMode="auto">
            <a:xfrm>
              <a:off x="5763" y="1506"/>
              <a:ext cx="194" cy="171"/>
            </a:xfrm>
            <a:custGeom>
              <a:avLst/>
              <a:gdLst>
                <a:gd name="T0" fmla="*/ 105 w 115"/>
                <a:gd name="T1" fmla="*/ 0 h 101"/>
                <a:gd name="T2" fmla="*/ 9 w 115"/>
                <a:gd name="T3" fmla="*/ 0 h 101"/>
                <a:gd name="T4" fmla="*/ 0 w 115"/>
                <a:gd name="T5" fmla="*/ 9 h 101"/>
                <a:gd name="T6" fmla="*/ 0 w 115"/>
                <a:gd name="T7" fmla="*/ 77 h 101"/>
                <a:gd name="T8" fmla="*/ 9 w 115"/>
                <a:gd name="T9" fmla="*/ 86 h 101"/>
                <a:gd name="T10" fmla="*/ 41 w 115"/>
                <a:gd name="T11" fmla="*/ 86 h 101"/>
                <a:gd name="T12" fmla="*/ 41 w 115"/>
                <a:gd name="T13" fmla="*/ 97 h 101"/>
                <a:gd name="T14" fmla="*/ 38 w 115"/>
                <a:gd name="T15" fmla="*/ 97 h 101"/>
                <a:gd name="T16" fmla="*/ 36 w 115"/>
                <a:gd name="T17" fmla="*/ 99 h 101"/>
                <a:gd name="T18" fmla="*/ 38 w 115"/>
                <a:gd name="T19" fmla="*/ 101 h 101"/>
                <a:gd name="T20" fmla="*/ 77 w 115"/>
                <a:gd name="T21" fmla="*/ 101 h 101"/>
                <a:gd name="T22" fmla="*/ 79 w 115"/>
                <a:gd name="T23" fmla="*/ 99 h 101"/>
                <a:gd name="T24" fmla="*/ 77 w 115"/>
                <a:gd name="T25" fmla="*/ 97 h 101"/>
                <a:gd name="T26" fmla="*/ 74 w 115"/>
                <a:gd name="T27" fmla="*/ 97 h 101"/>
                <a:gd name="T28" fmla="*/ 74 w 115"/>
                <a:gd name="T29" fmla="*/ 86 h 101"/>
                <a:gd name="T30" fmla="*/ 105 w 115"/>
                <a:gd name="T31" fmla="*/ 86 h 101"/>
                <a:gd name="T32" fmla="*/ 115 w 115"/>
                <a:gd name="T33" fmla="*/ 77 h 101"/>
                <a:gd name="T34" fmla="*/ 115 w 115"/>
                <a:gd name="T35" fmla="*/ 9 h 101"/>
                <a:gd name="T36" fmla="*/ 105 w 115"/>
                <a:gd name="T37" fmla="*/ 0 h 101"/>
                <a:gd name="T38" fmla="*/ 9 w 115"/>
                <a:gd name="T39" fmla="*/ 5 h 101"/>
                <a:gd name="T40" fmla="*/ 105 w 115"/>
                <a:gd name="T41" fmla="*/ 5 h 101"/>
                <a:gd name="T42" fmla="*/ 110 w 115"/>
                <a:gd name="T43" fmla="*/ 9 h 101"/>
                <a:gd name="T44" fmla="*/ 110 w 115"/>
                <a:gd name="T45" fmla="*/ 62 h 101"/>
                <a:gd name="T46" fmla="*/ 5 w 115"/>
                <a:gd name="T47" fmla="*/ 62 h 101"/>
                <a:gd name="T48" fmla="*/ 5 w 115"/>
                <a:gd name="T49" fmla="*/ 9 h 101"/>
                <a:gd name="T50" fmla="*/ 9 w 115"/>
                <a:gd name="T51" fmla="*/ 5 h 101"/>
                <a:gd name="T52" fmla="*/ 105 w 115"/>
                <a:gd name="T53" fmla="*/ 82 h 101"/>
                <a:gd name="T54" fmla="*/ 9 w 115"/>
                <a:gd name="T55" fmla="*/ 82 h 101"/>
                <a:gd name="T56" fmla="*/ 5 w 115"/>
                <a:gd name="T57" fmla="*/ 77 h 101"/>
                <a:gd name="T58" fmla="*/ 5 w 115"/>
                <a:gd name="T59" fmla="*/ 65 h 101"/>
                <a:gd name="T60" fmla="*/ 110 w 115"/>
                <a:gd name="T61" fmla="*/ 65 h 101"/>
                <a:gd name="T62" fmla="*/ 110 w 115"/>
                <a:gd name="T63" fmla="*/ 77 h 101"/>
                <a:gd name="T64" fmla="*/ 105 w 115"/>
                <a:gd name="T65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1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28"/>
            <p:cNvSpPr>
              <a:spLocks noChangeArrowheads="1"/>
            </p:cNvSpPr>
            <p:nvPr userDrawn="1"/>
          </p:nvSpPr>
          <p:spPr bwMode="auto">
            <a:xfrm>
              <a:off x="5854" y="1625"/>
              <a:ext cx="11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9"/>
            <p:cNvSpPr>
              <a:spLocks noEditPoints="1"/>
            </p:cNvSpPr>
            <p:nvPr userDrawn="1"/>
          </p:nvSpPr>
          <p:spPr bwMode="auto">
            <a:xfrm>
              <a:off x="3926" y="429"/>
              <a:ext cx="194" cy="169"/>
            </a:xfrm>
            <a:custGeom>
              <a:avLst/>
              <a:gdLst>
                <a:gd name="T0" fmla="*/ 105 w 115"/>
                <a:gd name="T1" fmla="*/ 0 h 100"/>
                <a:gd name="T2" fmla="*/ 9 w 115"/>
                <a:gd name="T3" fmla="*/ 0 h 100"/>
                <a:gd name="T4" fmla="*/ 0 w 115"/>
                <a:gd name="T5" fmla="*/ 9 h 100"/>
                <a:gd name="T6" fmla="*/ 0 w 115"/>
                <a:gd name="T7" fmla="*/ 77 h 100"/>
                <a:gd name="T8" fmla="*/ 9 w 115"/>
                <a:gd name="T9" fmla="*/ 86 h 100"/>
                <a:gd name="T10" fmla="*/ 41 w 115"/>
                <a:gd name="T11" fmla="*/ 86 h 100"/>
                <a:gd name="T12" fmla="*/ 41 w 115"/>
                <a:gd name="T13" fmla="*/ 96 h 100"/>
                <a:gd name="T14" fmla="*/ 38 w 115"/>
                <a:gd name="T15" fmla="*/ 96 h 100"/>
                <a:gd name="T16" fmla="*/ 36 w 115"/>
                <a:gd name="T17" fmla="*/ 98 h 100"/>
                <a:gd name="T18" fmla="*/ 38 w 115"/>
                <a:gd name="T19" fmla="*/ 100 h 100"/>
                <a:gd name="T20" fmla="*/ 77 w 115"/>
                <a:gd name="T21" fmla="*/ 100 h 100"/>
                <a:gd name="T22" fmla="*/ 79 w 115"/>
                <a:gd name="T23" fmla="*/ 98 h 100"/>
                <a:gd name="T24" fmla="*/ 77 w 115"/>
                <a:gd name="T25" fmla="*/ 96 h 100"/>
                <a:gd name="T26" fmla="*/ 74 w 115"/>
                <a:gd name="T27" fmla="*/ 96 h 100"/>
                <a:gd name="T28" fmla="*/ 74 w 115"/>
                <a:gd name="T29" fmla="*/ 86 h 100"/>
                <a:gd name="T30" fmla="*/ 105 w 115"/>
                <a:gd name="T31" fmla="*/ 86 h 100"/>
                <a:gd name="T32" fmla="*/ 115 w 115"/>
                <a:gd name="T33" fmla="*/ 77 h 100"/>
                <a:gd name="T34" fmla="*/ 115 w 115"/>
                <a:gd name="T35" fmla="*/ 9 h 100"/>
                <a:gd name="T36" fmla="*/ 105 w 115"/>
                <a:gd name="T37" fmla="*/ 0 h 100"/>
                <a:gd name="T38" fmla="*/ 9 w 115"/>
                <a:gd name="T39" fmla="*/ 4 h 100"/>
                <a:gd name="T40" fmla="*/ 105 w 115"/>
                <a:gd name="T41" fmla="*/ 4 h 100"/>
                <a:gd name="T42" fmla="*/ 110 w 115"/>
                <a:gd name="T43" fmla="*/ 9 h 100"/>
                <a:gd name="T44" fmla="*/ 110 w 115"/>
                <a:gd name="T45" fmla="*/ 61 h 100"/>
                <a:gd name="T46" fmla="*/ 5 w 115"/>
                <a:gd name="T47" fmla="*/ 61 h 100"/>
                <a:gd name="T48" fmla="*/ 5 w 115"/>
                <a:gd name="T49" fmla="*/ 9 h 100"/>
                <a:gd name="T50" fmla="*/ 9 w 115"/>
                <a:gd name="T51" fmla="*/ 4 h 100"/>
                <a:gd name="T52" fmla="*/ 105 w 115"/>
                <a:gd name="T53" fmla="*/ 82 h 100"/>
                <a:gd name="T54" fmla="*/ 9 w 115"/>
                <a:gd name="T55" fmla="*/ 82 h 100"/>
                <a:gd name="T56" fmla="*/ 5 w 115"/>
                <a:gd name="T57" fmla="*/ 77 h 100"/>
                <a:gd name="T58" fmla="*/ 5 w 115"/>
                <a:gd name="T59" fmla="*/ 65 h 100"/>
                <a:gd name="T60" fmla="*/ 110 w 115"/>
                <a:gd name="T61" fmla="*/ 65 h 100"/>
                <a:gd name="T62" fmla="*/ 110 w 115"/>
                <a:gd name="T63" fmla="*/ 77 h 100"/>
                <a:gd name="T64" fmla="*/ 105 w 115"/>
                <a:gd name="T65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30"/>
            <p:cNvSpPr>
              <a:spLocks noChangeArrowheads="1"/>
            </p:cNvSpPr>
            <p:nvPr userDrawn="1"/>
          </p:nvSpPr>
          <p:spPr bwMode="auto">
            <a:xfrm>
              <a:off x="4017" y="548"/>
              <a:ext cx="10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1"/>
            <p:cNvSpPr>
              <a:spLocks/>
            </p:cNvSpPr>
            <p:nvPr userDrawn="1"/>
          </p:nvSpPr>
          <p:spPr bwMode="auto">
            <a:xfrm>
              <a:off x="6044" y="2269"/>
              <a:ext cx="146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2"/>
            <p:cNvSpPr>
              <a:spLocks noChangeArrowheads="1"/>
            </p:cNvSpPr>
            <p:nvPr userDrawn="1"/>
          </p:nvSpPr>
          <p:spPr bwMode="auto">
            <a:xfrm>
              <a:off x="6044" y="2328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3"/>
            <p:cNvSpPr>
              <a:spLocks/>
            </p:cNvSpPr>
            <p:nvPr userDrawn="1"/>
          </p:nvSpPr>
          <p:spPr bwMode="auto">
            <a:xfrm>
              <a:off x="6044" y="2373"/>
              <a:ext cx="146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4"/>
            <p:cNvSpPr>
              <a:spLocks noEditPoints="1"/>
            </p:cNvSpPr>
            <p:nvPr userDrawn="1"/>
          </p:nvSpPr>
          <p:spPr bwMode="auto">
            <a:xfrm>
              <a:off x="5368" y="511"/>
              <a:ext cx="157" cy="155"/>
            </a:xfrm>
            <a:custGeom>
              <a:avLst/>
              <a:gdLst>
                <a:gd name="T0" fmla="*/ 92 w 93"/>
                <a:gd name="T1" fmla="*/ 51 h 92"/>
                <a:gd name="T2" fmla="*/ 93 w 93"/>
                <a:gd name="T3" fmla="*/ 43 h 92"/>
                <a:gd name="T4" fmla="*/ 83 w 93"/>
                <a:gd name="T5" fmla="*/ 37 h 92"/>
                <a:gd name="T6" fmla="*/ 89 w 93"/>
                <a:gd name="T7" fmla="*/ 28 h 92"/>
                <a:gd name="T8" fmla="*/ 85 w 93"/>
                <a:gd name="T9" fmla="*/ 20 h 92"/>
                <a:gd name="T10" fmla="*/ 71 w 93"/>
                <a:gd name="T11" fmla="*/ 18 h 92"/>
                <a:gd name="T12" fmla="*/ 71 w 93"/>
                <a:gd name="T13" fmla="*/ 7 h 92"/>
                <a:gd name="T14" fmla="*/ 60 w 93"/>
                <a:gd name="T15" fmla="*/ 11 h 92"/>
                <a:gd name="T16" fmla="*/ 52 w 93"/>
                <a:gd name="T17" fmla="*/ 0 h 92"/>
                <a:gd name="T18" fmla="*/ 44 w 93"/>
                <a:gd name="T19" fmla="*/ 0 h 92"/>
                <a:gd name="T20" fmla="*/ 38 w 93"/>
                <a:gd name="T21" fmla="*/ 9 h 92"/>
                <a:gd name="T22" fmla="*/ 28 w 93"/>
                <a:gd name="T23" fmla="*/ 4 h 92"/>
                <a:gd name="T24" fmla="*/ 21 w 93"/>
                <a:gd name="T25" fmla="*/ 8 h 92"/>
                <a:gd name="T26" fmla="*/ 18 w 93"/>
                <a:gd name="T27" fmla="*/ 21 h 92"/>
                <a:gd name="T28" fmla="*/ 7 w 93"/>
                <a:gd name="T29" fmla="*/ 22 h 92"/>
                <a:gd name="T30" fmla="*/ 11 w 93"/>
                <a:gd name="T31" fmla="*/ 32 h 92"/>
                <a:gd name="T32" fmla="*/ 1 w 93"/>
                <a:gd name="T33" fmla="*/ 41 h 92"/>
                <a:gd name="T34" fmla="*/ 1 w 93"/>
                <a:gd name="T35" fmla="*/ 49 h 92"/>
                <a:gd name="T36" fmla="*/ 10 w 93"/>
                <a:gd name="T37" fmla="*/ 55 h 92"/>
                <a:gd name="T38" fmla="*/ 4 w 93"/>
                <a:gd name="T39" fmla="*/ 64 h 92"/>
                <a:gd name="T40" fmla="*/ 8 w 93"/>
                <a:gd name="T41" fmla="*/ 71 h 92"/>
                <a:gd name="T42" fmla="*/ 22 w 93"/>
                <a:gd name="T43" fmla="*/ 74 h 92"/>
                <a:gd name="T44" fmla="*/ 22 w 93"/>
                <a:gd name="T45" fmla="*/ 85 h 92"/>
                <a:gd name="T46" fmla="*/ 33 w 93"/>
                <a:gd name="T47" fmla="*/ 81 h 92"/>
                <a:gd name="T48" fmla="*/ 41 w 93"/>
                <a:gd name="T49" fmla="*/ 92 h 92"/>
                <a:gd name="T50" fmla="*/ 50 w 93"/>
                <a:gd name="T51" fmla="*/ 92 h 92"/>
                <a:gd name="T52" fmla="*/ 55 w 93"/>
                <a:gd name="T53" fmla="*/ 83 h 92"/>
                <a:gd name="T54" fmla="*/ 65 w 93"/>
                <a:gd name="T55" fmla="*/ 88 h 92"/>
                <a:gd name="T56" fmla="*/ 72 w 93"/>
                <a:gd name="T57" fmla="*/ 84 h 92"/>
                <a:gd name="T58" fmla="*/ 75 w 93"/>
                <a:gd name="T59" fmla="*/ 71 h 92"/>
                <a:gd name="T60" fmla="*/ 86 w 93"/>
                <a:gd name="T61" fmla="*/ 70 h 92"/>
                <a:gd name="T62" fmla="*/ 82 w 93"/>
                <a:gd name="T63" fmla="*/ 60 h 92"/>
                <a:gd name="T64" fmla="*/ 76 w 93"/>
                <a:gd name="T65" fmla="*/ 47 h 92"/>
                <a:gd name="T66" fmla="*/ 17 w 93"/>
                <a:gd name="T67" fmla="*/ 45 h 92"/>
                <a:gd name="T68" fmla="*/ 76 w 93"/>
                <a:gd name="T69" fmla="*/ 47 h 92"/>
                <a:gd name="T70" fmla="*/ 51 w 93"/>
                <a:gd name="T71" fmla="*/ 53 h 92"/>
                <a:gd name="T72" fmla="*/ 43 w 93"/>
                <a:gd name="T7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92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5"/>
            <p:cNvSpPr>
              <a:spLocks noEditPoints="1"/>
            </p:cNvSpPr>
            <p:nvPr userDrawn="1"/>
          </p:nvSpPr>
          <p:spPr bwMode="auto">
            <a:xfrm>
              <a:off x="5859" y="1995"/>
              <a:ext cx="114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6"/>
            <p:cNvSpPr>
              <a:spLocks noEditPoints="1"/>
            </p:cNvSpPr>
            <p:nvPr userDrawn="1"/>
          </p:nvSpPr>
          <p:spPr bwMode="auto">
            <a:xfrm>
              <a:off x="6062" y="1883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7 h 97"/>
                <a:gd name="T28" fmla="*/ 62 w 66"/>
                <a:gd name="T29" fmla="*/ 77 h 97"/>
                <a:gd name="T30" fmla="*/ 62 w 66"/>
                <a:gd name="T31" fmla="*/ 87 h 97"/>
                <a:gd name="T32" fmla="*/ 62 w 66"/>
                <a:gd name="T33" fmla="*/ 21 h 97"/>
                <a:gd name="T34" fmla="*/ 4 w 66"/>
                <a:gd name="T35" fmla="*/ 21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1 h 97"/>
                <a:gd name="T46" fmla="*/ 29 w 66"/>
                <a:gd name="T47" fmla="*/ 85 h 97"/>
                <a:gd name="T48" fmla="*/ 33 w 66"/>
                <a:gd name="T49" fmla="*/ 80 h 97"/>
                <a:gd name="T50" fmla="*/ 37 w 66"/>
                <a:gd name="T51" fmla="*/ 85 h 97"/>
                <a:gd name="T52" fmla="*/ 33 w 66"/>
                <a:gd name="T53" fmla="*/ 89 h 97"/>
                <a:gd name="T54" fmla="*/ 29 w 66"/>
                <a:gd name="T55" fmla="*/ 85 h 97"/>
                <a:gd name="T56" fmla="*/ 26 w 66"/>
                <a:gd name="T57" fmla="*/ 11 h 97"/>
                <a:gd name="T58" fmla="*/ 41 w 66"/>
                <a:gd name="T59" fmla="*/ 11 h 97"/>
                <a:gd name="T60" fmla="*/ 41 w 66"/>
                <a:gd name="T61" fmla="*/ 14 h 97"/>
                <a:gd name="T62" fmla="*/ 26 w 66"/>
                <a:gd name="T63" fmla="*/ 14 h 97"/>
                <a:gd name="T64" fmla="*/ 26 w 66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7"/>
            <p:cNvSpPr>
              <a:spLocks noEditPoints="1"/>
            </p:cNvSpPr>
            <p:nvPr userDrawn="1"/>
          </p:nvSpPr>
          <p:spPr bwMode="auto">
            <a:xfrm>
              <a:off x="6268" y="1995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6 h 97"/>
                <a:gd name="T28" fmla="*/ 62 w 66"/>
                <a:gd name="T29" fmla="*/ 76 h 97"/>
                <a:gd name="T30" fmla="*/ 62 w 66"/>
                <a:gd name="T31" fmla="*/ 87 h 97"/>
                <a:gd name="T32" fmla="*/ 62 w 66"/>
                <a:gd name="T33" fmla="*/ 20 h 97"/>
                <a:gd name="T34" fmla="*/ 4 w 66"/>
                <a:gd name="T35" fmla="*/ 20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0 h 97"/>
                <a:gd name="T46" fmla="*/ 29 w 66"/>
                <a:gd name="T47" fmla="*/ 84 h 97"/>
                <a:gd name="T48" fmla="*/ 33 w 66"/>
                <a:gd name="T49" fmla="*/ 80 h 97"/>
                <a:gd name="T50" fmla="*/ 37 w 66"/>
                <a:gd name="T51" fmla="*/ 84 h 97"/>
                <a:gd name="T52" fmla="*/ 33 w 66"/>
                <a:gd name="T53" fmla="*/ 89 h 97"/>
                <a:gd name="T54" fmla="*/ 29 w 66"/>
                <a:gd name="T55" fmla="*/ 84 h 97"/>
                <a:gd name="T56" fmla="*/ 25 w 66"/>
                <a:gd name="T57" fmla="*/ 10 h 97"/>
                <a:gd name="T58" fmla="*/ 41 w 66"/>
                <a:gd name="T59" fmla="*/ 10 h 97"/>
                <a:gd name="T60" fmla="*/ 41 w 66"/>
                <a:gd name="T61" fmla="*/ 14 h 97"/>
                <a:gd name="T62" fmla="*/ 25 w 66"/>
                <a:gd name="T63" fmla="*/ 14 h 97"/>
                <a:gd name="T64" fmla="*/ 25 w 66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8"/>
            <p:cNvSpPr>
              <a:spLocks noEditPoints="1"/>
            </p:cNvSpPr>
            <p:nvPr userDrawn="1"/>
          </p:nvSpPr>
          <p:spPr bwMode="auto">
            <a:xfrm>
              <a:off x="1207" y="487"/>
              <a:ext cx="157" cy="96"/>
            </a:xfrm>
            <a:custGeom>
              <a:avLst/>
              <a:gdLst>
                <a:gd name="T0" fmla="*/ 157 w 157"/>
                <a:gd name="T1" fmla="*/ 96 h 96"/>
                <a:gd name="T2" fmla="*/ 0 w 157"/>
                <a:gd name="T3" fmla="*/ 96 h 96"/>
                <a:gd name="T4" fmla="*/ 0 w 157"/>
                <a:gd name="T5" fmla="*/ 0 h 96"/>
                <a:gd name="T6" fmla="*/ 157 w 157"/>
                <a:gd name="T7" fmla="*/ 0 h 96"/>
                <a:gd name="T8" fmla="*/ 157 w 157"/>
                <a:gd name="T9" fmla="*/ 96 h 96"/>
                <a:gd name="T10" fmla="*/ 8 w 157"/>
                <a:gd name="T11" fmla="*/ 88 h 96"/>
                <a:gd name="T12" fmla="*/ 147 w 157"/>
                <a:gd name="T13" fmla="*/ 88 h 96"/>
                <a:gd name="T14" fmla="*/ 147 w 157"/>
                <a:gd name="T15" fmla="*/ 8 h 96"/>
                <a:gd name="T16" fmla="*/ 8 w 157"/>
                <a:gd name="T17" fmla="*/ 8 h 96"/>
                <a:gd name="T18" fmla="*/ 8 w 157"/>
                <a:gd name="T1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6">
                  <a:moveTo>
                    <a:pt x="157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6"/>
                  </a:lnTo>
                  <a:close/>
                  <a:moveTo>
                    <a:pt x="8" y="88"/>
                  </a:moveTo>
                  <a:lnTo>
                    <a:pt x="147" y="88"/>
                  </a:lnTo>
                  <a:lnTo>
                    <a:pt x="147" y="8"/>
                  </a:lnTo>
                  <a:lnTo>
                    <a:pt x="8" y="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9"/>
            <p:cNvSpPr>
              <a:spLocks/>
            </p:cNvSpPr>
            <p:nvPr userDrawn="1"/>
          </p:nvSpPr>
          <p:spPr bwMode="auto">
            <a:xfrm>
              <a:off x="1225" y="506"/>
              <a:ext cx="152" cy="91"/>
            </a:xfrm>
            <a:custGeom>
              <a:avLst/>
              <a:gdLst>
                <a:gd name="T0" fmla="*/ 152 w 152"/>
                <a:gd name="T1" fmla="*/ 91 h 91"/>
                <a:gd name="T2" fmla="*/ 0 w 152"/>
                <a:gd name="T3" fmla="*/ 91 h 91"/>
                <a:gd name="T4" fmla="*/ 0 w 152"/>
                <a:gd name="T5" fmla="*/ 82 h 91"/>
                <a:gd name="T6" fmla="*/ 144 w 152"/>
                <a:gd name="T7" fmla="*/ 82 h 91"/>
                <a:gd name="T8" fmla="*/ 144 w 152"/>
                <a:gd name="T9" fmla="*/ 0 h 91"/>
                <a:gd name="T10" fmla="*/ 152 w 152"/>
                <a:gd name="T11" fmla="*/ 0 h 91"/>
                <a:gd name="T12" fmla="*/ 152 w 152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1">
                  <a:moveTo>
                    <a:pt x="152" y="91"/>
                  </a:moveTo>
                  <a:lnTo>
                    <a:pt x="0" y="91"/>
                  </a:lnTo>
                  <a:lnTo>
                    <a:pt x="0" y="82"/>
                  </a:lnTo>
                  <a:lnTo>
                    <a:pt x="144" y="82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52" y="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0"/>
            <p:cNvSpPr>
              <a:spLocks/>
            </p:cNvSpPr>
            <p:nvPr userDrawn="1"/>
          </p:nvSpPr>
          <p:spPr bwMode="auto">
            <a:xfrm>
              <a:off x="1239" y="519"/>
              <a:ext cx="152" cy="93"/>
            </a:xfrm>
            <a:custGeom>
              <a:avLst/>
              <a:gdLst>
                <a:gd name="T0" fmla="*/ 152 w 152"/>
                <a:gd name="T1" fmla="*/ 93 h 93"/>
                <a:gd name="T2" fmla="*/ 0 w 152"/>
                <a:gd name="T3" fmla="*/ 93 h 93"/>
                <a:gd name="T4" fmla="*/ 0 w 152"/>
                <a:gd name="T5" fmla="*/ 85 h 93"/>
                <a:gd name="T6" fmla="*/ 143 w 152"/>
                <a:gd name="T7" fmla="*/ 85 h 93"/>
                <a:gd name="T8" fmla="*/ 143 w 152"/>
                <a:gd name="T9" fmla="*/ 0 h 93"/>
                <a:gd name="T10" fmla="*/ 152 w 152"/>
                <a:gd name="T11" fmla="*/ 0 h 93"/>
                <a:gd name="T12" fmla="*/ 152 w 152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3">
                  <a:moveTo>
                    <a:pt x="152" y="93"/>
                  </a:moveTo>
                  <a:lnTo>
                    <a:pt x="0" y="93"/>
                  </a:lnTo>
                  <a:lnTo>
                    <a:pt x="0" y="85"/>
                  </a:lnTo>
                  <a:lnTo>
                    <a:pt x="143" y="85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52" y="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1"/>
            <p:cNvSpPr>
              <a:spLocks/>
            </p:cNvSpPr>
            <p:nvPr userDrawn="1"/>
          </p:nvSpPr>
          <p:spPr bwMode="auto">
            <a:xfrm>
              <a:off x="1273" y="509"/>
              <a:ext cx="28" cy="54"/>
            </a:xfrm>
            <a:custGeom>
              <a:avLst/>
              <a:gdLst>
                <a:gd name="T0" fmla="*/ 17 w 17"/>
                <a:gd name="T1" fmla="*/ 21 h 32"/>
                <a:gd name="T2" fmla="*/ 16 w 17"/>
                <a:gd name="T3" fmla="*/ 18 h 32"/>
                <a:gd name="T4" fmla="*/ 15 w 17"/>
                <a:gd name="T5" fmla="*/ 16 h 32"/>
                <a:gd name="T6" fmla="*/ 13 w 17"/>
                <a:gd name="T7" fmla="*/ 15 h 32"/>
                <a:gd name="T8" fmla="*/ 10 w 17"/>
                <a:gd name="T9" fmla="*/ 13 h 32"/>
                <a:gd name="T10" fmla="*/ 8 w 17"/>
                <a:gd name="T11" fmla="*/ 13 h 32"/>
                <a:gd name="T12" fmla="*/ 7 w 17"/>
                <a:gd name="T13" fmla="*/ 12 h 32"/>
                <a:gd name="T14" fmla="*/ 6 w 17"/>
                <a:gd name="T15" fmla="*/ 11 h 32"/>
                <a:gd name="T16" fmla="*/ 6 w 17"/>
                <a:gd name="T17" fmla="*/ 10 h 32"/>
                <a:gd name="T18" fmla="*/ 7 w 17"/>
                <a:gd name="T19" fmla="*/ 9 h 32"/>
                <a:gd name="T20" fmla="*/ 9 w 17"/>
                <a:gd name="T21" fmla="*/ 8 h 32"/>
                <a:gd name="T22" fmla="*/ 12 w 17"/>
                <a:gd name="T23" fmla="*/ 9 h 32"/>
                <a:gd name="T24" fmla="*/ 15 w 17"/>
                <a:gd name="T25" fmla="*/ 10 h 32"/>
                <a:gd name="T26" fmla="*/ 16 w 17"/>
                <a:gd name="T27" fmla="*/ 5 h 32"/>
                <a:gd name="T28" fmla="*/ 14 w 17"/>
                <a:gd name="T29" fmla="*/ 5 h 32"/>
                <a:gd name="T30" fmla="*/ 11 w 17"/>
                <a:gd name="T31" fmla="*/ 4 h 32"/>
                <a:gd name="T32" fmla="*/ 11 w 17"/>
                <a:gd name="T33" fmla="*/ 0 h 32"/>
                <a:gd name="T34" fmla="*/ 6 w 17"/>
                <a:gd name="T35" fmla="*/ 0 h 32"/>
                <a:gd name="T36" fmla="*/ 6 w 17"/>
                <a:gd name="T37" fmla="*/ 4 h 32"/>
                <a:gd name="T38" fmla="*/ 4 w 17"/>
                <a:gd name="T39" fmla="*/ 5 h 32"/>
                <a:gd name="T40" fmla="*/ 2 w 17"/>
                <a:gd name="T41" fmla="*/ 7 h 32"/>
                <a:gd name="T42" fmla="*/ 1 w 17"/>
                <a:gd name="T43" fmla="*/ 9 h 32"/>
                <a:gd name="T44" fmla="*/ 1 w 17"/>
                <a:gd name="T45" fmla="*/ 11 h 32"/>
                <a:gd name="T46" fmla="*/ 1 w 17"/>
                <a:gd name="T47" fmla="*/ 13 h 32"/>
                <a:gd name="T48" fmla="*/ 3 w 17"/>
                <a:gd name="T49" fmla="*/ 15 h 32"/>
                <a:gd name="T50" fmla="*/ 5 w 17"/>
                <a:gd name="T51" fmla="*/ 16 h 32"/>
                <a:gd name="T52" fmla="*/ 7 w 17"/>
                <a:gd name="T53" fmla="*/ 17 h 32"/>
                <a:gd name="T54" fmla="*/ 9 w 17"/>
                <a:gd name="T55" fmla="*/ 18 h 32"/>
                <a:gd name="T56" fmla="*/ 10 w 17"/>
                <a:gd name="T57" fmla="*/ 19 h 32"/>
                <a:gd name="T58" fmla="*/ 11 w 17"/>
                <a:gd name="T59" fmla="*/ 20 h 32"/>
                <a:gd name="T60" fmla="*/ 12 w 17"/>
                <a:gd name="T61" fmla="*/ 21 h 32"/>
                <a:gd name="T62" fmla="*/ 11 w 17"/>
                <a:gd name="T63" fmla="*/ 23 h 32"/>
                <a:gd name="T64" fmla="*/ 8 w 17"/>
                <a:gd name="T65" fmla="*/ 23 h 32"/>
                <a:gd name="T66" fmla="*/ 4 w 17"/>
                <a:gd name="T67" fmla="*/ 23 h 32"/>
                <a:gd name="T68" fmla="*/ 1 w 17"/>
                <a:gd name="T69" fmla="*/ 22 h 32"/>
                <a:gd name="T70" fmla="*/ 0 w 17"/>
                <a:gd name="T71" fmla="*/ 26 h 32"/>
                <a:gd name="T72" fmla="*/ 2 w 17"/>
                <a:gd name="T73" fmla="*/ 27 h 32"/>
                <a:gd name="T74" fmla="*/ 6 w 17"/>
                <a:gd name="T75" fmla="*/ 27 h 32"/>
                <a:gd name="T76" fmla="*/ 6 w 17"/>
                <a:gd name="T77" fmla="*/ 32 h 32"/>
                <a:gd name="T78" fmla="*/ 11 w 17"/>
                <a:gd name="T79" fmla="*/ 32 h 32"/>
                <a:gd name="T80" fmla="*/ 11 w 17"/>
                <a:gd name="T81" fmla="*/ 27 h 32"/>
                <a:gd name="T82" fmla="*/ 14 w 17"/>
                <a:gd name="T83" fmla="*/ 26 h 32"/>
                <a:gd name="T84" fmla="*/ 16 w 17"/>
                <a:gd name="T85" fmla="*/ 25 h 32"/>
                <a:gd name="T86" fmla="*/ 17 w 17"/>
                <a:gd name="T87" fmla="*/ 23 h 32"/>
                <a:gd name="T88" fmla="*/ 17 w 17"/>
                <a:gd name="T8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2"/>
            <p:cNvSpPr>
              <a:spLocks noEditPoints="1"/>
            </p:cNvSpPr>
            <p:nvPr userDrawn="1"/>
          </p:nvSpPr>
          <p:spPr bwMode="auto">
            <a:xfrm>
              <a:off x="773" y="1001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4 h 100"/>
                <a:gd name="T12" fmla="*/ 96 w 100"/>
                <a:gd name="T13" fmla="*/ 32 h 100"/>
                <a:gd name="T14" fmla="*/ 4 w 100"/>
                <a:gd name="T15" fmla="*/ 32 h 100"/>
                <a:gd name="T16" fmla="*/ 4 w 100"/>
                <a:gd name="T17" fmla="*/ 4 h 100"/>
                <a:gd name="T18" fmla="*/ 96 w 100"/>
                <a:gd name="T19" fmla="*/ 4 h 100"/>
                <a:gd name="T20" fmla="*/ 96 w 100"/>
                <a:gd name="T21" fmla="*/ 36 h 100"/>
                <a:gd name="T22" fmla="*/ 96 w 100"/>
                <a:gd name="T23" fmla="*/ 64 h 100"/>
                <a:gd name="T24" fmla="*/ 4 w 100"/>
                <a:gd name="T25" fmla="*/ 64 h 100"/>
                <a:gd name="T26" fmla="*/ 4 w 100"/>
                <a:gd name="T27" fmla="*/ 36 h 100"/>
                <a:gd name="T28" fmla="*/ 96 w 100"/>
                <a:gd name="T29" fmla="*/ 36 h 100"/>
                <a:gd name="T30" fmla="*/ 4 w 100"/>
                <a:gd name="T31" fmla="*/ 96 h 100"/>
                <a:gd name="T32" fmla="*/ 4 w 100"/>
                <a:gd name="T33" fmla="*/ 68 h 100"/>
                <a:gd name="T34" fmla="*/ 96 w 100"/>
                <a:gd name="T35" fmla="*/ 68 h 100"/>
                <a:gd name="T36" fmla="*/ 96 w 100"/>
                <a:gd name="T37" fmla="*/ 96 h 100"/>
                <a:gd name="T38" fmla="*/ 4 w 100"/>
                <a:gd name="T39" fmla="*/ 96 h 100"/>
                <a:gd name="T40" fmla="*/ 52 w 100"/>
                <a:gd name="T41" fmla="*/ 20 h 100"/>
                <a:gd name="T42" fmla="*/ 15 w 100"/>
                <a:gd name="T43" fmla="*/ 20 h 100"/>
                <a:gd name="T44" fmla="*/ 15 w 100"/>
                <a:gd name="T45" fmla="*/ 16 h 100"/>
                <a:gd name="T46" fmla="*/ 52 w 100"/>
                <a:gd name="T47" fmla="*/ 16 h 100"/>
                <a:gd name="T48" fmla="*/ 52 w 100"/>
                <a:gd name="T49" fmla="*/ 20 h 100"/>
                <a:gd name="T50" fmla="*/ 82 w 100"/>
                <a:gd name="T51" fmla="*/ 18 h 100"/>
                <a:gd name="T52" fmla="*/ 85 w 100"/>
                <a:gd name="T53" fmla="*/ 15 h 100"/>
                <a:gd name="T54" fmla="*/ 89 w 100"/>
                <a:gd name="T55" fmla="*/ 18 h 100"/>
                <a:gd name="T56" fmla="*/ 85 w 100"/>
                <a:gd name="T57" fmla="*/ 22 h 100"/>
                <a:gd name="T58" fmla="*/ 82 w 100"/>
                <a:gd name="T59" fmla="*/ 18 h 100"/>
                <a:gd name="T60" fmla="*/ 15 w 100"/>
                <a:gd name="T61" fmla="*/ 52 h 100"/>
                <a:gd name="T62" fmla="*/ 15 w 100"/>
                <a:gd name="T63" fmla="*/ 48 h 100"/>
                <a:gd name="T64" fmla="*/ 52 w 100"/>
                <a:gd name="T65" fmla="*/ 48 h 100"/>
                <a:gd name="T66" fmla="*/ 52 w 100"/>
                <a:gd name="T67" fmla="*/ 52 h 100"/>
                <a:gd name="T68" fmla="*/ 15 w 100"/>
                <a:gd name="T69" fmla="*/ 52 h 100"/>
                <a:gd name="T70" fmla="*/ 82 w 100"/>
                <a:gd name="T71" fmla="*/ 50 h 100"/>
                <a:gd name="T72" fmla="*/ 85 w 100"/>
                <a:gd name="T73" fmla="*/ 47 h 100"/>
                <a:gd name="T74" fmla="*/ 89 w 100"/>
                <a:gd name="T75" fmla="*/ 50 h 100"/>
                <a:gd name="T76" fmla="*/ 85 w 100"/>
                <a:gd name="T77" fmla="*/ 54 h 100"/>
                <a:gd name="T78" fmla="*/ 82 w 100"/>
                <a:gd name="T79" fmla="*/ 50 h 100"/>
                <a:gd name="T80" fmla="*/ 15 w 100"/>
                <a:gd name="T81" fmla="*/ 80 h 100"/>
                <a:gd name="T82" fmla="*/ 52 w 100"/>
                <a:gd name="T83" fmla="*/ 80 h 100"/>
                <a:gd name="T84" fmla="*/ 52 w 100"/>
                <a:gd name="T85" fmla="*/ 84 h 100"/>
                <a:gd name="T86" fmla="*/ 15 w 100"/>
                <a:gd name="T87" fmla="*/ 84 h 100"/>
                <a:gd name="T88" fmla="*/ 15 w 100"/>
                <a:gd name="T89" fmla="*/ 80 h 100"/>
                <a:gd name="T90" fmla="*/ 89 w 100"/>
                <a:gd name="T91" fmla="*/ 82 h 100"/>
                <a:gd name="T92" fmla="*/ 85 w 100"/>
                <a:gd name="T93" fmla="*/ 86 h 100"/>
                <a:gd name="T94" fmla="*/ 82 w 100"/>
                <a:gd name="T95" fmla="*/ 82 h 100"/>
                <a:gd name="T96" fmla="*/ 85 w 100"/>
                <a:gd name="T97" fmla="*/ 79 h 100"/>
                <a:gd name="T98" fmla="*/ 89 w 100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3"/>
            <p:cNvSpPr>
              <a:spLocks noEditPoints="1"/>
            </p:cNvSpPr>
            <p:nvPr userDrawn="1"/>
          </p:nvSpPr>
          <p:spPr bwMode="auto">
            <a:xfrm>
              <a:off x="1266" y="2064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9 h 101"/>
                <a:gd name="T52" fmla="*/ 86 w 101"/>
                <a:gd name="T53" fmla="*/ 15 h 101"/>
                <a:gd name="T54" fmla="*/ 89 w 101"/>
                <a:gd name="T55" fmla="*/ 19 h 101"/>
                <a:gd name="T56" fmla="*/ 86 w 101"/>
                <a:gd name="T57" fmla="*/ 22 h 101"/>
                <a:gd name="T58" fmla="*/ 82 w 101"/>
                <a:gd name="T59" fmla="*/ 19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1 h 101"/>
                <a:gd name="T72" fmla="*/ 86 w 101"/>
                <a:gd name="T73" fmla="*/ 47 h 101"/>
                <a:gd name="T74" fmla="*/ 89 w 101"/>
                <a:gd name="T75" fmla="*/ 51 h 101"/>
                <a:gd name="T76" fmla="*/ 86 w 101"/>
                <a:gd name="T77" fmla="*/ 54 h 101"/>
                <a:gd name="T78" fmla="*/ 82 w 101"/>
                <a:gd name="T79" fmla="*/ 51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3 h 101"/>
                <a:gd name="T92" fmla="*/ 86 w 101"/>
                <a:gd name="T93" fmla="*/ 86 h 101"/>
                <a:gd name="T94" fmla="*/ 82 w 101"/>
                <a:gd name="T95" fmla="*/ 83 h 101"/>
                <a:gd name="T96" fmla="*/ 86 w 101"/>
                <a:gd name="T97" fmla="*/ 79 h 101"/>
                <a:gd name="T98" fmla="*/ 89 w 101"/>
                <a:gd name="T9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4"/>
            <p:cNvSpPr>
              <a:spLocks noEditPoints="1"/>
            </p:cNvSpPr>
            <p:nvPr userDrawn="1"/>
          </p:nvSpPr>
          <p:spPr bwMode="auto">
            <a:xfrm>
              <a:off x="148" y="2490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8 h 101"/>
                <a:gd name="T52" fmla="*/ 86 w 101"/>
                <a:gd name="T53" fmla="*/ 15 h 101"/>
                <a:gd name="T54" fmla="*/ 89 w 101"/>
                <a:gd name="T55" fmla="*/ 18 h 101"/>
                <a:gd name="T56" fmla="*/ 86 w 101"/>
                <a:gd name="T57" fmla="*/ 22 h 101"/>
                <a:gd name="T58" fmla="*/ 82 w 101"/>
                <a:gd name="T59" fmla="*/ 18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0 h 101"/>
                <a:gd name="T72" fmla="*/ 86 w 101"/>
                <a:gd name="T73" fmla="*/ 47 h 101"/>
                <a:gd name="T74" fmla="*/ 89 w 101"/>
                <a:gd name="T75" fmla="*/ 50 h 101"/>
                <a:gd name="T76" fmla="*/ 86 w 101"/>
                <a:gd name="T77" fmla="*/ 54 h 101"/>
                <a:gd name="T78" fmla="*/ 82 w 101"/>
                <a:gd name="T79" fmla="*/ 50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2 h 101"/>
                <a:gd name="T92" fmla="*/ 86 w 101"/>
                <a:gd name="T93" fmla="*/ 86 h 101"/>
                <a:gd name="T94" fmla="*/ 82 w 101"/>
                <a:gd name="T95" fmla="*/ 82 h 101"/>
                <a:gd name="T96" fmla="*/ 86 w 101"/>
                <a:gd name="T97" fmla="*/ 79 h 101"/>
                <a:gd name="T98" fmla="*/ 89 w 101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5"/>
            <p:cNvSpPr>
              <a:spLocks/>
            </p:cNvSpPr>
            <p:nvPr userDrawn="1"/>
          </p:nvSpPr>
          <p:spPr bwMode="auto">
            <a:xfrm>
              <a:off x="217" y="423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6"/>
            <p:cNvSpPr>
              <a:spLocks noChangeArrowheads="1"/>
            </p:cNvSpPr>
            <p:nvPr userDrawn="1"/>
          </p:nvSpPr>
          <p:spPr bwMode="auto">
            <a:xfrm>
              <a:off x="217" y="482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7"/>
            <p:cNvSpPr>
              <a:spLocks/>
            </p:cNvSpPr>
            <p:nvPr userDrawn="1"/>
          </p:nvSpPr>
          <p:spPr bwMode="auto">
            <a:xfrm>
              <a:off x="217" y="527"/>
              <a:ext cx="147" cy="46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8"/>
            <p:cNvSpPr>
              <a:spLocks/>
            </p:cNvSpPr>
            <p:nvPr userDrawn="1"/>
          </p:nvSpPr>
          <p:spPr bwMode="auto">
            <a:xfrm>
              <a:off x="499" y="1312"/>
              <a:ext cx="147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9"/>
            <p:cNvSpPr>
              <a:spLocks noChangeArrowheads="1"/>
            </p:cNvSpPr>
            <p:nvPr userDrawn="1"/>
          </p:nvSpPr>
          <p:spPr bwMode="auto">
            <a:xfrm>
              <a:off x="499" y="1369"/>
              <a:ext cx="147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0"/>
            <p:cNvSpPr>
              <a:spLocks/>
            </p:cNvSpPr>
            <p:nvPr userDrawn="1"/>
          </p:nvSpPr>
          <p:spPr bwMode="auto">
            <a:xfrm>
              <a:off x="499" y="1417"/>
              <a:ext cx="147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1"/>
            <p:cNvSpPr>
              <a:spLocks noEditPoints="1"/>
            </p:cNvSpPr>
            <p:nvPr userDrawn="1"/>
          </p:nvSpPr>
          <p:spPr bwMode="auto">
            <a:xfrm>
              <a:off x="543" y="1778"/>
              <a:ext cx="164" cy="164"/>
            </a:xfrm>
            <a:custGeom>
              <a:avLst/>
              <a:gdLst>
                <a:gd name="T0" fmla="*/ 87 w 97"/>
                <a:gd name="T1" fmla="*/ 0 h 97"/>
                <a:gd name="T2" fmla="*/ 10 w 97"/>
                <a:gd name="T3" fmla="*/ 0 h 97"/>
                <a:gd name="T4" fmla="*/ 0 w 97"/>
                <a:gd name="T5" fmla="*/ 10 h 97"/>
                <a:gd name="T6" fmla="*/ 0 w 97"/>
                <a:gd name="T7" fmla="*/ 87 h 97"/>
                <a:gd name="T8" fmla="*/ 10 w 97"/>
                <a:gd name="T9" fmla="*/ 97 h 97"/>
                <a:gd name="T10" fmla="*/ 87 w 97"/>
                <a:gd name="T11" fmla="*/ 97 h 97"/>
                <a:gd name="T12" fmla="*/ 97 w 97"/>
                <a:gd name="T13" fmla="*/ 87 h 97"/>
                <a:gd name="T14" fmla="*/ 97 w 97"/>
                <a:gd name="T15" fmla="*/ 10 h 97"/>
                <a:gd name="T16" fmla="*/ 87 w 97"/>
                <a:gd name="T17" fmla="*/ 0 h 97"/>
                <a:gd name="T18" fmla="*/ 92 w 97"/>
                <a:gd name="T19" fmla="*/ 87 h 97"/>
                <a:gd name="T20" fmla="*/ 87 w 97"/>
                <a:gd name="T21" fmla="*/ 93 h 97"/>
                <a:gd name="T22" fmla="*/ 10 w 97"/>
                <a:gd name="T23" fmla="*/ 93 h 97"/>
                <a:gd name="T24" fmla="*/ 4 w 97"/>
                <a:gd name="T25" fmla="*/ 87 h 97"/>
                <a:gd name="T26" fmla="*/ 4 w 97"/>
                <a:gd name="T27" fmla="*/ 77 h 97"/>
                <a:gd name="T28" fmla="*/ 92 w 97"/>
                <a:gd name="T29" fmla="*/ 77 h 97"/>
                <a:gd name="T30" fmla="*/ 92 w 97"/>
                <a:gd name="T31" fmla="*/ 87 h 97"/>
                <a:gd name="T32" fmla="*/ 92 w 97"/>
                <a:gd name="T33" fmla="*/ 21 h 97"/>
                <a:gd name="T34" fmla="*/ 4 w 97"/>
                <a:gd name="T35" fmla="*/ 21 h 97"/>
                <a:gd name="T36" fmla="*/ 4 w 97"/>
                <a:gd name="T37" fmla="*/ 10 h 97"/>
                <a:gd name="T38" fmla="*/ 10 w 97"/>
                <a:gd name="T39" fmla="*/ 5 h 97"/>
                <a:gd name="T40" fmla="*/ 87 w 97"/>
                <a:gd name="T41" fmla="*/ 5 h 97"/>
                <a:gd name="T42" fmla="*/ 92 w 97"/>
                <a:gd name="T43" fmla="*/ 10 h 97"/>
                <a:gd name="T44" fmla="*/ 92 w 97"/>
                <a:gd name="T45" fmla="*/ 21 h 97"/>
                <a:gd name="T46" fmla="*/ 44 w 97"/>
                <a:gd name="T47" fmla="*/ 85 h 97"/>
                <a:gd name="T48" fmla="*/ 48 w 97"/>
                <a:gd name="T49" fmla="*/ 81 h 97"/>
                <a:gd name="T50" fmla="*/ 52 w 97"/>
                <a:gd name="T51" fmla="*/ 85 h 97"/>
                <a:gd name="T52" fmla="*/ 48 w 97"/>
                <a:gd name="T53" fmla="*/ 89 h 97"/>
                <a:gd name="T54" fmla="*/ 44 w 97"/>
                <a:gd name="T55" fmla="*/ 85 h 97"/>
                <a:gd name="T56" fmla="*/ 50 w 97"/>
                <a:gd name="T57" fmla="*/ 13 h 97"/>
                <a:gd name="T58" fmla="*/ 48 w 97"/>
                <a:gd name="T59" fmla="*/ 15 h 97"/>
                <a:gd name="T60" fmla="*/ 46 w 97"/>
                <a:gd name="T61" fmla="*/ 13 h 97"/>
                <a:gd name="T62" fmla="*/ 48 w 97"/>
                <a:gd name="T63" fmla="*/ 11 h 97"/>
                <a:gd name="T64" fmla="*/ 50 w 97"/>
                <a:gd name="T65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97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2"/>
            <p:cNvSpPr>
              <a:spLocks noEditPoints="1"/>
            </p:cNvSpPr>
            <p:nvPr userDrawn="1"/>
          </p:nvSpPr>
          <p:spPr bwMode="auto">
            <a:xfrm>
              <a:off x="-83" y="1570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4 w 67"/>
                <a:gd name="T35" fmla="*/ 21 h 97"/>
                <a:gd name="T36" fmla="*/ 4 w 67"/>
                <a:gd name="T37" fmla="*/ 10 h 97"/>
                <a:gd name="T38" fmla="*/ 10 w 67"/>
                <a:gd name="T39" fmla="*/ 5 h 97"/>
                <a:gd name="T40" fmla="*/ 57 w 67"/>
                <a:gd name="T41" fmla="*/ 5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1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3"/>
            <p:cNvSpPr>
              <a:spLocks/>
            </p:cNvSpPr>
            <p:nvPr userDrawn="1"/>
          </p:nvSpPr>
          <p:spPr bwMode="auto">
            <a:xfrm>
              <a:off x="241" y="2656"/>
              <a:ext cx="319" cy="265"/>
            </a:xfrm>
            <a:custGeom>
              <a:avLst/>
              <a:gdLst>
                <a:gd name="T0" fmla="*/ 314 w 319"/>
                <a:gd name="T1" fmla="*/ 265 h 265"/>
                <a:gd name="T2" fmla="*/ 0 w 319"/>
                <a:gd name="T3" fmla="*/ 6 h 265"/>
                <a:gd name="T4" fmla="*/ 5 w 319"/>
                <a:gd name="T5" fmla="*/ 0 h 265"/>
                <a:gd name="T6" fmla="*/ 319 w 319"/>
                <a:gd name="T7" fmla="*/ 258 h 265"/>
                <a:gd name="T8" fmla="*/ 314 w 31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65">
                  <a:moveTo>
                    <a:pt x="314" y="26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19" y="258"/>
                  </a:lnTo>
                  <a:lnTo>
                    <a:pt x="314" y="2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4"/>
            <p:cNvSpPr>
              <a:spLocks noEditPoints="1"/>
            </p:cNvSpPr>
            <p:nvPr userDrawn="1"/>
          </p:nvSpPr>
          <p:spPr bwMode="auto">
            <a:xfrm>
              <a:off x="1414" y="1609"/>
              <a:ext cx="237" cy="137"/>
            </a:xfrm>
            <a:custGeom>
              <a:avLst/>
              <a:gdLst>
                <a:gd name="T0" fmla="*/ 115 w 140"/>
                <a:gd name="T1" fmla="*/ 22 h 81"/>
                <a:gd name="T2" fmla="*/ 102 w 140"/>
                <a:gd name="T3" fmla="*/ 9 h 81"/>
                <a:gd name="T4" fmla="*/ 92 w 140"/>
                <a:gd name="T5" fmla="*/ 7 h 81"/>
                <a:gd name="T6" fmla="*/ 82 w 140"/>
                <a:gd name="T7" fmla="*/ 9 h 81"/>
                <a:gd name="T8" fmla="*/ 69 w 140"/>
                <a:gd name="T9" fmla="*/ 6 h 81"/>
                <a:gd name="T10" fmla="*/ 64 w 140"/>
                <a:gd name="T11" fmla="*/ 6 h 81"/>
                <a:gd name="T12" fmla="*/ 46 w 140"/>
                <a:gd name="T13" fmla="*/ 0 h 81"/>
                <a:gd name="T14" fmla="*/ 31 w 140"/>
                <a:gd name="T15" fmla="*/ 4 h 81"/>
                <a:gd name="T16" fmla="*/ 18 w 140"/>
                <a:gd name="T17" fmla="*/ 28 h 81"/>
                <a:gd name="T18" fmla="*/ 16 w 140"/>
                <a:gd name="T19" fmla="*/ 31 h 81"/>
                <a:gd name="T20" fmla="*/ 9 w 140"/>
                <a:gd name="T21" fmla="*/ 35 h 81"/>
                <a:gd name="T22" fmla="*/ 0 w 140"/>
                <a:gd name="T23" fmla="*/ 56 h 81"/>
                <a:gd name="T24" fmla="*/ 24 w 140"/>
                <a:gd name="T25" fmla="*/ 81 h 81"/>
                <a:gd name="T26" fmla="*/ 108 w 140"/>
                <a:gd name="T27" fmla="*/ 81 h 81"/>
                <a:gd name="T28" fmla="*/ 110 w 140"/>
                <a:gd name="T29" fmla="*/ 81 h 81"/>
                <a:gd name="T30" fmla="*/ 140 w 140"/>
                <a:gd name="T31" fmla="*/ 51 h 81"/>
                <a:gd name="T32" fmla="*/ 115 w 140"/>
                <a:gd name="T33" fmla="*/ 22 h 81"/>
                <a:gd name="T34" fmla="*/ 110 w 140"/>
                <a:gd name="T35" fmla="*/ 76 h 81"/>
                <a:gd name="T36" fmla="*/ 109 w 140"/>
                <a:gd name="T37" fmla="*/ 76 h 81"/>
                <a:gd name="T38" fmla="*/ 24 w 140"/>
                <a:gd name="T39" fmla="*/ 76 h 81"/>
                <a:gd name="T40" fmla="*/ 5 w 140"/>
                <a:gd name="T41" fmla="*/ 56 h 81"/>
                <a:gd name="T42" fmla="*/ 13 w 140"/>
                <a:gd name="T43" fmla="*/ 38 h 81"/>
                <a:gd name="T44" fmla="*/ 19 w 140"/>
                <a:gd name="T45" fmla="*/ 35 h 81"/>
                <a:gd name="T46" fmla="*/ 20 w 140"/>
                <a:gd name="T47" fmla="*/ 35 h 81"/>
                <a:gd name="T48" fmla="*/ 20 w 140"/>
                <a:gd name="T49" fmla="*/ 34 h 81"/>
                <a:gd name="T50" fmla="*/ 22 w 140"/>
                <a:gd name="T51" fmla="*/ 31 h 81"/>
                <a:gd name="T52" fmla="*/ 23 w 140"/>
                <a:gd name="T53" fmla="*/ 30 h 81"/>
                <a:gd name="T54" fmla="*/ 23 w 140"/>
                <a:gd name="T55" fmla="*/ 29 h 81"/>
                <a:gd name="T56" fmla="*/ 34 w 140"/>
                <a:gd name="T57" fmla="*/ 8 h 81"/>
                <a:gd name="T58" fmla="*/ 46 w 140"/>
                <a:gd name="T59" fmla="*/ 5 h 81"/>
                <a:gd name="T60" fmla="*/ 61 w 140"/>
                <a:gd name="T61" fmla="*/ 11 h 81"/>
                <a:gd name="T62" fmla="*/ 62 w 140"/>
                <a:gd name="T63" fmla="*/ 12 h 81"/>
                <a:gd name="T64" fmla="*/ 64 w 140"/>
                <a:gd name="T65" fmla="*/ 11 h 81"/>
                <a:gd name="T66" fmla="*/ 80 w 140"/>
                <a:gd name="T67" fmla="*/ 14 h 81"/>
                <a:gd name="T68" fmla="*/ 81 w 140"/>
                <a:gd name="T69" fmla="*/ 15 h 81"/>
                <a:gd name="T70" fmla="*/ 83 w 140"/>
                <a:gd name="T71" fmla="*/ 15 h 81"/>
                <a:gd name="T72" fmla="*/ 92 w 140"/>
                <a:gd name="T73" fmla="*/ 12 h 81"/>
                <a:gd name="T74" fmla="*/ 100 w 140"/>
                <a:gd name="T75" fmla="*/ 14 h 81"/>
                <a:gd name="T76" fmla="*/ 111 w 140"/>
                <a:gd name="T77" fmla="*/ 25 h 81"/>
                <a:gd name="T78" fmla="*/ 112 w 140"/>
                <a:gd name="T79" fmla="*/ 27 h 81"/>
                <a:gd name="T80" fmla="*/ 113 w 140"/>
                <a:gd name="T81" fmla="*/ 27 h 81"/>
                <a:gd name="T82" fmla="*/ 135 w 140"/>
                <a:gd name="T83" fmla="*/ 51 h 81"/>
                <a:gd name="T84" fmla="*/ 110 w 140"/>
                <a:gd name="T85" fmla="*/ 76 h 81"/>
                <a:gd name="T86" fmla="*/ 50 w 140"/>
                <a:gd name="T87" fmla="*/ 48 h 81"/>
                <a:gd name="T88" fmla="*/ 43 w 140"/>
                <a:gd name="T89" fmla="*/ 55 h 81"/>
                <a:gd name="T90" fmla="*/ 36 w 140"/>
                <a:gd name="T91" fmla="*/ 48 h 81"/>
                <a:gd name="T92" fmla="*/ 43 w 140"/>
                <a:gd name="T93" fmla="*/ 41 h 81"/>
                <a:gd name="T94" fmla="*/ 50 w 140"/>
                <a:gd name="T95" fmla="*/ 48 h 81"/>
                <a:gd name="T96" fmla="*/ 81 w 140"/>
                <a:gd name="T97" fmla="*/ 48 h 81"/>
                <a:gd name="T98" fmla="*/ 70 w 140"/>
                <a:gd name="T99" fmla="*/ 59 h 81"/>
                <a:gd name="T100" fmla="*/ 58 w 140"/>
                <a:gd name="T101" fmla="*/ 48 h 81"/>
                <a:gd name="T102" fmla="*/ 70 w 140"/>
                <a:gd name="T103" fmla="*/ 36 h 81"/>
                <a:gd name="T104" fmla="*/ 81 w 140"/>
                <a:gd name="T105" fmla="*/ 48 h 81"/>
                <a:gd name="T106" fmla="*/ 104 w 140"/>
                <a:gd name="T107" fmla="*/ 48 h 81"/>
                <a:gd name="T108" fmla="*/ 97 w 140"/>
                <a:gd name="T109" fmla="*/ 55 h 81"/>
                <a:gd name="T110" fmla="*/ 90 w 140"/>
                <a:gd name="T111" fmla="*/ 48 h 81"/>
                <a:gd name="T112" fmla="*/ 97 w 140"/>
                <a:gd name="T113" fmla="*/ 41 h 81"/>
                <a:gd name="T114" fmla="*/ 104 w 140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81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5"/>
            <p:cNvSpPr>
              <a:spLocks noEditPoints="1"/>
            </p:cNvSpPr>
            <p:nvPr userDrawn="1"/>
          </p:nvSpPr>
          <p:spPr bwMode="auto">
            <a:xfrm>
              <a:off x="1663" y="671"/>
              <a:ext cx="238" cy="137"/>
            </a:xfrm>
            <a:custGeom>
              <a:avLst/>
              <a:gdLst>
                <a:gd name="T0" fmla="*/ 116 w 141"/>
                <a:gd name="T1" fmla="*/ 22 h 81"/>
                <a:gd name="T2" fmla="*/ 102 w 141"/>
                <a:gd name="T3" fmla="*/ 9 h 81"/>
                <a:gd name="T4" fmla="*/ 92 w 141"/>
                <a:gd name="T5" fmla="*/ 7 h 81"/>
                <a:gd name="T6" fmla="*/ 82 w 141"/>
                <a:gd name="T7" fmla="*/ 10 h 81"/>
                <a:gd name="T8" fmla="*/ 70 w 141"/>
                <a:gd name="T9" fmla="*/ 6 h 81"/>
                <a:gd name="T10" fmla="*/ 64 w 141"/>
                <a:gd name="T11" fmla="*/ 6 h 81"/>
                <a:gd name="T12" fmla="*/ 47 w 141"/>
                <a:gd name="T13" fmla="*/ 0 h 81"/>
                <a:gd name="T14" fmla="*/ 32 w 141"/>
                <a:gd name="T15" fmla="*/ 4 h 81"/>
                <a:gd name="T16" fmla="*/ 19 w 141"/>
                <a:gd name="T17" fmla="*/ 28 h 81"/>
                <a:gd name="T18" fmla="*/ 17 w 141"/>
                <a:gd name="T19" fmla="*/ 31 h 81"/>
                <a:gd name="T20" fmla="*/ 10 w 141"/>
                <a:gd name="T21" fmla="*/ 35 h 81"/>
                <a:gd name="T22" fmla="*/ 0 w 141"/>
                <a:gd name="T23" fmla="*/ 56 h 81"/>
                <a:gd name="T24" fmla="*/ 24 w 141"/>
                <a:gd name="T25" fmla="*/ 81 h 81"/>
                <a:gd name="T26" fmla="*/ 109 w 141"/>
                <a:gd name="T27" fmla="*/ 81 h 81"/>
                <a:gd name="T28" fmla="*/ 111 w 141"/>
                <a:gd name="T29" fmla="*/ 81 h 81"/>
                <a:gd name="T30" fmla="*/ 141 w 141"/>
                <a:gd name="T31" fmla="*/ 51 h 81"/>
                <a:gd name="T32" fmla="*/ 116 w 141"/>
                <a:gd name="T33" fmla="*/ 22 h 81"/>
                <a:gd name="T34" fmla="*/ 111 w 141"/>
                <a:gd name="T35" fmla="*/ 76 h 81"/>
                <a:gd name="T36" fmla="*/ 109 w 141"/>
                <a:gd name="T37" fmla="*/ 76 h 81"/>
                <a:gd name="T38" fmla="*/ 24 w 141"/>
                <a:gd name="T39" fmla="*/ 76 h 81"/>
                <a:gd name="T40" fmla="*/ 6 w 141"/>
                <a:gd name="T41" fmla="*/ 56 h 81"/>
                <a:gd name="T42" fmla="*/ 13 w 141"/>
                <a:gd name="T43" fmla="*/ 39 h 81"/>
                <a:gd name="T44" fmla="*/ 19 w 141"/>
                <a:gd name="T45" fmla="*/ 35 h 81"/>
                <a:gd name="T46" fmla="*/ 20 w 141"/>
                <a:gd name="T47" fmla="*/ 35 h 81"/>
                <a:gd name="T48" fmla="*/ 21 w 141"/>
                <a:gd name="T49" fmla="*/ 34 h 81"/>
                <a:gd name="T50" fmla="*/ 23 w 141"/>
                <a:gd name="T51" fmla="*/ 31 h 81"/>
                <a:gd name="T52" fmla="*/ 24 w 141"/>
                <a:gd name="T53" fmla="*/ 31 h 81"/>
                <a:gd name="T54" fmla="*/ 24 w 141"/>
                <a:gd name="T55" fmla="*/ 29 h 81"/>
                <a:gd name="T56" fmla="*/ 34 w 141"/>
                <a:gd name="T57" fmla="*/ 8 h 81"/>
                <a:gd name="T58" fmla="*/ 47 w 141"/>
                <a:gd name="T59" fmla="*/ 5 h 81"/>
                <a:gd name="T60" fmla="*/ 62 w 141"/>
                <a:gd name="T61" fmla="*/ 11 h 81"/>
                <a:gd name="T62" fmla="*/ 63 w 141"/>
                <a:gd name="T63" fmla="*/ 12 h 81"/>
                <a:gd name="T64" fmla="*/ 64 w 141"/>
                <a:gd name="T65" fmla="*/ 12 h 81"/>
                <a:gd name="T66" fmla="*/ 80 w 141"/>
                <a:gd name="T67" fmla="*/ 15 h 81"/>
                <a:gd name="T68" fmla="*/ 82 w 141"/>
                <a:gd name="T69" fmla="*/ 16 h 81"/>
                <a:gd name="T70" fmla="*/ 83 w 141"/>
                <a:gd name="T71" fmla="*/ 15 h 81"/>
                <a:gd name="T72" fmla="*/ 92 w 141"/>
                <a:gd name="T73" fmla="*/ 12 h 81"/>
                <a:gd name="T74" fmla="*/ 101 w 141"/>
                <a:gd name="T75" fmla="*/ 14 h 81"/>
                <a:gd name="T76" fmla="*/ 112 w 141"/>
                <a:gd name="T77" fmla="*/ 25 h 81"/>
                <a:gd name="T78" fmla="*/ 112 w 141"/>
                <a:gd name="T79" fmla="*/ 27 h 81"/>
                <a:gd name="T80" fmla="*/ 114 w 141"/>
                <a:gd name="T81" fmla="*/ 27 h 81"/>
                <a:gd name="T82" fmla="*/ 135 w 141"/>
                <a:gd name="T83" fmla="*/ 51 h 81"/>
                <a:gd name="T84" fmla="*/ 111 w 141"/>
                <a:gd name="T85" fmla="*/ 76 h 81"/>
                <a:gd name="T86" fmla="*/ 51 w 141"/>
                <a:gd name="T87" fmla="*/ 48 h 81"/>
                <a:gd name="T88" fmla="*/ 44 w 141"/>
                <a:gd name="T89" fmla="*/ 56 h 81"/>
                <a:gd name="T90" fmla="*/ 36 w 141"/>
                <a:gd name="T91" fmla="*/ 48 h 81"/>
                <a:gd name="T92" fmla="*/ 44 w 141"/>
                <a:gd name="T93" fmla="*/ 41 h 81"/>
                <a:gd name="T94" fmla="*/ 51 w 141"/>
                <a:gd name="T95" fmla="*/ 48 h 81"/>
                <a:gd name="T96" fmla="*/ 82 w 141"/>
                <a:gd name="T97" fmla="*/ 48 h 81"/>
                <a:gd name="T98" fmla="*/ 70 w 141"/>
                <a:gd name="T99" fmla="*/ 60 h 81"/>
                <a:gd name="T100" fmla="*/ 59 w 141"/>
                <a:gd name="T101" fmla="*/ 48 h 81"/>
                <a:gd name="T102" fmla="*/ 70 w 141"/>
                <a:gd name="T103" fmla="*/ 37 h 81"/>
                <a:gd name="T104" fmla="*/ 82 w 141"/>
                <a:gd name="T105" fmla="*/ 48 h 81"/>
                <a:gd name="T106" fmla="*/ 105 w 141"/>
                <a:gd name="T107" fmla="*/ 48 h 81"/>
                <a:gd name="T108" fmla="*/ 97 w 141"/>
                <a:gd name="T109" fmla="*/ 56 h 81"/>
                <a:gd name="T110" fmla="*/ 90 w 141"/>
                <a:gd name="T111" fmla="*/ 48 h 81"/>
                <a:gd name="T112" fmla="*/ 97 w 141"/>
                <a:gd name="T113" fmla="*/ 41 h 81"/>
                <a:gd name="T114" fmla="*/ 105 w 141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" h="81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6"/>
            <p:cNvSpPr>
              <a:spLocks noEditPoints="1"/>
            </p:cNvSpPr>
            <p:nvPr userDrawn="1"/>
          </p:nvSpPr>
          <p:spPr bwMode="auto">
            <a:xfrm>
              <a:off x="107" y="1675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4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4 h 100"/>
                <a:gd name="T18" fmla="*/ 96 w 101"/>
                <a:gd name="T19" fmla="*/ 4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5 h 100"/>
                <a:gd name="T46" fmla="*/ 53 w 101"/>
                <a:gd name="T47" fmla="*/ 15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4 h 100"/>
                <a:gd name="T54" fmla="*/ 89 w 101"/>
                <a:gd name="T55" fmla="*/ 18 h 100"/>
                <a:gd name="T56" fmla="*/ 86 w 101"/>
                <a:gd name="T57" fmla="*/ 21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7 h 100"/>
                <a:gd name="T64" fmla="*/ 53 w 101"/>
                <a:gd name="T65" fmla="*/ 47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6 h 100"/>
                <a:gd name="T74" fmla="*/ 89 w 101"/>
                <a:gd name="T75" fmla="*/ 50 h 100"/>
                <a:gd name="T76" fmla="*/ 86 w 101"/>
                <a:gd name="T77" fmla="*/ 53 h 100"/>
                <a:gd name="T78" fmla="*/ 82 w 101"/>
                <a:gd name="T79" fmla="*/ 50 h 100"/>
                <a:gd name="T80" fmla="*/ 15 w 101"/>
                <a:gd name="T81" fmla="*/ 79 h 100"/>
                <a:gd name="T82" fmla="*/ 53 w 101"/>
                <a:gd name="T83" fmla="*/ 79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79 h 100"/>
                <a:gd name="T90" fmla="*/ 89 w 101"/>
                <a:gd name="T91" fmla="*/ 82 h 100"/>
                <a:gd name="T92" fmla="*/ 86 w 101"/>
                <a:gd name="T93" fmla="*/ 85 h 100"/>
                <a:gd name="T94" fmla="*/ 82 w 101"/>
                <a:gd name="T95" fmla="*/ 82 h 100"/>
                <a:gd name="T96" fmla="*/ 86 w 101"/>
                <a:gd name="T97" fmla="*/ 78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7"/>
            <p:cNvSpPr>
              <a:spLocks noEditPoints="1"/>
            </p:cNvSpPr>
            <p:nvPr userDrawn="1"/>
          </p:nvSpPr>
          <p:spPr bwMode="auto">
            <a:xfrm>
              <a:off x="-288" y="1694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5 w 67"/>
                <a:gd name="T35" fmla="*/ 21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0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8"/>
            <p:cNvSpPr>
              <a:spLocks/>
            </p:cNvSpPr>
            <p:nvPr userDrawn="1"/>
          </p:nvSpPr>
          <p:spPr bwMode="auto">
            <a:xfrm>
              <a:off x="557" y="1865"/>
              <a:ext cx="374" cy="1058"/>
            </a:xfrm>
            <a:custGeom>
              <a:avLst/>
              <a:gdLst>
                <a:gd name="T0" fmla="*/ 8 w 374"/>
                <a:gd name="T1" fmla="*/ 1058 h 1058"/>
                <a:gd name="T2" fmla="*/ 0 w 374"/>
                <a:gd name="T3" fmla="*/ 1054 h 1058"/>
                <a:gd name="T4" fmla="*/ 366 w 374"/>
                <a:gd name="T5" fmla="*/ 0 h 1058"/>
                <a:gd name="T6" fmla="*/ 374 w 374"/>
                <a:gd name="T7" fmla="*/ 3 h 1058"/>
                <a:gd name="T8" fmla="*/ 8 w 374"/>
                <a:gd name="T9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058">
                  <a:moveTo>
                    <a:pt x="8" y="1058"/>
                  </a:moveTo>
                  <a:lnTo>
                    <a:pt x="0" y="1054"/>
                  </a:lnTo>
                  <a:lnTo>
                    <a:pt x="366" y="0"/>
                  </a:lnTo>
                  <a:lnTo>
                    <a:pt x="374" y="3"/>
                  </a:lnTo>
                  <a:lnTo>
                    <a:pt x="8" y="105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9"/>
            <p:cNvSpPr>
              <a:spLocks/>
            </p:cNvSpPr>
            <p:nvPr userDrawn="1"/>
          </p:nvSpPr>
          <p:spPr bwMode="auto">
            <a:xfrm>
              <a:off x="3387" y="1317"/>
              <a:ext cx="917" cy="904"/>
            </a:xfrm>
            <a:custGeom>
              <a:avLst/>
              <a:gdLst>
                <a:gd name="T0" fmla="*/ 327 w 543"/>
                <a:gd name="T1" fmla="*/ 535 h 535"/>
                <a:gd name="T2" fmla="*/ 324 w 543"/>
                <a:gd name="T3" fmla="*/ 521 h 535"/>
                <a:gd name="T4" fmla="*/ 529 w 543"/>
                <a:gd name="T5" fmla="*/ 270 h 535"/>
                <a:gd name="T6" fmla="*/ 271 w 543"/>
                <a:gd name="T7" fmla="*/ 14 h 535"/>
                <a:gd name="T8" fmla="*/ 14 w 543"/>
                <a:gd name="T9" fmla="*/ 270 h 535"/>
                <a:gd name="T10" fmla="*/ 17 w 543"/>
                <a:gd name="T11" fmla="*/ 311 h 535"/>
                <a:gd name="T12" fmla="*/ 3 w 543"/>
                <a:gd name="T13" fmla="*/ 314 h 535"/>
                <a:gd name="T14" fmla="*/ 0 w 543"/>
                <a:gd name="T15" fmla="*/ 270 h 535"/>
                <a:gd name="T16" fmla="*/ 271 w 543"/>
                <a:gd name="T17" fmla="*/ 0 h 535"/>
                <a:gd name="T18" fmla="*/ 543 w 543"/>
                <a:gd name="T19" fmla="*/ 270 h 535"/>
                <a:gd name="T20" fmla="*/ 327 w 543"/>
                <a:gd name="T21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3" h="535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0"/>
            <p:cNvSpPr>
              <a:spLocks/>
            </p:cNvSpPr>
            <p:nvPr userDrawn="1"/>
          </p:nvSpPr>
          <p:spPr bwMode="auto">
            <a:xfrm>
              <a:off x="6915" y="2044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61"/>
            <p:cNvSpPr>
              <a:spLocks noChangeArrowheads="1"/>
            </p:cNvSpPr>
            <p:nvPr userDrawn="1"/>
          </p:nvSpPr>
          <p:spPr bwMode="auto">
            <a:xfrm>
              <a:off x="6915" y="2103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2"/>
            <p:cNvSpPr>
              <a:spLocks/>
            </p:cNvSpPr>
            <p:nvPr userDrawn="1"/>
          </p:nvSpPr>
          <p:spPr bwMode="auto">
            <a:xfrm>
              <a:off x="6915" y="2149"/>
              <a:ext cx="147" cy="45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3"/>
            <p:cNvSpPr>
              <a:spLocks noEditPoints="1"/>
            </p:cNvSpPr>
            <p:nvPr userDrawn="1"/>
          </p:nvSpPr>
          <p:spPr bwMode="auto">
            <a:xfrm>
              <a:off x="7001" y="2512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2 w 67"/>
                <a:gd name="T19" fmla="*/ 87 h 97"/>
                <a:gd name="T20" fmla="*/ 57 w 67"/>
                <a:gd name="T21" fmla="*/ 92 h 97"/>
                <a:gd name="T22" fmla="*/ 10 w 67"/>
                <a:gd name="T23" fmla="*/ 92 h 97"/>
                <a:gd name="T24" fmla="*/ 4 w 67"/>
                <a:gd name="T25" fmla="*/ 87 h 97"/>
                <a:gd name="T26" fmla="*/ 4 w 67"/>
                <a:gd name="T27" fmla="*/ 76 h 97"/>
                <a:gd name="T28" fmla="*/ 62 w 67"/>
                <a:gd name="T29" fmla="*/ 76 h 97"/>
                <a:gd name="T30" fmla="*/ 62 w 67"/>
                <a:gd name="T31" fmla="*/ 87 h 97"/>
                <a:gd name="T32" fmla="*/ 62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2 w 67"/>
                <a:gd name="T43" fmla="*/ 10 h 97"/>
                <a:gd name="T44" fmla="*/ 62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3 h 97"/>
                <a:gd name="T62" fmla="*/ 26 w 67"/>
                <a:gd name="T63" fmla="*/ 13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4"/>
            <p:cNvSpPr>
              <a:spLocks noEditPoints="1"/>
            </p:cNvSpPr>
            <p:nvPr userDrawn="1"/>
          </p:nvSpPr>
          <p:spPr bwMode="auto">
            <a:xfrm>
              <a:off x="6886" y="1349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1 h 100"/>
                <a:gd name="T42" fmla="*/ 15 w 101"/>
                <a:gd name="T43" fmla="*/ 21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1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3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3 h 100"/>
                <a:gd name="T68" fmla="*/ 15 w 101"/>
                <a:gd name="T69" fmla="*/ 53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5 h 100"/>
                <a:gd name="T86" fmla="*/ 15 w 101"/>
                <a:gd name="T87" fmla="*/ 85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5"/>
            <p:cNvSpPr>
              <a:spLocks noEditPoints="1"/>
            </p:cNvSpPr>
            <p:nvPr userDrawn="1"/>
          </p:nvSpPr>
          <p:spPr bwMode="auto">
            <a:xfrm>
              <a:off x="3676" y="2493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5 h 101"/>
                <a:gd name="T12" fmla="*/ 96 w 100"/>
                <a:gd name="T13" fmla="*/ 32 h 101"/>
                <a:gd name="T14" fmla="*/ 5 w 100"/>
                <a:gd name="T15" fmla="*/ 32 h 101"/>
                <a:gd name="T16" fmla="*/ 5 w 100"/>
                <a:gd name="T17" fmla="*/ 5 h 101"/>
                <a:gd name="T18" fmla="*/ 96 w 100"/>
                <a:gd name="T19" fmla="*/ 5 h 101"/>
                <a:gd name="T20" fmla="*/ 96 w 100"/>
                <a:gd name="T21" fmla="*/ 37 h 101"/>
                <a:gd name="T22" fmla="*/ 96 w 100"/>
                <a:gd name="T23" fmla="*/ 64 h 101"/>
                <a:gd name="T24" fmla="*/ 5 w 100"/>
                <a:gd name="T25" fmla="*/ 64 h 101"/>
                <a:gd name="T26" fmla="*/ 5 w 100"/>
                <a:gd name="T27" fmla="*/ 37 h 101"/>
                <a:gd name="T28" fmla="*/ 96 w 100"/>
                <a:gd name="T29" fmla="*/ 37 h 101"/>
                <a:gd name="T30" fmla="*/ 5 w 100"/>
                <a:gd name="T31" fmla="*/ 96 h 101"/>
                <a:gd name="T32" fmla="*/ 5 w 100"/>
                <a:gd name="T33" fmla="*/ 69 h 101"/>
                <a:gd name="T34" fmla="*/ 96 w 100"/>
                <a:gd name="T35" fmla="*/ 69 h 101"/>
                <a:gd name="T36" fmla="*/ 96 w 100"/>
                <a:gd name="T37" fmla="*/ 96 h 101"/>
                <a:gd name="T38" fmla="*/ 5 w 100"/>
                <a:gd name="T39" fmla="*/ 96 h 101"/>
                <a:gd name="T40" fmla="*/ 53 w 100"/>
                <a:gd name="T41" fmla="*/ 21 h 101"/>
                <a:gd name="T42" fmla="*/ 15 w 100"/>
                <a:gd name="T43" fmla="*/ 21 h 101"/>
                <a:gd name="T44" fmla="*/ 15 w 100"/>
                <a:gd name="T45" fmla="*/ 16 h 101"/>
                <a:gd name="T46" fmla="*/ 53 w 100"/>
                <a:gd name="T47" fmla="*/ 16 h 101"/>
                <a:gd name="T48" fmla="*/ 53 w 100"/>
                <a:gd name="T49" fmla="*/ 21 h 101"/>
                <a:gd name="T50" fmla="*/ 82 w 100"/>
                <a:gd name="T51" fmla="*/ 18 h 101"/>
                <a:gd name="T52" fmla="*/ 85 w 100"/>
                <a:gd name="T53" fmla="*/ 15 h 101"/>
                <a:gd name="T54" fmla="*/ 89 w 100"/>
                <a:gd name="T55" fmla="*/ 18 h 101"/>
                <a:gd name="T56" fmla="*/ 85 w 100"/>
                <a:gd name="T57" fmla="*/ 22 h 101"/>
                <a:gd name="T58" fmla="*/ 82 w 100"/>
                <a:gd name="T59" fmla="*/ 18 h 101"/>
                <a:gd name="T60" fmla="*/ 15 w 100"/>
                <a:gd name="T61" fmla="*/ 53 h 101"/>
                <a:gd name="T62" fmla="*/ 15 w 100"/>
                <a:gd name="T63" fmla="*/ 48 h 101"/>
                <a:gd name="T64" fmla="*/ 53 w 100"/>
                <a:gd name="T65" fmla="*/ 48 h 101"/>
                <a:gd name="T66" fmla="*/ 53 w 100"/>
                <a:gd name="T67" fmla="*/ 53 h 101"/>
                <a:gd name="T68" fmla="*/ 15 w 100"/>
                <a:gd name="T69" fmla="*/ 53 h 101"/>
                <a:gd name="T70" fmla="*/ 82 w 100"/>
                <a:gd name="T71" fmla="*/ 50 h 101"/>
                <a:gd name="T72" fmla="*/ 85 w 100"/>
                <a:gd name="T73" fmla="*/ 47 h 101"/>
                <a:gd name="T74" fmla="*/ 89 w 100"/>
                <a:gd name="T75" fmla="*/ 50 h 101"/>
                <a:gd name="T76" fmla="*/ 85 w 100"/>
                <a:gd name="T77" fmla="*/ 54 h 101"/>
                <a:gd name="T78" fmla="*/ 82 w 100"/>
                <a:gd name="T79" fmla="*/ 50 h 101"/>
                <a:gd name="T80" fmla="*/ 15 w 100"/>
                <a:gd name="T81" fmla="*/ 80 h 101"/>
                <a:gd name="T82" fmla="*/ 53 w 100"/>
                <a:gd name="T83" fmla="*/ 80 h 101"/>
                <a:gd name="T84" fmla="*/ 53 w 100"/>
                <a:gd name="T85" fmla="*/ 85 h 101"/>
                <a:gd name="T86" fmla="*/ 15 w 100"/>
                <a:gd name="T87" fmla="*/ 85 h 101"/>
                <a:gd name="T88" fmla="*/ 15 w 100"/>
                <a:gd name="T89" fmla="*/ 80 h 101"/>
                <a:gd name="T90" fmla="*/ 89 w 100"/>
                <a:gd name="T91" fmla="*/ 82 h 101"/>
                <a:gd name="T92" fmla="*/ 85 w 100"/>
                <a:gd name="T93" fmla="*/ 86 h 101"/>
                <a:gd name="T94" fmla="*/ 82 w 100"/>
                <a:gd name="T95" fmla="*/ 82 h 101"/>
                <a:gd name="T96" fmla="*/ 85 w 100"/>
                <a:gd name="T97" fmla="*/ 79 h 101"/>
                <a:gd name="T98" fmla="*/ 89 w 100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6"/>
            <p:cNvSpPr>
              <a:spLocks/>
            </p:cNvSpPr>
            <p:nvPr userDrawn="1"/>
          </p:nvSpPr>
          <p:spPr bwMode="auto">
            <a:xfrm>
              <a:off x="6397" y="953"/>
              <a:ext cx="146" cy="46"/>
            </a:xfrm>
            <a:custGeom>
              <a:avLst/>
              <a:gdLst>
                <a:gd name="T0" fmla="*/ 0 w 87"/>
                <a:gd name="T1" fmla="*/ 10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10 h 27"/>
                <a:gd name="T8" fmla="*/ 0 w 87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7"/>
            <p:cNvSpPr>
              <a:spLocks noChangeArrowheads="1"/>
            </p:cNvSpPr>
            <p:nvPr userDrawn="1"/>
          </p:nvSpPr>
          <p:spPr bwMode="auto">
            <a:xfrm>
              <a:off x="6397" y="1013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8"/>
            <p:cNvSpPr>
              <a:spLocks/>
            </p:cNvSpPr>
            <p:nvPr userDrawn="1"/>
          </p:nvSpPr>
          <p:spPr bwMode="auto">
            <a:xfrm>
              <a:off x="6397" y="1058"/>
              <a:ext cx="146" cy="46"/>
            </a:xfrm>
            <a:custGeom>
              <a:avLst/>
              <a:gdLst>
                <a:gd name="T0" fmla="*/ 0 w 87"/>
                <a:gd name="T1" fmla="*/ 18 h 27"/>
                <a:gd name="T2" fmla="*/ 87 w 87"/>
                <a:gd name="T3" fmla="*/ 18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9"/>
            <p:cNvSpPr>
              <a:spLocks noEditPoints="1"/>
            </p:cNvSpPr>
            <p:nvPr userDrawn="1"/>
          </p:nvSpPr>
          <p:spPr bwMode="auto">
            <a:xfrm>
              <a:off x="7607" y="2860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0"/>
            <p:cNvSpPr>
              <a:spLocks noEditPoints="1"/>
            </p:cNvSpPr>
            <p:nvPr userDrawn="1"/>
          </p:nvSpPr>
          <p:spPr bwMode="auto">
            <a:xfrm>
              <a:off x="7604" y="1469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5 w 67"/>
                <a:gd name="T35" fmla="*/ 20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4 w 67"/>
                <a:gd name="T49" fmla="*/ 80 h 97"/>
                <a:gd name="T50" fmla="*/ 38 w 67"/>
                <a:gd name="T51" fmla="*/ 84 h 97"/>
                <a:gd name="T52" fmla="*/ 34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1"/>
            <p:cNvSpPr>
              <a:spLocks noEditPoints="1"/>
            </p:cNvSpPr>
            <p:nvPr userDrawn="1"/>
          </p:nvSpPr>
          <p:spPr bwMode="auto">
            <a:xfrm>
              <a:off x="7156" y="2744"/>
              <a:ext cx="169" cy="169"/>
            </a:xfrm>
            <a:custGeom>
              <a:avLst/>
              <a:gdLst>
                <a:gd name="T0" fmla="*/ 115 w 169"/>
                <a:gd name="T1" fmla="*/ 76 h 169"/>
                <a:gd name="T2" fmla="*/ 53 w 169"/>
                <a:gd name="T3" fmla="*/ 76 h 169"/>
                <a:gd name="T4" fmla="*/ 53 w 169"/>
                <a:gd name="T5" fmla="*/ 67 h 169"/>
                <a:gd name="T6" fmla="*/ 115 w 169"/>
                <a:gd name="T7" fmla="*/ 67 h 169"/>
                <a:gd name="T8" fmla="*/ 115 w 169"/>
                <a:gd name="T9" fmla="*/ 76 h 169"/>
                <a:gd name="T10" fmla="*/ 115 w 169"/>
                <a:gd name="T11" fmla="*/ 96 h 169"/>
                <a:gd name="T12" fmla="*/ 53 w 169"/>
                <a:gd name="T13" fmla="*/ 96 h 169"/>
                <a:gd name="T14" fmla="*/ 53 w 169"/>
                <a:gd name="T15" fmla="*/ 104 h 169"/>
                <a:gd name="T16" fmla="*/ 115 w 169"/>
                <a:gd name="T17" fmla="*/ 104 h 169"/>
                <a:gd name="T18" fmla="*/ 115 w 169"/>
                <a:gd name="T19" fmla="*/ 96 h 169"/>
                <a:gd name="T20" fmla="*/ 115 w 169"/>
                <a:gd name="T21" fmla="*/ 39 h 169"/>
                <a:gd name="T22" fmla="*/ 53 w 169"/>
                <a:gd name="T23" fmla="*/ 39 h 169"/>
                <a:gd name="T24" fmla="*/ 53 w 169"/>
                <a:gd name="T25" fmla="*/ 47 h 169"/>
                <a:gd name="T26" fmla="*/ 115 w 169"/>
                <a:gd name="T27" fmla="*/ 47 h 169"/>
                <a:gd name="T28" fmla="*/ 115 w 169"/>
                <a:gd name="T29" fmla="*/ 39 h 169"/>
                <a:gd name="T30" fmla="*/ 115 w 169"/>
                <a:gd name="T31" fmla="*/ 126 h 169"/>
                <a:gd name="T32" fmla="*/ 53 w 169"/>
                <a:gd name="T33" fmla="*/ 126 h 169"/>
                <a:gd name="T34" fmla="*/ 53 w 169"/>
                <a:gd name="T35" fmla="*/ 133 h 169"/>
                <a:gd name="T36" fmla="*/ 115 w 169"/>
                <a:gd name="T37" fmla="*/ 133 h 169"/>
                <a:gd name="T38" fmla="*/ 115 w 169"/>
                <a:gd name="T39" fmla="*/ 126 h 169"/>
                <a:gd name="T40" fmla="*/ 169 w 169"/>
                <a:gd name="T41" fmla="*/ 169 h 169"/>
                <a:gd name="T42" fmla="*/ 0 w 169"/>
                <a:gd name="T43" fmla="*/ 169 h 169"/>
                <a:gd name="T44" fmla="*/ 0 w 169"/>
                <a:gd name="T45" fmla="*/ 0 h 169"/>
                <a:gd name="T46" fmla="*/ 169 w 169"/>
                <a:gd name="T47" fmla="*/ 0 h 169"/>
                <a:gd name="T48" fmla="*/ 169 w 169"/>
                <a:gd name="T49" fmla="*/ 169 h 169"/>
                <a:gd name="T50" fmla="*/ 161 w 169"/>
                <a:gd name="T51" fmla="*/ 8 h 169"/>
                <a:gd name="T52" fmla="*/ 7 w 169"/>
                <a:gd name="T53" fmla="*/ 8 h 169"/>
                <a:gd name="T54" fmla="*/ 7 w 169"/>
                <a:gd name="T55" fmla="*/ 162 h 169"/>
                <a:gd name="T56" fmla="*/ 161 w 169"/>
                <a:gd name="T57" fmla="*/ 162 h 169"/>
                <a:gd name="T58" fmla="*/ 161 w 169"/>
                <a:gd name="T59" fmla="*/ 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69">
                  <a:moveTo>
                    <a:pt x="115" y="76"/>
                  </a:moveTo>
                  <a:lnTo>
                    <a:pt x="53" y="76"/>
                  </a:lnTo>
                  <a:lnTo>
                    <a:pt x="53" y="67"/>
                  </a:lnTo>
                  <a:lnTo>
                    <a:pt x="115" y="67"/>
                  </a:lnTo>
                  <a:lnTo>
                    <a:pt x="115" y="76"/>
                  </a:lnTo>
                  <a:close/>
                  <a:moveTo>
                    <a:pt x="115" y="96"/>
                  </a:moveTo>
                  <a:lnTo>
                    <a:pt x="53" y="96"/>
                  </a:lnTo>
                  <a:lnTo>
                    <a:pt x="53" y="104"/>
                  </a:lnTo>
                  <a:lnTo>
                    <a:pt x="115" y="104"/>
                  </a:lnTo>
                  <a:lnTo>
                    <a:pt x="115" y="96"/>
                  </a:lnTo>
                  <a:close/>
                  <a:moveTo>
                    <a:pt x="115" y="39"/>
                  </a:moveTo>
                  <a:lnTo>
                    <a:pt x="53" y="39"/>
                  </a:lnTo>
                  <a:lnTo>
                    <a:pt x="53" y="47"/>
                  </a:lnTo>
                  <a:lnTo>
                    <a:pt x="115" y="47"/>
                  </a:lnTo>
                  <a:lnTo>
                    <a:pt x="115" y="39"/>
                  </a:lnTo>
                  <a:close/>
                  <a:moveTo>
                    <a:pt x="115" y="126"/>
                  </a:moveTo>
                  <a:lnTo>
                    <a:pt x="53" y="126"/>
                  </a:lnTo>
                  <a:lnTo>
                    <a:pt x="53" y="133"/>
                  </a:lnTo>
                  <a:lnTo>
                    <a:pt x="115" y="133"/>
                  </a:lnTo>
                  <a:lnTo>
                    <a:pt x="115" y="126"/>
                  </a:lnTo>
                  <a:close/>
                  <a:moveTo>
                    <a:pt x="169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9"/>
                  </a:lnTo>
                  <a:close/>
                  <a:moveTo>
                    <a:pt x="161" y="8"/>
                  </a:moveTo>
                  <a:lnTo>
                    <a:pt x="7" y="8"/>
                  </a:lnTo>
                  <a:lnTo>
                    <a:pt x="7" y="162"/>
                  </a:lnTo>
                  <a:lnTo>
                    <a:pt x="161" y="162"/>
                  </a:lnTo>
                  <a:lnTo>
                    <a:pt x="161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2"/>
            <p:cNvSpPr>
              <a:spLocks noEditPoints="1"/>
            </p:cNvSpPr>
            <p:nvPr userDrawn="1"/>
          </p:nvSpPr>
          <p:spPr bwMode="auto">
            <a:xfrm>
              <a:off x="7400" y="776"/>
              <a:ext cx="170" cy="73"/>
            </a:xfrm>
            <a:custGeom>
              <a:avLst/>
              <a:gdLst>
                <a:gd name="T0" fmla="*/ 78 w 101"/>
                <a:gd name="T1" fmla="*/ 34 h 43"/>
                <a:gd name="T2" fmla="*/ 78 w 101"/>
                <a:gd name="T3" fmla="*/ 33 h 43"/>
                <a:gd name="T4" fmla="*/ 78 w 101"/>
                <a:gd name="T5" fmla="*/ 0 h 43"/>
                <a:gd name="T6" fmla="*/ 23 w 101"/>
                <a:gd name="T7" fmla="*/ 0 h 43"/>
                <a:gd name="T8" fmla="*/ 23 w 101"/>
                <a:gd name="T9" fmla="*/ 33 h 43"/>
                <a:gd name="T10" fmla="*/ 23 w 101"/>
                <a:gd name="T11" fmla="*/ 34 h 43"/>
                <a:gd name="T12" fmla="*/ 0 w 101"/>
                <a:gd name="T13" fmla="*/ 34 h 43"/>
                <a:gd name="T14" fmla="*/ 0 w 101"/>
                <a:gd name="T15" fmla="*/ 43 h 43"/>
                <a:gd name="T16" fmla="*/ 101 w 101"/>
                <a:gd name="T17" fmla="*/ 43 h 43"/>
                <a:gd name="T18" fmla="*/ 101 w 101"/>
                <a:gd name="T19" fmla="*/ 34 h 43"/>
                <a:gd name="T20" fmla="*/ 78 w 101"/>
                <a:gd name="T21" fmla="*/ 34 h 43"/>
                <a:gd name="T22" fmla="*/ 66 w 101"/>
                <a:gd name="T23" fmla="*/ 29 h 43"/>
                <a:gd name="T24" fmla="*/ 66 w 101"/>
                <a:gd name="T25" fmla="*/ 29 h 43"/>
                <a:gd name="T26" fmla="*/ 35 w 101"/>
                <a:gd name="T27" fmla="*/ 29 h 43"/>
                <a:gd name="T28" fmla="*/ 35 w 101"/>
                <a:gd name="T29" fmla="*/ 29 h 43"/>
                <a:gd name="T30" fmla="*/ 35 w 101"/>
                <a:gd name="T31" fmla="*/ 11 h 43"/>
                <a:gd name="T32" fmla="*/ 66 w 101"/>
                <a:gd name="T33" fmla="*/ 11 h 43"/>
                <a:gd name="T34" fmla="*/ 66 w 101"/>
                <a:gd name="T3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3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3"/>
            <p:cNvSpPr>
              <a:spLocks noChangeArrowheads="1"/>
            </p:cNvSpPr>
            <p:nvPr userDrawn="1"/>
          </p:nvSpPr>
          <p:spPr bwMode="auto">
            <a:xfrm>
              <a:off x="7400" y="871"/>
              <a:ext cx="170" cy="1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4"/>
            <p:cNvSpPr>
              <a:spLocks noChangeArrowheads="1"/>
            </p:cNvSpPr>
            <p:nvPr userDrawn="1"/>
          </p:nvSpPr>
          <p:spPr bwMode="auto">
            <a:xfrm>
              <a:off x="7400" y="903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75"/>
            <p:cNvSpPr>
              <a:spLocks noChangeArrowheads="1"/>
            </p:cNvSpPr>
            <p:nvPr userDrawn="1"/>
          </p:nvSpPr>
          <p:spPr bwMode="auto">
            <a:xfrm>
              <a:off x="7400" y="935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6"/>
            <p:cNvSpPr>
              <a:spLocks noEditPoints="1"/>
            </p:cNvSpPr>
            <p:nvPr userDrawn="1"/>
          </p:nvSpPr>
          <p:spPr bwMode="auto">
            <a:xfrm>
              <a:off x="3463" y="1393"/>
              <a:ext cx="763" cy="761"/>
            </a:xfrm>
            <a:custGeom>
              <a:avLst/>
              <a:gdLst>
                <a:gd name="T0" fmla="*/ 226 w 452"/>
                <a:gd name="T1" fmla="*/ 0 h 450"/>
                <a:gd name="T2" fmla="*/ 0 w 452"/>
                <a:gd name="T3" fmla="*/ 225 h 450"/>
                <a:gd name="T4" fmla="*/ 226 w 452"/>
                <a:gd name="T5" fmla="*/ 450 h 450"/>
                <a:gd name="T6" fmla="*/ 452 w 452"/>
                <a:gd name="T7" fmla="*/ 225 h 450"/>
                <a:gd name="T8" fmla="*/ 226 w 452"/>
                <a:gd name="T9" fmla="*/ 0 h 450"/>
                <a:gd name="T10" fmla="*/ 226 w 452"/>
                <a:gd name="T11" fmla="*/ 432 h 450"/>
                <a:gd name="T12" fmla="*/ 20 w 452"/>
                <a:gd name="T13" fmla="*/ 226 h 450"/>
                <a:gd name="T14" fmla="*/ 226 w 452"/>
                <a:gd name="T15" fmla="*/ 20 h 450"/>
                <a:gd name="T16" fmla="*/ 432 w 452"/>
                <a:gd name="T17" fmla="*/ 226 h 450"/>
                <a:gd name="T18" fmla="*/ 226 w 452"/>
                <a:gd name="T19" fmla="*/ 43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450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7"/>
            <p:cNvSpPr>
              <a:spLocks/>
            </p:cNvSpPr>
            <p:nvPr userDrawn="1"/>
          </p:nvSpPr>
          <p:spPr bwMode="auto">
            <a:xfrm>
              <a:off x="3559" y="1530"/>
              <a:ext cx="571" cy="505"/>
            </a:xfrm>
            <a:custGeom>
              <a:avLst/>
              <a:gdLst>
                <a:gd name="T0" fmla="*/ 112 w 338"/>
                <a:gd name="T1" fmla="*/ 245 h 299"/>
                <a:gd name="T2" fmla="*/ 54 w 338"/>
                <a:gd name="T3" fmla="*/ 151 h 299"/>
                <a:gd name="T4" fmla="*/ 72 w 338"/>
                <a:gd name="T5" fmla="*/ 92 h 299"/>
                <a:gd name="T6" fmla="*/ 146 w 338"/>
                <a:gd name="T7" fmla="*/ 202 h 299"/>
                <a:gd name="T8" fmla="*/ 191 w 338"/>
                <a:gd name="T9" fmla="*/ 202 h 299"/>
                <a:gd name="T10" fmla="*/ 265 w 338"/>
                <a:gd name="T11" fmla="*/ 92 h 299"/>
                <a:gd name="T12" fmla="*/ 283 w 338"/>
                <a:gd name="T13" fmla="*/ 151 h 299"/>
                <a:gd name="T14" fmla="*/ 232 w 338"/>
                <a:gd name="T15" fmla="*/ 241 h 299"/>
                <a:gd name="T16" fmla="*/ 247 w 338"/>
                <a:gd name="T17" fmla="*/ 296 h 299"/>
                <a:gd name="T18" fmla="*/ 338 w 338"/>
                <a:gd name="T19" fmla="*/ 146 h 299"/>
                <a:gd name="T20" fmla="*/ 256 w 338"/>
                <a:gd name="T21" fmla="*/ 0 h 299"/>
                <a:gd name="T22" fmla="*/ 169 w 338"/>
                <a:gd name="T23" fmla="*/ 133 h 299"/>
                <a:gd name="T24" fmla="*/ 84 w 338"/>
                <a:gd name="T25" fmla="*/ 0 h 299"/>
                <a:gd name="T26" fmla="*/ 0 w 338"/>
                <a:gd name="T27" fmla="*/ 146 h 299"/>
                <a:gd name="T28" fmla="*/ 98 w 338"/>
                <a:gd name="T29" fmla="*/ 299 h 299"/>
                <a:gd name="T30" fmla="*/ 112 w 338"/>
                <a:gd name="T31" fmla="*/ 2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9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8"/>
            <p:cNvSpPr>
              <a:spLocks/>
            </p:cNvSpPr>
            <p:nvPr userDrawn="1"/>
          </p:nvSpPr>
          <p:spPr bwMode="auto">
            <a:xfrm>
              <a:off x="879" y="1834"/>
              <a:ext cx="125" cy="97"/>
            </a:xfrm>
            <a:custGeom>
              <a:avLst/>
              <a:gdLst>
                <a:gd name="T0" fmla="*/ 32 w 74"/>
                <a:gd name="T1" fmla="*/ 57 h 57"/>
                <a:gd name="T2" fmla="*/ 19 w 74"/>
                <a:gd name="T3" fmla="*/ 55 h 57"/>
                <a:gd name="T4" fmla="*/ 0 w 74"/>
                <a:gd name="T5" fmla="*/ 43 h 57"/>
                <a:gd name="T6" fmla="*/ 2 w 74"/>
                <a:gd name="T7" fmla="*/ 41 h 57"/>
                <a:gd name="T8" fmla="*/ 20 w 74"/>
                <a:gd name="T9" fmla="*/ 53 h 57"/>
                <a:gd name="T10" fmla="*/ 49 w 74"/>
                <a:gd name="T11" fmla="*/ 50 h 57"/>
                <a:gd name="T12" fmla="*/ 68 w 74"/>
                <a:gd name="T13" fmla="*/ 27 h 57"/>
                <a:gd name="T14" fmla="*/ 67 w 74"/>
                <a:gd name="T15" fmla="*/ 1 h 57"/>
                <a:gd name="T16" fmla="*/ 70 w 74"/>
                <a:gd name="T17" fmla="*/ 0 h 57"/>
                <a:gd name="T18" fmla="*/ 71 w 74"/>
                <a:gd name="T19" fmla="*/ 28 h 57"/>
                <a:gd name="T20" fmla="*/ 51 w 74"/>
                <a:gd name="T21" fmla="*/ 52 h 57"/>
                <a:gd name="T22" fmla="*/ 32 w 74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57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9"/>
            <p:cNvSpPr>
              <a:spLocks/>
            </p:cNvSpPr>
            <p:nvPr userDrawn="1"/>
          </p:nvSpPr>
          <p:spPr bwMode="auto">
            <a:xfrm>
              <a:off x="862" y="1794"/>
              <a:ext cx="54" cy="88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28 h 52"/>
                <a:gd name="T4" fmla="*/ 31 w 32"/>
                <a:gd name="T5" fmla="*/ 0 h 52"/>
                <a:gd name="T6" fmla="*/ 32 w 32"/>
                <a:gd name="T7" fmla="*/ 3 h 52"/>
                <a:gd name="T8" fmla="*/ 5 w 32"/>
                <a:gd name="T9" fmla="*/ 29 h 52"/>
                <a:gd name="T10" fmla="*/ 5 w 32"/>
                <a:gd name="T11" fmla="*/ 51 h 52"/>
                <a:gd name="T12" fmla="*/ 2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0"/>
            <p:cNvSpPr>
              <a:spLocks/>
            </p:cNvSpPr>
            <p:nvPr userDrawn="1"/>
          </p:nvSpPr>
          <p:spPr bwMode="auto">
            <a:xfrm>
              <a:off x="830" y="1819"/>
              <a:ext cx="54" cy="120"/>
            </a:xfrm>
            <a:custGeom>
              <a:avLst/>
              <a:gdLst>
                <a:gd name="T0" fmla="*/ 30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5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30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1"/>
            <p:cNvSpPr>
              <a:spLocks/>
            </p:cNvSpPr>
            <p:nvPr userDrawn="1"/>
          </p:nvSpPr>
          <p:spPr bwMode="auto">
            <a:xfrm>
              <a:off x="872" y="1761"/>
              <a:ext cx="166" cy="161"/>
            </a:xfrm>
            <a:custGeom>
              <a:avLst/>
              <a:gdLst>
                <a:gd name="T0" fmla="*/ 78 w 98"/>
                <a:gd name="T1" fmla="*/ 95 h 95"/>
                <a:gd name="T2" fmla="*/ 75 w 98"/>
                <a:gd name="T3" fmla="*/ 92 h 95"/>
                <a:gd name="T4" fmla="*/ 85 w 98"/>
                <a:gd name="T5" fmla="*/ 74 h 95"/>
                <a:gd name="T6" fmla="*/ 51 w 98"/>
                <a:gd name="T7" fmla="*/ 10 h 95"/>
                <a:gd name="T8" fmla="*/ 3 w 98"/>
                <a:gd name="T9" fmla="*/ 19 h 95"/>
                <a:gd name="T10" fmla="*/ 0 w 98"/>
                <a:gd name="T11" fmla="*/ 16 h 95"/>
                <a:gd name="T12" fmla="*/ 52 w 98"/>
                <a:gd name="T13" fmla="*/ 5 h 95"/>
                <a:gd name="T14" fmla="*/ 89 w 98"/>
                <a:gd name="T15" fmla="*/ 75 h 95"/>
                <a:gd name="T16" fmla="*/ 78 w 98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82"/>
            <p:cNvSpPr>
              <a:spLocks/>
            </p:cNvSpPr>
            <p:nvPr userDrawn="1"/>
          </p:nvSpPr>
          <p:spPr bwMode="auto">
            <a:xfrm>
              <a:off x="1328" y="776"/>
              <a:ext cx="343" cy="76"/>
            </a:xfrm>
            <a:custGeom>
              <a:avLst/>
              <a:gdLst>
                <a:gd name="T0" fmla="*/ 0 w 343"/>
                <a:gd name="T1" fmla="*/ 76 h 76"/>
                <a:gd name="T2" fmla="*/ 0 w 343"/>
                <a:gd name="T3" fmla="*/ 68 h 76"/>
                <a:gd name="T4" fmla="*/ 341 w 343"/>
                <a:gd name="T5" fmla="*/ 0 h 76"/>
                <a:gd name="T6" fmla="*/ 343 w 343"/>
                <a:gd name="T7" fmla="*/ 8 h 76"/>
                <a:gd name="T8" fmla="*/ 0 w 34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76">
                  <a:moveTo>
                    <a:pt x="0" y="76"/>
                  </a:moveTo>
                  <a:lnTo>
                    <a:pt x="0" y="68"/>
                  </a:lnTo>
                  <a:lnTo>
                    <a:pt x="341" y="0"/>
                  </a:lnTo>
                  <a:lnTo>
                    <a:pt x="343" y="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3"/>
            <p:cNvSpPr>
              <a:spLocks/>
            </p:cNvSpPr>
            <p:nvPr userDrawn="1"/>
          </p:nvSpPr>
          <p:spPr bwMode="auto">
            <a:xfrm>
              <a:off x="1278" y="842"/>
              <a:ext cx="133" cy="83"/>
            </a:xfrm>
            <a:custGeom>
              <a:avLst/>
              <a:gdLst>
                <a:gd name="T0" fmla="*/ 37 w 79"/>
                <a:gd name="T1" fmla="*/ 49 h 49"/>
                <a:gd name="T2" fmla="*/ 17 w 79"/>
                <a:gd name="T3" fmla="*/ 44 h 49"/>
                <a:gd name="T4" fmla="*/ 0 w 79"/>
                <a:gd name="T5" fmla="*/ 27 h 49"/>
                <a:gd name="T6" fmla="*/ 3 w 79"/>
                <a:gd name="T7" fmla="*/ 26 h 49"/>
                <a:gd name="T8" fmla="*/ 18 w 79"/>
                <a:gd name="T9" fmla="*/ 41 h 49"/>
                <a:gd name="T10" fmla="*/ 47 w 79"/>
                <a:gd name="T11" fmla="*/ 44 h 49"/>
                <a:gd name="T12" fmla="*/ 70 w 79"/>
                <a:gd name="T13" fmla="*/ 26 h 49"/>
                <a:gd name="T14" fmla="*/ 74 w 79"/>
                <a:gd name="T15" fmla="*/ 0 h 49"/>
                <a:gd name="T16" fmla="*/ 77 w 79"/>
                <a:gd name="T17" fmla="*/ 0 h 49"/>
                <a:gd name="T18" fmla="*/ 73 w 79"/>
                <a:gd name="T19" fmla="*/ 27 h 49"/>
                <a:gd name="T20" fmla="*/ 48 w 79"/>
                <a:gd name="T21" fmla="*/ 47 h 49"/>
                <a:gd name="T22" fmla="*/ 37 w 79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49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4"/>
            <p:cNvSpPr>
              <a:spLocks/>
            </p:cNvSpPr>
            <p:nvPr userDrawn="1"/>
          </p:nvSpPr>
          <p:spPr bwMode="auto">
            <a:xfrm>
              <a:off x="1269" y="784"/>
              <a:ext cx="68" cy="76"/>
            </a:xfrm>
            <a:custGeom>
              <a:avLst/>
              <a:gdLst>
                <a:gd name="T0" fmla="*/ 1 w 40"/>
                <a:gd name="T1" fmla="*/ 45 h 45"/>
                <a:gd name="T2" fmla="*/ 6 w 40"/>
                <a:gd name="T3" fmla="*/ 21 h 45"/>
                <a:gd name="T4" fmla="*/ 40 w 40"/>
                <a:gd name="T5" fmla="*/ 0 h 45"/>
                <a:gd name="T6" fmla="*/ 40 w 40"/>
                <a:gd name="T7" fmla="*/ 3 h 45"/>
                <a:gd name="T8" fmla="*/ 8 w 40"/>
                <a:gd name="T9" fmla="*/ 23 h 45"/>
                <a:gd name="T10" fmla="*/ 3 w 40"/>
                <a:gd name="T11" fmla="*/ 45 h 45"/>
                <a:gd name="T12" fmla="*/ 1 w 4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5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5"/>
            <p:cNvSpPr>
              <a:spLocks/>
            </p:cNvSpPr>
            <p:nvPr userDrawn="1"/>
          </p:nvSpPr>
          <p:spPr bwMode="auto">
            <a:xfrm>
              <a:off x="1237" y="796"/>
              <a:ext cx="41" cy="124"/>
            </a:xfrm>
            <a:custGeom>
              <a:avLst/>
              <a:gdLst>
                <a:gd name="T0" fmla="*/ 21 w 24"/>
                <a:gd name="T1" fmla="*/ 73 h 73"/>
                <a:gd name="T2" fmla="*/ 12 w 24"/>
                <a:gd name="T3" fmla="*/ 7 h 73"/>
                <a:gd name="T4" fmla="*/ 17 w 24"/>
                <a:gd name="T5" fmla="*/ 0 h 73"/>
                <a:gd name="T6" fmla="*/ 20 w 24"/>
                <a:gd name="T7" fmla="*/ 3 h 73"/>
                <a:gd name="T8" fmla="*/ 16 w 24"/>
                <a:gd name="T9" fmla="*/ 9 h 73"/>
                <a:gd name="T10" fmla="*/ 24 w 24"/>
                <a:gd name="T11" fmla="*/ 70 h 73"/>
                <a:gd name="T12" fmla="*/ 21 w 2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3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6"/>
            <p:cNvSpPr>
              <a:spLocks/>
            </p:cNvSpPr>
            <p:nvPr userDrawn="1"/>
          </p:nvSpPr>
          <p:spPr bwMode="auto">
            <a:xfrm>
              <a:off x="1296" y="756"/>
              <a:ext cx="152" cy="172"/>
            </a:xfrm>
            <a:custGeom>
              <a:avLst/>
              <a:gdLst>
                <a:gd name="T0" fmla="*/ 60 w 90"/>
                <a:gd name="T1" fmla="*/ 102 h 102"/>
                <a:gd name="T2" fmla="*/ 57 w 90"/>
                <a:gd name="T3" fmla="*/ 98 h 102"/>
                <a:gd name="T4" fmla="*/ 71 w 90"/>
                <a:gd name="T5" fmla="*/ 83 h 102"/>
                <a:gd name="T6" fmla="*/ 51 w 90"/>
                <a:gd name="T7" fmla="*/ 13 h 102"/>
                <a:gd name="T8" fmla="*/ 2 w 90"/>
                <a:gd name="T9" fmla="*/ 13 h 102"/>
                <a:gd name="T10" fmla="*/ 0 w 90"/>
                <a:gd name="T11" fmla="*/ 9 h 102"/>
                <a:gd name="T12" fmla="*/ 53 w 90"/>
                <a:gd name="T13" fmla="*/ 9 h 102"/>
                <a:gd name="T14" fmla="*/ 75 w 90"/>
                <a:gd name="T15" fmla="*/ 85 h 102"/>
                <a:gd name="T16" fmla="*/ 60 w 90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2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7"/>
            <p:cNvSpPr>
              <a:spLocks/>
            </p:cNvSpPr>
            <p:nvPr userDrawn="1"/>
          </p:nvSpPr>
          <p:spPr bwMode="auto">
            <a:xfrm>
              <a:off x="568" y="2909"/>
              <a:ext cx="232" cy="284"/>
            </a:xfrm>
            <a:custGeom>
              <a:avLst/>
              <a:gdLst>
                <a:gd name="T0" fmla="*/ 225 w 232"/>
                <a:gd name="T1" fmla="*/ 284 h 284"/>
                <a:gd name="T2" fmla="*/ 0 w 232"/>
                <a:gd name="T3" fmla="*/ 5 h 284"/>
                <a:gd name="T4" fmla="*/ 7 w 232"/>
                <a:gd name="T5" fmla="*/ 0 h 284"/>
                <a:gd name="T6" fmla="*/ 232 w 232"/>
                <a:gd name="T7" fmla="*/ 279 h 284"/>
                <a:gd name="T8" fmla="*/ 225 w 23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84">
                  <a:moveTo>
                    <a:pt x="225" y="284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232" y="279"/>
                  </a:lnTo>
                  <a:lnTo>
                    <a:pt x="225" y="2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8"/>
            <p:cNvSpPr>
              <a:spLocks/>
            </p:cNvSpPr>
            <p:nvPr userDrawn="1"/>
          </p:nvSpPr>
          <p:spPr bwMode="auto">
            <a:xfrm>
              <a:off x="308" y="2913"/>
              <a:ext cx="257" cy="169"/>
            </a:xfrm>
            <a:custGeom>
              <a:avLst/>
              <a:gdLst>
                <a:gd name="T0" fmla="*/ 5 w 257"/>
                <a:gd name="T1" fmla="*/ 169 h 169"/>
                <a:gd name="T2" fmla="*/ 0 w 257"/>
                <a:gd name="T3" fmla="*/ 162 h 169"/>
                <a:gd name="T4" fmla="*/ 252 w 257"/>
                <a:gd name="T5" fmla="*/ 0 h 169"/>
                <a:gd name="T6" fmla="*/ 257 w 257"/>
                <a:gd name="T7" fmla="*/ 6 h 169"/>
                <a:gd name="T8" fmla="*/ 5 w 25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69">
                  <a:moveTo>
                    <a:pt x="5" y="169"/>
                  </a:moveTo>
                  <a:lnTo>
                    <a:pt x="0" y="162"/>
                  </a:lnTo>
                  <a:lnTo>
                    <a:pt x="252" y="0"/>
                  </a:lnTo>
                  <a:lnTo>
                    <a:pt x="257" y="6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9"/>
            <p:cNvSpPr>
              <a:spLocks/>
            </p:cNvSpPr>
            <p:nvPr userDrawn="1"/>
          </p:nvSpPr>
          <p:spPr bwMode="auto">
            <a:xfrm>
              <a:off x="496" y="2886"/>
              <a:ext cx="116" cy="104"/>
            </a:xfrm>
            <a:custGeom>
              <a:avLst/>
              <a:gdLst>
                <a:gd name="T0" fmla="*/ 42 w 69"/>
                <a:gd name="T1" fmla="*/ 62 h 62"/>
                <a:gd name="T2" fmla="*/ 13 w 69"/>
                <a:gd name="T3" fmla="*/ 51 h 62"/>
                <a:gd name="T4" fmla="*/ 0 w 69"/>
                <a:gd name="T5" fmla="*/ 22 h 62"/>
                <a:gd name="T6" fmla="*/ 6 w 69"/>
                <a:gd name="T7" fmla="*/ 0 h 62"/>
                <a:gd name="T8" fmla="*/ 9 w 69"/>
                <a:gd name="T9" fmla="*/ 1 h 62"/>
                <a:gd name="T10" fmla="*/ 3 w 69"/>
                <a:gd name="T11" fmla="*/ 22 h 62"/>
                <a:gd name="T12" fmla="*/ 15 w 69"/>
                <a:gd name="T13" fmla="*/ 49 h 62"/>
                <a:gd name="T14" fmla="*/ 43 w 69"/>
                <a:gd name="T15" fmla="*/ 59 h 62"/>
                <a:gd name="T16" fmla="*/ 67 w 69"/>
                <a:gd name="T17" fmla="*/ 50 h 62"/>
                <a:gd name="T18" fmla="*/ 69 w 69"/>
                <a:gd name="T19" fmla="*/ 52 h 62"/>
                <a:gd name="T20" fmla="*/ 43 w 69"/>
                <a:gd name="T21" fmla="*/ 62 h 62"/>
                <a:gd name="T22" fmla="*/ 42 w 69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2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0"/>
            <p:cNvSpPr>
              <a:spLocks/>
            </p:cNvSpPr>
            <p:nvPr userDrawn="1"/>
          </p:nvSpPr>
          <p:spPr bwMode="auto">
            <a:xfrm>
              <a:off x="524" y="2850"/>
              <a:ext cx="100" cy="36"/>
            </a:xfrm>
            <a:custGeom>
              <a:avLst/>
              <a:gdLst>
                <a:gd name="T0" fmla="*/ 57 w 59"/>
                <a:gd name="T1" fmla="*/ 21 h 21"/>
                <a:gd name="T2" fmla="*/ 23 w 59"/>
                <a:gd name="T3" fmla="*/ 3 h 21"/>
                <a:gd name="T4" fmla="*/ 2 w 59"/>
                <a:gd name="T5" fmla="*/ 11 h 21"/>
                <a:gd name="T6" fmla="*/ 0 w 59"/>
                <a:gd name="T7" fmla="*/ 8 h 21"/>
                <a:gd name="T8" fmla="*/ 23 w 59"/>
                <a:gd name="T9" fmla="*/ 0 h 21"/>
                <a:gd name="T10" fmla="*/ 59 w 59"/>
                <a:gd name="T11" fmla="*/ 19 h 21"/>
                <a:gd name="T12" fmla="*/ 57 w 59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1"/>
            <p:cNvSpPr>
              <a:spLocks/>
            </p:cNvSpPr>
            <p:nvPr userDrawn="1"/>
          </p:nvSpPr>
          <p:spPr bwMode="auto">
            <a:xfrm>
              <a:off x="475" y="2826"/>
              <a:ext cx="103" cy="73"/>
            </a:xfrm>
            <a:custGeom>
              <a:avLst/>
              <a:gdLst>
                <a:gd name="T0" fmla="*/ 5 w 61"/>
                <a:gd name="T1" fmla="*/ 43 h 43"/>
                <a:gd name="T2" fmla="*/ 0 w 61"/>
                <a:gd name="T3" fmla="*/ 41 h 43"/>
                <a:gd name="T4" fmla="*/ 52 w 61"/>
                <a:gd name="T5" fmla="*/ 0 h 43"/>
                <a:gd name="T6" fmla="*/ 61 w 61"/>
                <a:gd name="T7" fmla="*/ 0 h 43"/>
                <a:gd name="T8" fmla="*/ 60 w 61"/>
                <a:gd name="T9" fmla="*/ 5 h 43"/>
                <a:gd name="T10" fmla="*/ 52 w 61"/>
                <a:gd name="T11" fmla="*/ 5 h 43"/>
                <a:gd name="T12" fmla="*/ 5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92"/>
            <p:cNvSpPr>
              <a:spLocks/>
            </p:cNvSpPr>
            <p:nvPr userDrawn="1"/>
          </p:nvSpPr>
          <p:spPr bwMode="auto">
            <a:xfrm>
              <a:off x="533" y="2840"/>
              <a:ext cx="130" cy="176"/>
            </a:xfrm>
            <a:custGeom>
              <a:avLst/>
              <a:gdLst>
                <a:gd name="T0" fmla="*/ 20 w 77"/>
                <a:gd name="T1" fmla="*/ 104 h 104"/>
                <a:gd name="T2" fmla="*/ 0 w 77"/>
                <a:gd name="T3" fmla="*/ 100 h 104"/>
                <a:gd name="T4" fmla="*/ 1 w 77"/>
                <a:gd name="T5" fmla="*/ 95 h 104"/>
                <a:gd name="T6" fmla="*/ 21 w 77"/>
                <a:gd name="T7" fmla="*/ 99 h 104"/>
                <a:gd name="T8" fmla="*/ 71 w 77"/>
                <a:gd name="T9" fmla="*/ 46 h 104"/>
                <a:gd name="T10" fmla="*/ 47 w 77"/>
                <a:gd name="T11" fmla="*/ 4 h 104"/>
                <a:gd name="T12" fmla="*/ 49 w 77"/>
                <a:gd name="T13" fmla="*/ 0 h 104"/>
                <a:gd name="T14" fmla="*/ 76 w 77"/>
                <a:gd name="T15" fmla="*/ 46 h 104"/>
                <a:gd name="T16" fmla="*/ 22 w 77"/>
                <a:gd name="T17" fmla="*/ 104 h 104"/>
                <a:gd name="T18" fmla="*/ 20 w 77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04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3"/>
            <p:cNvSpPr>
              <a:spLocks/>
            </p:cNvSpPr>
            <p:nvPr userDrawn="1"/>
          </p:nvSpPr>
          <p:spPr bwMode="auto">
            <a:xfrm>
              <a:off x="7807" y="1931"/>
              <a:ext cx="300" cy="240"/>
            </a:xfrm>
            <a:custGeom>
              <a:avLst/>
              <a:gdLst>
                <a:gd name="T0" fmla="*/ 295 w 300"/>
                <a:gd name="T1" fmla="*/ 240 h 240"/>
                <a:gd name="T2" fmla="*/ 0 w 300"/>
                <a:gd name="T3" fmla="*/ 6 h 240"/>
                <a:gd name="T4" fmla="*/ 5 w 300"/>
                <a:gd name="T5" fmla="*/ 0 h 240"/>
                <a:gd name="T6" fmla="*/ 300 w 300"/>
                <a:gd name="T7" fmla="*/ 235 h 240"/>
                <a:gd name="T8" fmla="*/ 295 w 300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0">
                  <a:moveTo>
                    <a:pt x="295" y="240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00" y="235"/>
                  </a:lnTo>
                  <a:lnTo>
                    <a:pt x="295" y="2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4"/>
            <p:cNvSpPr>
              <a:spLocks/>
            </p:cNvSpPr>
            <p:nvPr userDrawn="1"/>
          </p:nvSpPr>
          <p:spPr bwMode="auto">
            <a:xfrm>
              <a:off x="8041" y="2147"/>
              <a:ext cx="125" cy="100"/>
            </a:xfrm>
            <a:custGeom>
              <a:avLst/>
              <a:gdLst>
                <a:gd name="T0" fmla="*/ 31 w 74"/>
                <a:gd name="T1" fmla="*/ 57 h 59"/>
                <a:gd name="T2" fmla="*/ 19 w 74"/>
                <a:gd name="T3" fmla="*/ 55 h 59"/>
                <a:gd name="T4" fmla="*/ 0 w 74"/>
                <a:gd name="T5" fmla="*/ 42 h 59"/>
                <a:gd name="T6" fmla="*/ 2 w 74"/>
                <a:gd name="T7" fmla="*/ 41 h 59"/>
                <a:gd name="T8" fmla="*/ 20 w 74"/>
                <a:gd name="T9" fmla="*/ 52 h 59"/>
                <a:gd name="T10" fmla="*/ 68 w 74"/>
                <a:gd name="T11" fmla="*/ 27 h 59"/>
                <a:gd name="T12" fmla="*/ 67 w 74"/>
                <a:gd name="T13" fmla="*/ 1 h 59"/>
                <a:gd name="T14" fmla="*/ 69 w 74"/>
                <a:gd name="T15" fmla="*/ 0 h 59"/>
                <a:gd name="T16" fmla="*/ 71 w 74"/>
                <a:gd name="T17" fmla="*/ 28 h 59"/>
                <a:gd name="T18" fmla="*/ 31 w 74"/>
                <a:gd name="T1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9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95"/>
            <p:cNvSpPr>
              <a:spLocks/>
            </p:cNvSpPr>
            <p:nvPr userDrawn="1"/>
          </p:nvSpPr>
          <p:spPr bwMode="auto">
            <a:xfrm>
              <a:off x="8023" y="2106"/>
              <a:ext cx="56" cy="88"/>
            </a:xfrm>
            <a:custGeom>
              <a:avLst/>
              <a:gdLst>
                <a:gd name="T0" fmla="*/ 3 w 33"/>
                <a:gd name="T1" fmla="*/ 52 h 52"/>
                <a:gd name="T2" fmla="*/ 3 w 33"/>
                <a:gd name="T3" fmla="*/ 27 h 52"/>
                <a:gd name="T4" fmla="*/ 32 w 33"/>
                <a:gd name="T5" fmla="*/ 0 h 52"/>
                <a:gd name="T6" fmla="*/ 33 w 33"/>
                <a:gd name="T7" fmla="*/ 3 h 52"/>
                <a:gd name="T8" fmla="*/ 6 w 33"/>
                <a:gd name="T9" fmla="*/ 28 h 52"/>
                <a:gd name="T10" fmla="*/ 6 w 33"/>
                <a:gd name="T11" fmla="*/ 51 h 52"/>
                <a:gd name="T12" fmla="*/ 3 w 33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2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96"/>
            <p:cNvSpPr>
              <a:spLocks/>
            </p:cNvSpPr>
            <p:nvPr userDrawn="1"/>
          </p:nvSpPr>
          <p:spPr bwMode="auto">
            <a:xfrm>
              <a:off x="7992" y="2132"/>
              <a:ext cx="54" cy="120"/>
            </a:xfrm>
            <a:custGeom>
              <a:avLst/>
              <a:gdLst>
                <a:gd name="T0" fmla="*/ 29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4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29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7"/>
            <p:cNvSpPr>
              <a:spLocks/>
            </p:cNvSpPr>
            <p:nvPr userDrawn="1"/>
          </p:nvSpPr>
          <p:spPr bwMode="auto">
            <a:xfrm>
              <a:off x="8035" y="2073"/>
              <a:ext cx="157" cy="160"/>
            </a:xfrm>
            <a:custGeom>
              <a:avLst/>
              <a:gdLst>
                <a:gd name="T0" fmla="*/ 78 w 93"/>
                <a:gd name="T1" fmla="*/ 95 h 95"/>
                <a:gd name="T2" fmla="*/ 75 w 93"/>
                <a:gd name="T3" fmla="*/ 92 h 95"/>
                <a:gd name="T4" fmla="*/ 84 w 93"/>
                <a:gd name="T5" fmla="*/ 74 h 95"/>
                <a:gd name="T6" fmla="*/ 81 w 93"/>
                <a:gd name="T7" fmla="*/ 36 h 95"/>
                <a:gd name="T8" fmla="*/ 51 w 93"/>
                <a:gd name="T9" fmla="*/ 11 h 95"/>
                <a:gd name="T10" fmla="*/ 3 w 93"/>
                <a:gd name="T11" fmla="*/ 20 h 95"/>
                <a:gd name="T12" fmla="*/ 0 w 93"/>
                <a:gd name="T13" fmla="*/ 16 h 95"/>
                <a:gd name="T14" fmla="*/ 52 w 93"/>
                <a:gd name="T15" fmla="*/ 6 h 95"/>
                <a:gd name="T16" fmla="*/ 85 w 93"/>
                <a:gd name="T17" fmla="*/ 33 h 95"/>
                <a:gd name="T18" fmla="*/ 89 w 93"/>
                <a:gd name="T19" fmla="*/ 76 h 95"/>
                <a:gd name="T20" fmla="*/ 78 w 93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8"/>
            <p:cNvSpPr>
              <a:spLocks/>
            </p:cNvSpPr>
            <p:nvPr userDrawn="1"/>
          </p:nvSpPr>
          <p:spPr bwMode="auto">
            <a:xfrm>
              <a:off x="3887" y="590"/>
              <a:ext cx="133" cy="735"/>
            </a:xfrm>
            <a:custGeom>
              <a:avLst/>
              <a:gdLst>
                <a:gd name="T0" fmla="*/ 8 w 133"/>
                <a:gd name="T1" fmla="*/ 735 h 735"/>
                <a:gd name="T2" fmla="*/ 0 w 133"/>
                <a:gd name="T3" fmla="*/ 735 h 735"/>
                <a:gd name="T4" fmla="*/ 127 w 133"/>
                <a:gd name="T5" fmla="*/ 0 h 735"/>
                <a:gd name="T6" fmla="*/ 133 w 133"/>
                <a:gd name="T7" fmla="*/ 2 h 735"/>
                <a:gd name="T8" fmla="*/ 8 w 133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35">
                  <a:moveTo>
                    <a:pt x="8" y="735"/>
                  </a:moveTo>
                  <a:lnTo>
                    <a:pt x="0" y="735"/>
                  </a:lnTo>
                  <a:lnTo>
                    <a:pt x="127" y="0"/>
                  </a:lnTo>
                  <a:lnTo>
                    <a:pt x="133" y="2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99"/>
            <p:cNvSpPr>
              <a:spLocks/>
            </p:cNvSpPr>
            <p:nvPr userDrawn="1"/>
          </p:nvSpPr>
          <p:spPr bwMode="auto">
            <a:xfrm>
              <a:off x="3630" y="999"/>
              <a:ext cx="117" cy="342"/>
            </a:xfrm>
            <a:custGeom>
              <a:avLst/>
              <a:gdLst>
                <a:gd name="T0" fmla="*/ 108 w 117"/>
                <a:gd name="T1" fmla="*/ 342 h 342"/>
                <a:gd name="T2" fmla="*/ 0 w 117"/>
                <a:gd name="T3" fmla="*/ 3 h 342"/>
                <a:gd name="T4" fmla="*/ 9 w 117"/>
                <a:gd name="T5" fmla="*/ 0 h 342"/>
                <a:gd name="T6" fmla="*/ 117 w 117"/>
                <a:gd name="T7" fmla="*/ 338 h 342"/>
                <a:gd name="T8" fmla="*/ 108 w 11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42">
                  <a:moveTo>
                    <a:pt x="108" y="342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117" y="338"/>
                  </a:lnTo>
                  <a:lnTo>
                    <a:pt x="108" y="3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00"/>
            <p:cNvSpPr>
              <a:spLocks/>
            </p:cNvSpPr>
            <p:nvPr userDrawn="1"/>
          </p:nvSpPr>
          <p:spPr bwMode="auto">
            <a:xfrm>
              <a:off x="3752" y="2280"/>
              <a:ext cx="25" cy="217"/>
            </a:xfrm>
            <a:custGeom>
              <a:avLst/>
              <a:gdLst>
                <a:gd name="T0" fmla="*/ 8 w 25"/>
                <a:gd name="T1" fmla="*/ 217 h 217"/>
                <a:gd name="T2" fmla="*/ 0 w 25"/>
                <a:gd name="T3" fmla="*/ 217 h 217"/>
                <a:gd name="T4" fmla="*/ 18 w 25"/>
                <a:gd name="T5" fmla="*/ 0 h 217"/>
                <a:gd name="T6" fmla="*/ 25 w 25"/>
                <a:gd name="T7" fmla="*/ 0 h 217"/>
                <a:gd name="T8" fmla="*/ 8 w 2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7">
                  <a:moveTo>
                    <a:pt x="8" y="217"/>
                  </a:moveTo>
                  <a:lnTo>
                    <a:pt x="0" y="2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8" y="2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1"/>
            <p:cNvSpPr>
              <a:spLocks/>
            </p:cNvSpPr>
            <p:nvPr userDrawn="1"/>
          </p:nvSpPr>
          <p:spPr bwMode="auto">
            <a:xfrm>
              <a:off x="6248" y="429"/>
              <a:ext cx="442" cy="186"/>
            </a:xfrm>
            <a:custGeom>
              <a:avLst/>
              <a:gdLst>
                <a:gd name="T0" fmla="*/ 439 w 442"/>
                <a:gd name="T1" fmla="*/ 186 h 186"/>
                <a:gd name="T2" fmla="*/ 0 w 442"/>
                <a:gd name="T3" fmla="*/ 7 h 186"/>
                <a:gd name="T4" fmla="*/ 3 w 442"/>
                <a:gd name="T5" fmla="*/ 0 h 186"/>
                <a:gd name="T6" fmla="*/ 442 w 442"/>
                <a:gd name="T7" fmla="*/ 180 h 186"/>
                <a:gd name="T8" fmla="*/ 439 w 442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6">
                  <a:moveTo>
                    <a:pt x="439" y="186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42" y="180"/>
                  </a:lnTo>
                  <a:lnTo>
                    <a:pt x="439" y="1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02"/>
            <p:cNvSpPr>
              <a:spLocks/>
            </p:cNvSpPr>
            <p:nvPr userDrawn="1"/>
          </p:nvSpPr>
          <p:spPr bwMode="auto">
            <a:xfrm>
              <a:off x="6694" y="419"/>
              <a:ext cx="567" cy="203"/>
            </a:xfrm>
            <a:custGeom>
              <a:avLst/>
              <a:gdLst>
                <a:gd name="T0" fmla="*/ 3 w 567"/>
                <a:gd name="T1" fmla="*/ 203 h 203"/>
                <a:gd name="T2" fmla="*/ 0 w 567"/>
                <a:gd name="T3" fmla="*/ 196 h 203"/>
                <a:gd name="T4" fmla="*/ 564 w 567"/>
                <a:gd name="T5" fmla="*/ 0 h 203"/>
                <a:gd name="T6" fmla="*/ 567 w 567"/>
                <a:gd name="T7" fmla="*/ 7 h 203"/>
                <a:gd name="T8" fmla="*/ 3 w 567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203">
                  <a:moveTo>
                    <a:pt x="3" y="203"/>
                  </a:moveTo>
                  <a:lnTo>
                    <a:pt x="0" y="196"/>
                  </a:lnTo>
                  <a:lnTo>
                    <a:pt x="564" y="0"/>
                  </a:lnTo>
                  <a:lnTo>
                    <a:pt x="567" y="7"/>
                  </a:lnTo>
                  <a:lnTo>
                    <a:pt x="3" y="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03"/>
            <p:cNvSpPr>
              <a:spLocks/>
            </p:cNvSpPr>
            <p:nvPr userDrawn="1"/>
          </p:nvSpPr>
          <p:spPr bwMode="auto">
            <a:xfrm>
              <a:off x="6619" y="582"/>
              <a:ext cx="117" cy="106"/>
            </a:xfrm>
            <a:custGeom>
              <a:avLst/>
              <a:gdLst>
                <a:gd name="T0" fmla="*/ 41 w 69"/>
                <a:gd name="T1" fmla="*/ 63 h 63"/>
                <a:gd name="T2" fmla="*/ 13 w 69"/>
                <a:gd name="T3" fmla="*/ 51 h 63"/>
                <a:gd name="T4" fmla="*/ 0 w 69"/>
                <a:gd name="T5" fmla="*/ 23 h 63"/>
                <a:gd name="T6" fmla="*/ 6 w 69"/>
                <a:gd name="T7" fmla="*/ 0 h 63"/>
                <a:gd name="T8" fmla="*/ 8 w 69"/>
                <a:gd name="T9" fmla="*/ 2 h 63"/>
                <a:gd name="T10" fmla="*/ 3 w 69"/>
                <a:gd name="T11" fmla="*/ 22 h 63"/>
                <a:gd name="T12" fmla="*/ 15 w 69"/>
                <a:gd name="T13" fmla="*/ 49 h 63"/>
                <a:gd name="T14" fmla="*/ 42 w 69"/>
                <a:gd name="T15" fmla="*/ 60 h 63"/>
                <a:gd name="T16" fmla="*/ 67 w 69"/>
                <a:gd name="T17" fmla="*/ 50 h 63"/>
                <a:gd name="T18" fmla="*/ 69 w 69"/>
                <a:gd name="T19" fmla="*/ 52 h 63"/>
                <a:gd name="T20" fmla="*/ 43 w 69"/>
                <a:gd name="T21" fmla="*/ 63 h 63"/>
                <a:gd name="T22" fmla="*/ 41 w 6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3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04"/>
            <p:cNvSpPr>
              <a:spLocks/>
            </p:cNvSpPr>
            <p:nvPr userDrawn="1"/>
          </p:nvSpPr>
          <p:spPr bwMode="auto">
            <a:xfrm>
              <a:off x="6648" y="548"/>
              <a:ext cx="100" cy="34"/>
            </a:xfrm>
            <a:custGeom>
              <a:avLst/>
              <a:gdLst>
                <a:gd name="T0" fmla="*/ 56 w 59"/>
                <a:gd name="T1" fmla="*/ 20 h 20"/>
                <a:gd name="T2" fmla="*/ 23 w 59"/>
                <a:gd name="T3" fmla="*/ 3 h 20"/>
                <a:gd name="T4" fmla="*/ 2 w 59"/>
                <a:gd name="T5" fmla="*/ 10 h 20"/>
                <a:gd name="T6" fmla="*/ 0 w 59"/>
                <a:gd name="T7" fmla="*/ 8 h 20"/>
                <a:gd name="T8" fmla="*/ 23 w 59"/>
                <a:gd name="T9" fmla="*/ 0 h 20"/>
                <a:gd name="T10" fmla="*/ 59 w 59"/>
                <a:gd name="T11" fmla="*/ 19 h 20"/>
                <a:gd name="T12" fmla="*/ 56 w 5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5"/>
            <p:cNvSpPr>
              <a:spLocks/>
            </p:cNvSpPr>
            <p:nvPr userDrawn="1"/>
          </p:nvSpPr>
          <p:spPr bwMode="auto">
            <a:xfrm>
              <a:off x="6599" y="522"/>
              <a:ext cx="103" cy="73"/>
            </a:xfrm>
            <a:custGeom>
              <a:avLst/>
              <a:gdLst>
                <a:gd name="T0" fmla="*/ 4 w 61"/>
                <a:gd name="T1" fmla="*/ 43 h 43"/>
                <a:gd name="T2" fmla="*/ 0 w 61"/>
                <a:gd name="T3" fmla="*/ 42 h 43"/>
                <a:gd name="T4" fmla="*/ 52 w 61"/>
                <a:gd name="T5" fmla="*/ 0 h 43"/>
                <a:gd name="T6" fmla="*/ 61 w 61"/>
                <a:gd name="T7" fmla="*/ 1 h 43"/>
                <a:gd name="T8" fmla="*/ 60 w 61"/>
                <a:gd name="T9" fmla="*/ 6 h 43"/>
                <a:gd name="T10" fmla="*/ 52 w 61"/>
                <a:gd name="T11" fmla="*/ 5 h 43"/>
                <a:gd name="T12" fmla="*/ 4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6"/>
            <p:cNvSpPr>
              <a:spLocks/>
            </p:cNvSpPr>
            <p:nvPr userDrawn="1"/>
          </p:nvSpPr>
          <p:spPr bwMode="auto">
            <a:xfrm>
              <a:off x="6655" y="538"/>
              <a:ext cx="130" cy="174"/>
            </a:xfrm>
            <a:custGeom>
              <a:avLst/>
              <a:gdLst>
                <a:gd name="T0" fmla="*/ 21 w 77"/>
                <a:gd name="T1" fmla="*/ 103 h 103"/>
                <a:gd name="T2" fmla="*/ 0 w 77"/>
                <a:gd name="T3" fmla="*/ 100 h 103"/>
                <a:gd name="T4" fmla="*/ 2 w 77"/>
                <a:gd name="T5" fmla="*/ 95 h 103"/>
                <a:gd name="T6" fmla="*/ 22 w 77"/>
                <a:gd name="T7" fmla="*/ 98 h 103"/>
                <a:gd name="T8" fmla="*/ 58 w 77"/>
                <a:gd name="T9" fmla="*/ 82 h 103"/>
                <a:gd name="T10" fmla="*/ 72 w 77"/>
                <a:gd name="T11" fmla="*/ 46 h 103"/>
                <a:gd name="T12" fmla="*/ 47 w 77"/>
                <a:gd name="T13" fmla="*/ 4 h 103"/>
                <a:gd name="T14" fmla="*/ 50 w 77"/>
                <a:gd name="T15" fmla="*/ 0 h 103"/>
                <a:gd name="T16" fmla="*/ 77 w 77"/>
                <a:gd name="T17" fmla="*/ 46 h 103"/>
                <a:gd name="T18" fmla="*/ 22 w 77"/>
                <a:gd name="T19" fmla="*/ 103 h 103"/>
                <a:gd name="T20" fmla="*/ 21 w 77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03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07"/>
            <p:cNvSpPr>
              <a:spLocks noEditPoints="1"/>
            </p:cNvSpPr>
            <p:nvPr userDrawn="1"/>
          </p:nvSpPr>
          <p:spPr bwMode="auto">
            <a:xfrm>
              <a:off x="-136" y="188"/>
              <a:ext cx="149" cy="155"/>
            </a:xfrm>
            <a:custGeom>
              <a:avLst/>
              <a:gdLst>
                <a:gd name="T0" fmla="*/ 88 w 88"/>
                <a:gd name="T1" fmla="*/ 83 h 92"/>
                <a:gd name="T2" fmla="*/ 62 w 88"/>
                <a:gd name="T3" fmla="*/ 27 h 92"/>
                <a:gd name="T4" fmla="*/ 62 w 88"/>
                <a:gd name="T5" fmla="*/ 4 h 92"/>
                <a:gd name="T6" fmla="*/ 64 w 88"/>
                <a:gd name="T7" fmla="*/ 4 h 92"/>
                <a:gd name="T8" fmla="*/ 64 w 88"/>
                <a:gd name="T9" fmla="*/ 0 h 92"/>
                <a:gd name="T10" fmla="*/ 24 w 88"/>
                <a:gd name="T11" fmla="*/ 0 h 92"/>
                <a:gd name="T12" fmla="*/ 24 w 88"/>
                <a:gd name="T13" fmla="*/ 4 h 92"/>
                <a:gd name="T14" fmla="*/ 26 w 88"/>
                <a:gd name="T15" fmla="*/ 4 h 92"/>
                <a:gd name="T16" fmla="*/ 26 w 88"/>
                <a:gd name="T17" fmla="*/ 27 h 92"/>
                <a:gd name="T18" fmla="*/ 0 w 88"/>
                <a:gd name="T19" fmla="*/ 83 h 92"/>
                <a:gd name="T20" fmla="*/ 1 w 88"/>
                <a:gd name="T21" fmla="*/ 89 h 92"/>
                <a:gd name="T22" fmla="*/ 7 w 88"/>
                <a:gd name="T23" fmla="*/ 92 h 92"/>
                <a:gd name="T24" fmla="*/ 81 w 88"/>
                <a:gd name="T25" fmla="*/ 92 h 92"/>
                <a:gd name="T26" fmla="*/ 87 w 88"/>
                <a:gd name="T27" fmla="*/ 89 h 92"/>
                <a:gd name="T28" fmla="*/ 88 w 88"/>
                <a:gd name="T29" fmla="*/ 83 h 92"/>
                <a:gd name="T30" fmla="*/ 55 w 88"/>
                <a:gd name="T31" fmla="*/ 78 h 92"/>
                <a:gd name="T32" fmla="*/ 51 w 88"/>
                <a:gd name="T33" fmla="*/ 74 h 92"/>
                <a:gd name="T34" fmla="*/ 55 w 88"/>
                <a:gd name="T35" fmla="*/ 70 h 92"/>
                <a:gd name="T36" fmla="*/ 59 w 88"/>
                <a:gd name="T37" fmla="*/ 74 h 92"/>
                <a:gd name="T38" fmla="*/ 55 w 88"/>
                <a:gd name="T39" fmla="*/ 78 h 92"/>
                <a:gd name="T40" fmla="*/ 50 w 88"/>
                <a:gd name="T41" fmla="*/ 61 h 92"/>
                <a:gd name="T42" fmla="*/ 40 w 88"/>
                <a:gd name="T43" fmla="*/ 72 h 92"/>
                <a:gd name="T44" fmla="*/ 29 w 88"/>
                <a:gd name="T45" fmla="*/ 61 h 92"/>
                <a:gd name="T46" fmla="*/ 15 w 88"/>
                <a:gd name="T47" fmla="*/ 61 h 92"/>
                <a:gd name="T48" fmla="*/ 30 w 88"/>
                <a:gd name="T49" fmla="*/ 28 h 92"/>
                <a:gd name="T50" fmla="*/ 30 w 88"/>
                <a:gd name="T51" fmla="*/ 4 h 92"/>
                <a:gd name="T52" fmla="*/ 58 w 88"/>
                <a:gd name="T53" fmla="*/ 4 h 92"/>
                <a:gd name="T54" fmla="*/ 58 w 88"/>
                <a:gd name="T55" fmla="*/ 27 h 92"/>
                <a:gd name="T56" fmla="*/ 43 w 88"/>
                <a:gd name="T57" fmla="*/ 27 h 92"/>
                <a:gd name="T58" fmla="*/ 43 w 88"/>
                <a:gd name="T59" fmla="*/ 31 h 92"/>
                <a:gd name="T60" fmla="*/ 59 w 88"/>
                <a:gd name="T61" fmla="*/ 31 h 92"/>
                <a:gd name="T62" fmla="*/ 61 w 88"/>
                <a:gd name="T63" fmla="*/ 36 h 92"/>
                <a:gd name="T64" fmla="*/ 46 w 88"/>
                <a:gd name="T65" fmla="*/ 36 h 92"/>
                <a:gd name="T66" fmla="*/ 46 w 88"/>
                <a:gd name="T67" fmla="*/ 40 h 92"/>
                <a:gd name="T68" fmla="*/ 63 w 88"/>
                <a:gd name="T69" fmla="*/ 40 h 92"/>
                <a:gd name="T70" fmla="*/ 63 w 88"/>
                <a:gd name="T71" fmla="*/ 39 h 92"/>
                <a:gd name="T72" fmla="*/ 65 w 88"/>
                <a:gd name="T73" fmla="*/ 44 h 92"/>
                <a:gd name="T74" fmla="*/ 50 w 88"/>
                <a:gd name="T75" fmla="*/ 44 h 92"/>
                <a:gd name="T76" fmla="*/ 50 w 88"/>
                <a:gd name="T77" fmla="*/ 48 h 92"/>
                <a:gd name="T78" fmla="*/ 67 w 88"/>
                <a:gd name="T79" fmla="*/ 48 h 92"/>
                <a:gd name="T80" fmla="*/ 67 w 88"/>
                <a:gd name="T81" fmla="*/ 48 h 92"/>
                <a:gd name="T82" fmla="*/ 73 w 88"/>
                <a:gd name="T83" fmla="*/ 61 h 92"/>
                <a:gd name="T84" fmla="*/ 50 w 88"/>
                <a:gd name="T8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2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508"/>
            <p:cNvSpPr>
              <a:spLocks noChangeArrowheads="1"/>
            </p:cNvSpPr>
            <p:nvPr userDrawn="1"/>
          </p:nvSpPr>
          <p:spPr bwMode="auto">
            <a:xfrm>
              <a:off x="-85" y="267"/>
              <a:ext cx="15" cy="1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9"/>
            <p:cNvSpPr>
              <a:spLocks/>
            </p:cNvSpPr>
            <p:nvPr userDrawn="1"/>
          </p:nvSpPr>
          <p:spPr bwMode="auto">
            <a:xfrm>
              <a:off x="5108" y="2302"/>
              <a:ext cx="100" cy="102"/>
            </a:xfrm>
            <a:custGeom>
              <a:avLst/>
              <a:gdLst>
                <a:gd name="T0" fmla="*/ 10 w 59"/>
                <a:gd name="T1" fmla="*/ 48 h 60"/>
                <a:gd name="T2" fmla="*/ 11 w 59"/>
                <a:gd name="T3" fmla="*/ 10 h 60"/>
                <a:gd name="T4" fmla="*/ 49 w 59"/>
                <a:gd name="T5" fmla="*/ 12 h 60"/>
                <a:gd name="T6" fmla="*/ 48 w 59"/>
                <a:gd name="T7" fmla="*/ 50 h 60"/>
                <a:gd name="T8" fmla="*/ 10 w 59"/>
                <a:gd name="T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10"/>
            <p:cNvSpPr>
              <a:spLocks/>
            </p:cNvSpPr>
            <p:nvPr userDrawn="1"/>
          </p:nvSpPr>
          <p:spPr bwMode="auto">
            <a:xfrm>
              <a:off x="7298" y="2542"/>
              <a:ext cx="102" cy="102"/>
            </a:xfrm>
            <a:custGeom>
              <a:avLst/>
              <a:gdLst>
                <a:gd name="T0" fmla="*/ 56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6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1"/>
            <p:cNvSpPr>
              <a:spLocks/>
            </p:cNvSpPr>
            <p:nvPr userDrawn="1"/>
          </p:nvSpPr>
          <p:spPr bwMode="auto">
            <a:xfrm>
              <a:off x="7466" y="1136"/>
              <a:ext cx="103" cy="105"/>
            </a:xfrm>
            <a:custGeom>
              <a:avLst/>
              <a:gdLst>
                <a:gd name="T0" fmla="*/ 54 w 61"/>
                <a:gd name="T1" fmla="*/ 44 h 62"/>
                <a:gd name="T2" fmla="*/ 17 w 61"/>
                <a:gd name="T3" fmla="*/ 54 h 62"/>
                <a:gd name="T4" fmla="*/ 7 w 61"/>
                <a:gd name="T5" fmla="*/ 18 h 62"/>
                <a:gd name="T6" fmla="*/ 43 w 61"/>
                <a:gd name="T7" fmla="*/ 8 h 62"/>
                <a:gd name="T8" fmla="*/ 54 w 61"/>
                <a:gd name="T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2"/>
            <p:cNvSpPr>
              <a:spLocks/>
            </p:cNvSpPr>
            <p:nvPr userDrawn="1"/>
          </p:nvSpPr>
          <p:spPr bwMode="auto">
            <a:xfrm>
              <a:off x="2440" y="2590"/>
              <a:ext cx="103" cy="103"/>
            </a:xfrm>
            <a:custGeom>
              <a:avLst/>
              <a:gdLst>
                <a:gd name="T0" fmla="*/ 46 w 61"/>
                <a:gd name="T1" fmla="*/ 53 h 61"/>
                <a:gd name="T2" fmla="*/ 9 w 61"/>
                <a:gd name="T3" fmla="*/ 45 h 61"/>
                <a:gd name="T4" fmla="*/ 16 w 61"/>
                <a:gd name="T5" fmla="*/ 8 h 61"/>
                <a:gd name="T6" fmla="*/ 53 w 61"/>
                <a:gd name="T7" fmla="*/ 15 h 61"/>
                <a:gd name="T8" fmla="*/ 46 w 61"/>
                <a:gd name="T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3"/>
            <p:cNvSpPr>
              <a:spLocks/>
            </p:cNvSpPr>
            <p:nvPr userDrawn="1"/>
          </p:nvSpPr>
          <p:spPr bwMode="auto">
            <a:xfrm>
              <a:off x="2499" y="1014"/>
              <a:ext cx="96" cy="97"/>
            </a:xfrm>
            <a:custGeom>
              <a:avLst/>
              <a:gdLst>
                <a:gd name="T0" fmla="*/ 55 w 57"/>
                <a:gd name="T1" fmla="*/ 32 h 57"/>
                <a:gd name="T2" fmla="*/ 25 w 57"/>
                <a:gd name="T3" fmla="*/ 55 h 57"/>
                <a:gd name="T4" fmla="*/ 2 w 57"/>
                <a:gd name="T5" fmla="*/ 25 h 57"/>
                <a:gd name="T6" fmla="*/ 32 w 57"/>
                <a:gd name="T7" fmla="*/ 2 h 57"/>
                <a:gd name="T8" fmla="*/ 55 w 57"/>
                <a:gd name="T9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4"/>
            <p:cNvSpPr>
              <a:spLocks/>
            </p:cNvSpPr>
            <p:nvPr userDrawn="1"/>
          </p:nvSpPr>
          <p:spPr bwMode="auto">
            <a:xfrm>
              <a:off x="455" y="37"/>
              <a:ext cx="93" cy="93"/>
            </a:xfrm>
            <a:custGeom>
              <a:avLst/>
              <a:gdLst>
                <a:gd name="T0" fmla="*/ 28 w 55"/>
                <a:gd name="T1" fmla="*/ 54 h 55"/>
                <a:gd name="T2" fmla="*/ 1 w 55"/>
                <a:gd name="T3" fmla="*/ 28 h 55"/>
                <a:gd name="T4" fmla="*/ 27 w 55"/>
                <a:gd name="T5" fmla="*/ 1 h 55"/>
                <a:gd name="T6" fmla="*/ 54 w 55"/>
                <a:gd name="T7" fmla="*/ 27 h 55"/>
                <a:gd name="T8" fmla="*/ 28 w 55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15"/>
            <p:cNvSpPr>
              <a:spLocks/>
            </p:cNvSpPr>
            <p:nvPr userDrawn="1"/>
          </p:nvSpPr>
          <p:spPr bwMode="auto">
            <a:xfrm>
              <a:off x="5949" y="2945"/>
              <a:ext cx="101" cy="100"/>
            </a:xfrm>
            <a:custGeom>
              <a:avLst/>
              <a:gdLst>
                <a:gd name="T0" fmla="*/ 55 w 60"/>
                <a:gd name="T1" fmla="*/ 37 h 59"/>
                <a:gd name="T2" fmla="*/ 22 w 60"/>
                <a:gd name="T3" fmla="*/ 55 h 59"/>
                <a:gd name="T4" fmla="*/ 4 w 60"/>
                <a:gd name="T5" fmla="*/ 22 h 59"/>
                <a:gd name="T6" fmla="*/ 38 w 60"/>
                <a:gd name="T7" fmla="*/ 4 h 59"/>
                <a:gd name="T8" fmla="*/ 55 w 60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16"/>
            <p:cNvSpPr>
              <a:spLocks/>
            </p:cNvSpPr>
            <p:nvPr userDrawn="1"/>
          </p:nvSpPr>
          <p:spPr bwMode="auto">
            <a:xfrm>
              <a:off x="882" y="1811"/>
              <a:ext cx="102" cy="101"/>
            </a:xfrm>
            <a:custGeom>
              <a:avLst/>
              <a:gdLst>
                <a:gd name="T0" fmla="*/ 55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5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7"/>
            <p:cNvSpPr>
              <a:spLocks/>
            </p:cNvSpPr>
            <p:nvPr userDrawn="1"/>
          </p:nvSpPr>
          <p:spPr bwMode="auto">
            <a:xfrm>
              <a:off x="1288" y="803"/>
              <a:ext cx="103" cy="103"/>
            </a:xfrm>
            <a:custGeom>
              <a:avLst/>
              <a:gdLst>
                <a:gd name="T0" fmla="*/ 54 w 61"/>
                <a:gd name="T1" fmla="*/ 43 h 61"/>
                <a:gd name="T2" fmla="*/ 18 w 61"/>
                <a:gd name="T3" fmla="*/ 54 h 61"/>
                <a:gd name="T4" fmla="*/ 7 w 61"/>
                <a:gd name="T5" fmla="*/ 17 h 61"/>
                <a:gd name="T6" fmla="*/ 44 w 61"/>
                <a:gd name="T7" fmla="*/ 7 h 61"/>
                <a:gd name="T8" fmla="*/ 54 w 61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18"/>
            <p:cNvSpPr>
              <a:spLocks/>
            </p:cNvSpPr>
            <p:nvPr userDrawn="1"/>
          </p:nvSpPr>
          <p:spPr bwMode="auto">
            <a:xfrm>
              <a:off x="521" y="2875"/>
              <a:ext cx="91" cy="92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9"/>
            <p:cNvSpPr>
              <a:spLocks/>
            </p:cNvSpPr>
            <p:nvPr userDrawn="1"/>
          </p:nvSpPr>
          <p:spPr bwMode="auto">
            <a:xfrm>
              <a:off x="8045" y="2122"/>
              <a:ext cx="99" cy="101"/>
            </a:xfrm>
            <a:custGeom>
              <a:avLst/>
              <a:gdLst>
                <a:gd name="T0" fmla="*/ 55 w 59"/>
                <a:gd name="T1" fmla="*/ 38 h 60"/>
                <a:gd name="T2" fmla="*/ 22 w 59"/>
                <a:gd name="T3" fmla="*/ 56 h 60"/>
                <a:gd name="T4" fmla="*/ 4 w 59"/>
                <a:gd name="T5" fmla="*/ 22 h 60"/>
                <a:gd name="T6" fmla="*/ 37 w 59"/>
                <a:gd name="T7" fmla="*/ 5 h 60"/>
                <a:gd name="T8" fmla="*/ 55 w 59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0"/>
            <p:cNvSpPr>
              <a:spLocks/>
            </p:cNvSpPr>
            <p:nvPr userDrawn="1"/>
          </p:nvSpPr>
          <p:spPr bwMode="auto">
            <a:xfrm>
              <a:off x="6645" y="571"/>
              <a:ext cx="91" cy="93"/>
            </a:xfrm>
            <a:custGeom>
              <a:avLst/>
              <a:gdLst>
                <a:gd name="T0" fmla="*/ 27 w 54"/>
                <a:gd name="T1" fmla="*/ 54 h 55"/>
                <a:gd name="T2" fmla="*/ 0 w 54"/>
                <a:gd name="T3" fmla="*/ 28 h 55"/>
                <a:gd name="T4" fmla="*/ 26 w 54"/>
                <a:gd name="T5" fmla="*/ 1 h 55"/>
                <a:gd name="T6" fmla="*/ 53 w 54"/>
                <a:gd name="T7" fmla="*/ 27 h 55"/>
                <a:gd name="T8" fmla="*/ 27 w 54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21"/>
            <p:cNvSpPr>
              <a:spLocks/>
            </p:cNvSpPr>
            <p:nvPr userDrawn="1"/>
          </p:nvSpPr>
          <p:spPr bwMode="auto">
            <a:xfrm>
              <a:off x="4068" y="2321"/>
              <a:ext cx="162" cy="306"/>
            </a:xfrm>
            <a:custGeom>
              <a:avLst/>
              <a:gdLst>
                <a:gd name="T0" fmla="*/ 0 w 96"/>
                <a:gd name="T1" fmla="*/ 2 h 181"/>
                <a:gd name="T2" fmla="*/ 91 w 96"/>
                <a:gd name="T3" fmla="*/ 181 h 181"/>
                <a:gd name="T4" fmla="*/ 96 w 96"/>
                <a:gd name="T5" fmla="*/ 179 h 181"/>
                <a:gd name="T6" fmla="*/ 5 w 96"/>
                <a:gd name="T7" fmla="*/ 0 h 181"/>
                <a:gd name="T8" fmla="*/ 0 w 96"/>
                <a:gd name="T9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1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22"/>
            <p:cNvSpPr>
              <a:spLocks/>
            </p:cNvSpPr>
            <p:nvPr userDrawn="1"/>
          </p:nvSpPr>
          <p:spPr bwMode="auto">
            <a:xfrm>
              <a:off x="3998" y="2184"/>
              <a:ext cx="53" cy="90"/>
            </a:xfrm>
            <a:custGeom>
              <a:avLst/>
              <a:gdLst>
                <a:gd name="T0" fmla="*/ 31 w 31"/>
                <a:gd name="T1" fmla="*/ 51 h 53"/>
                <a:gd name="T2" fmla="*/ 5 w 31"/>
                <a:gd name="T3" fmla="*/ 0 h 53"/>
                <a:gd name="T4" fmla="*/ 0 w 31"/>
                <a:gd name="T5" fmla="*/ 2 h 53"/>
                <a:gd name="T6" fmla="*/ 26 w 31"/>
                <a:gd name="T7" fmla="*/ 53 h 53"/>
                <a:gd name="T8" fmla="*/ 31 w 31"/>
                <a:gd name="T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3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23"/>
            <p:cNvSpPr>
              <a:spLocks/>
            </p:cNvSpPr>
            <p:nvPr userDrawn="1"/>
          </p:nvSpPr>
          <p:spPr bwMode="auto">
            <a:xfrm>
              <a:off x="4404" y="1166"/>
              <a:ext cx="1040" cy="406"/>
            </a:xfrm>
            <a:custGeom>
              <a:avLst/>
              <a:gdLst>
                <a:gd name="T0" fmla="*/ 1 w 616"/>
                <a:gd name="T1" fmla="*/ 240 h 240"/>
                <a:gd name="T2" fmla="*/ 616 w 616"/>
                <a:gd name="T3" fmla="*/ 4 h 240"/>
                <a:gd name="T4" fmla="*/ 614 w 616"/>
                <a:gd name="T5" fmla="*/ 0 h 240"/>
                <a:gd name="T6" fmla="*/ 0 w 616"/>
                <a:gd name="T7" fmla="*/ 235 h 240"/>
                <a:gd name="T8" fmla="*/ 1 w 616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240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24"/>
            <p:cNvSpPr>
              <a:spLocks/>
            </p:cNvSpPr>
            <p:nvPr userDrawn="1"/>
          </p:nvSpPr>
          <p:spPr bwMode="auto">
            <a:xfrm>
              <a:off x="4270" y="1584"/>
              <a:ext cx="83" cy="39"/>
            </a:xfrm>
            <a:custGeom>
              <a:avLst/>
              <a:gdLst>
                <a:gd name="T0" fmla="*/ 48 w 49"/>
                <a:gd name="T1" fmla="*/ 0 h 23"/>
                <a:gd name="T2" fmla="*/ 0 w 49"/>
                <a:gd name="T3" fmla="*/ 18 h 23"/>
                <a:gd name="T4" fmla="*/ 2 w 49"/>
                <a:gd name="T5" fmla="*/ 23 h 23"/>
                <a:gd name="T6" fmla="*/ 49 w 49"/>
                <a:gd name="T7" fmla="*/ 5 h 23"/>
                <a:gd name="T8" fmla="*/ 48 w 4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3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25"/>
            <p:cNvSpPr>
              <a:spLocks/>
            </p:cNvSpPr>
            <p:nvPr userDrawn="1"/>
          </p:nvSpPr>
          <p:spPr bwMode="auto">
            <a:xfrm>
              <a:off x="4160" y="918"/>
              <a:ext cx="218" cy="355"/>
            </a:xfrm>
            <a:custGeom>
              <a:avLst/>
              <a:gdLst>
                <a:gd name="T0" fmla="*/ 4 w 129"/>
                <a:gd name="T1" fmla="*/ 210 h 210"/>
                <a:gd name="T2" fmla="*/ 129 w 129"/>
                <a:gd name="T3" fmla="*/ 2 h 210"/>
                <a:gd name="T4" fmla="*/ 125 w 129"/>
                <a:gd name="T5" fmla="*/ 0 h 210"/>
                <a:gd name="T6" fmla="*/ 0 w 129"/>
                <a:gd name="T7" fmla="*/ 207 h 210"/>
                <a:gd name="T8" fmla="*/ 4 w 129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0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26"/>
            <p:cNvSpPr>
              <a:spLocks/>
            </p:cNvSpPr>
            <p:nvPr userDrawn="1"/>
          </p:nvSpPr>
          <p:spPr bwMode="auto">
            <a:xfrm>
              <a:off x="4117" y="1317"/>
              <a:ext cx="20" cy="2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12 h 15"/>
                <a:gd name="T4" fmla="*/ 5 w 12"/>
                <a:gd name="T5" fmla="*/ 15 h 15"/>
                <a:gd name="T6" fmla="*/ 12 w 12"/>
                <a:gd name="T7" fmla="*/ 2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7"/>
            <p:cNvSpPr>
              <a:spLocks/>
            </p:cNvSpPr>
            <p:nvPr userDrawn="1"/>
          </p:nvSpPr>
          <p:spPr bwMode="auto">
            <a:xfrm>
              <a:off x="3348" y="1953"/>
              <a:ext cx="132" cy="37"/>
            </a:xfrm>
            <a:custGeom>
              <a:avLst/>
              <a:gdLst>
                <a:gd name="T0" fmla="*/ 1 w 78"/>
                <a:gd name="T1" fmla="*/ 22 h 22"/>
                <a:gd name="T2" fmla="*/ 78 w 78"/>
                <a:gd name="T3" fmla="*/ 4 h 22"/>
                <a:gd name="T4" fmla="*/ 77 w 78"/>
                <a:gd name="T5" fmla="*/ 0 h 22"/>
                <a:gd name="T6" fmla="*/ 0 w 78"/>
                <a:gd name="T7" fmla="*/ 17 h 22"/>
                <a:gd name="T8" fmla="*/ 1 w 7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2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28"/>
            <p:cNvSpPr>
              <a:spLocks/>
            </p:cNvSpPr>
            <p:nvPr userDrawn="1"/>
          </p:nvSpPr>
          <p:spPr bwMode="auto">
            <a:xfrm>
              <a:off x="2816" y="1995"/>
              <a:ext cx="478" cy="116"/>
            </a:xfrm>
            <a:custGeom>
              <a:avLst/>
              <a:gdLst>
                <a:gd name="T0" fmla="*/ 282 w 283"/>
                <a:gd name="T1" fmla="*/ 0 h 69"/>
                <a:gd name="T2" fmla="*/ 0 w 283"/>
                <a:gd name="T3" fmla="*/ 64 h 69"/>
                <a:gd name="T4" fmla="*/ 2 w 283"/>
                <a:gd name="T5" fmla="*/ 69 h 69"/>
                <a:gd name="T6" fmla="*/ 283 w 283"/>
                <a:gd name="T7" fmla="*/ 4 h 69"/>
                <a:gd name="T8" fmla="*/ 282 w 28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69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29"/>
            <p:cNvSpPr>
              <a:spLocks/>
            </p:cNvSpPr>
            <p:nvPr userDrawn="1"/>
          </p:nvSpPr>
          <p:spPr bwMode="auto">
            <a:xfrm>
              <a:off x="5398" y="1123"/>
              <a:ext cx="92" cy="91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77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2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59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591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44565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44565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4297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178786" y="0"/>
            <a:ext cx="4010039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78786" y="0"/>
            <a:ext cx="4010039" cy="6858000"/>
          </a:xfrm>
          <a:noFill/>
        </p:spPr>
        <p:txBody>
          <a:bodyPr anchor="ctr"/>
          <a:lstStyle>
            <a:lvl1pPr marL="0" marR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 sz="2700" baseline="0">
                <a:solidFill>
                  <a:srgbClr val="FFFFFF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marL="0" marR="0" lvl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Callout Content: </a:t>
            </a:r>
            <a:br>
              <a:rPr lang="en-US" dirty="0"/>
            </a:br>
            <a:r>
              <a:rPr lang="en-US" dirty="0"/>
              <a:t>image, graph, etc.</a:t>
            </a:r>
          </a:p>
          <a:p>
            <a:pPr lvl="0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856" y="1189038"/>
            <a:ext cx="7401175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0"/>
            <a:ext cx="7569344" cy="9023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3532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936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846351"/>
            <a:ext cx="10959363" cy="1340667"/>
          </a:xfrm>
        </p:spPr>
        <p:txBody>
          <a:bodyPr anchor="ctr"/>
          <a:lstStyle>
            <a:lvl1pPr algn="ctr">
              <a:defRPr sz="530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-1146175" y="-26761"/>
            <a:ext cx="14147800" cy="5208588"/>
            <a:chOff x="-722" y="-10"/>
            <a:chExt cx="8912" cy="328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22" y="-10"/>
              <a:ext cx="8912" cy="3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 userDrawn="1"/>
          </p:nvGrpSpPr>
          <p:grpSpPr bwMode="auto">
            <a:xfrm>
              <a:off x="-720" y="-12"/>
              <a:ext cx="8810" cy="3285"/>
              <a:chOff x="-720" y="-12"/>
              <a:chExt cx="8810" cy="3285"/>
            </a:xfrm>
          </p:grpSpPr>
          <p:sp>
            <p:nvSpPr>
              <p:cNvPr id="334" name="Freeform 5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6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6 w 578"/>
                  <a:gd name="T61" fmla="*/ 274 h 576"/>
                  <a:gd name="T62" fmla="*/ 2 w 578"/>
                  <a:gd name="T63" fmla="*/ 263 h 576"/>
                  <a:gd name="T64" fmla="*/ 576 w 578"/>
                  <a:gd name="T65" fmla="*/ 266 h 576"/>
                  <a:gd name="T66" fmla="*/ 573 w 578"/>
                  <a:gd name="T67" fmla="*/ 242 h 576"/>
                  <a:gd name="T68" fmla="*/ 6 w 578"/>
                  <a:gd name="T69" fmla="*/ 231 h 576"/>
                  <a:gd name="T70" fmla="*/ 566 w 578"/>
                  <a:gd name="T71" fmla="*/ 204 h 576"/>
                  <a:gd name="T72" fmla="*/ 14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61 h 576"/>
                  <a:gd name="T78" fmla="*/ 37 w 578"/>
                  <a:gd name="T79" fmla="*/ 150 h 576"/>
                  <a:gd name="T80" fmla="*/ 543 w 578"/>
                  <a:gd name="T81" fmla="*/ 153 h 576"/>
                  <a:gd name="T82" fmla="*/ 530 w 578"/>
                  <a:gd name="T83" fmla="*/ 132 h 576"/>
                  <a:gd name="T84" fmla="*/ 53 w 578"/>
                  <a:gd name="T85" fmla="*/ 122 h 576"/>
                  <a:gd name="T86" fmla="*/ 508 w 578"/>
                  <a:gd name="T87" fmla="*/ 100 h 576"/>
                  <a:gd name="T88" fmla="*/ 69 w 578"/>
                  <a:gd name="T89" fmla="*/ 105 h 576"/>
                  <a:gd name="T90" fmla="*/ 84 w 578"/>
                  <a:gd name="T91" fmla="*/ 88 h 576"/>
                  <a:gd name="T92" fmla="*/ 473 w 578"/>
                  <a:gd name="T93" fmla="*/ 69 h 576"/>
                  <a:gd name="T94" fmla="*/ 113 w 578"/>
                  <a:gd name="T95" fmla="*/ 61 h 576"/>
                  <a:gd name="T96" fmla="*/ 467 w 578"/>
                  <a:gd name="T97" fmla="*/ 63 h 576"/>
                  <a:gd name="T98" fmla="*/ 447 w 578"/>
                  <a:gd name="T99" fmla="*/ 49 h 576"/>
                  <a:gd name="T100" fmla="*/ 139 w 578"/>
                  <a:gd name="T101" fmla="*/ 42 h 576"/>
                  <a:gd name="T102" fmla="*/ 414 w 578"/>
                  <a:gd name="T103" fmla="*/ 28 h 576"/>
                  <a:gd name="T104" fmla="*/ 161 w 578"/>
                  <a:gd name="T105" fmla="*/ 32 h 576"/>
                  <a:gd name="T106" fmla="*/ 183 w 578"/>
                  <a:gd name="T107" fmla="*/ 23 h 576"/>
                  <a:gd name="T108" fmla="*/ 369 w 578"/>
                  <a:gd name="T109" fmla="*/ 14 h 576"/>
                  <a:gd name="T110" fmla="*/ 220 w 578"/>
                  <a:gd name="T111" fmla="*/ 10 h 576"/>
                  <a:gd name="T112" fmla="*/ 361 w 578"/>
                  <a:gd name="T113" fmla="*/ 10 h 576"/>
                  <a:gd name="T114" fmla="*/ 337 w 578"/>
                  <a:gd name="T115" fmla="*/ 6 h 576"/>
                  <a:gd name="T116" fmla="*/ 251 w 578"/>
                  <a:gd name="T117" fmla="*/ 3 h 576"/>
                  <a:gd name="T118" fmla="*/ 299 w 578"/>
                  <a:gd name="T119" fmla="*/ 0 h 576"/>
                  <a:gd name="T120" fmla="*/ 290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9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2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5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6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20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1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22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3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4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5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6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7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8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9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30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0 w 69"/>
                  <a:gd name="T3" fmla="*/ 22 h 62"/>
                  <a:gd name="T4" fmla="*/ 6 w 69"/>
                  <a:gd name="T5" fmla="*/ 0 h 62"/>
                  <a:gd name="T6" fmla="*/ 9 w 69"/>
                  <a:gd name="T7" fmla="*/ 1 h 62"/>
                  <a:gd name="T8" fmla="*/ 3 w 69"/>
                  <a:gd name="T9" fmla="*/ 22 h 62"/>
                  <a:gd name="T10" fmla="*/ 43 w 69"/>
                  <a:gd name="T11" fmla="*/ 59 h 62"/>
                  <a:gd name="T12" fmla="*/ 67 w 69"/>
                  <a:gd name="T13" fmla="*/ 50 h 62"/>
                  <a:gd name="T14" fmla="*/ 69 w 69"/>
                  <a:gd name="T15" fmla="*/ 52 h 62"/>
                  <a:gd name="T16" fmla="*/ 43 w 69"/>
                  <a:gd name="T17" fmla="*/ 62 h 62"/>
                  <a:gd name="T18" fmla="*/ 42 w 69"/>
                  <a:gd name="T1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31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32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3"/>
              <p:cNvSpPr>
                <a:spLocks/>
              </p:cNvSpPr>
              <p:nvPr userDrawn="1"/>
            </p:nvSpPr>
            <p:spPr bwMode="auto">
              <a:xfrm>
                <a:off x="5410" y="1087"/>
                <a:ext cx="130" cy="176"/>
              </a:xfrm>
              <a:custGeom>
                <a:avLst/>
                <a:gdLst>
                  <a:gd name="T0" fmla="*/ 20 w 77"/>
                  <a:gd name="T1" fmla="*/ 104 h 104"/>
                  <a:gd name="T2" fmla="*/ 0 w 77"/>
                  <a:gd name="T3" fmla="*/ 100 h 104"/>
                  <a:gd name="T4" fmla="*/ 1 w 77"/>
                  <a:gd name="T5" fmla="*/ 96 h 104"/>
                  <a:gd name="T6" fmla="*/ 21 w 77"/>
                  <a:gd name="T7" fmla="*/ 99 h 104"/>
                  <a:gd name="T8" fmla="*/ 71 w 77"/>
                  <a:gd name="T9" fmla="*/ 47 h 104"/>
                  <a:gd name="T10" fmla="*/ 47 w 77"/>
                  <a:gd name="T11" fmla="*/ 4 h 104"/>
                  <a:gd name="T12" fmla="*/ 49 w 77"/>
                  <a:gd name="T13" fmla="*/ 0 h 104"/>
                  <a:gd name="T14" fmla="*/ 76 w 77"/>
                  <a:gd name="T15" fmla="*/ 46 h 104"/>
                  <a:gd name="T16" fmla="*/ 22 w 77"/>
                  <a:gd name="T17" fmla="*/ 104 h 104"/>
                  <a:gd name="T18" fmla="*/ 20 w 77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4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5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6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7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8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9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40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1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2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3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4"/>
              <p:cNvSpPr>
                <a:spLocks/>
              </p:cNvSpPr>
              <p:nvPr userDrawn="1"/>
            </p:nvSpPr>
            <p:spPr bwMode="auto">
              <a:xfrm>
                <a:off x="5079" y="2284"/>
                <a:ext cx="69" cy="138"/>
              </a:xfrm>
              <a:custGeom>
                <a:avLst/>
                <a:gdLst>
                  <a:gd name="T0" fmla="*/ 41 w 41"/>
                  <a:gd name="T1" fmla="*/ 82 h 82"/>
                  <a:gd name="T2" fmla="*/ 16 w 41"/>
                  <a:gd name="T3" fmla="*/ 69 h 82"/>
                  <a:gd name="T4" fmla="*/ 18 w 41"/>
                  <a:gd name="T5" fmla="*/ 11 h 82"/>
                  <a:gd name="T6" fmla="*/ 38 w 41"/>
                  <a:gd name="T7" fmla="*/ 0 h 82"/>
                  <a:gd name="T8" fmla="*/ 39 w 41"/>
                  <a:gd name="T9" fmla="*/ 3 h 82"/>
                  <a:gd name="T10" fmla="*/ 20 w 41"/>
                  <a:gd name="T11" fmla="*/ 13 h 82"/>
                  <a:gd name="T12" fmla="*/ 18 w 41"/>
                  <a:gd name="T13" fmla="*/ 67 h 82"/>
                  <a:gd name="T14" fmla="*/ 41 w 41"/>
                  <a:gd name="T15" fmla="*/ 79 h 82"/>
                  <a:gd name="T16" fmla="*/ 41 w 41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82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5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6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7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2"/>
              </a:xfrm>
              <a:custGeom>
                <a:avLst/>
                <a:gdLst>
                  <a:gd name="T0" fmla="*/ 52 w 111"/>
                  <a:gd name="T1" fmla="*/ 66 h 66"/>
                  <a:gd name="T2" fmla="*/ 50 w 111"/>
                  <a:gd name="T3" fmla="*/ 66 h 66"/>
                  <a:gd name="T4" fmla="*/ 11 w 111"/>
                  <a:gd name="T5" fmla="*/ 48 h 66"/>
                  <a:gd name="T6" fmla="*/ 0 w 111"/>
                  <a:gd name="T7" fmla="*/ 29 h 66"/>
                  <a:gd name="T8" fmla="*/ 4 w 111"/>
                  <a:gd name="T9" fmla="*/ 28 h 66"/>
                  <a:gd name="T10" fmla="*/ 15 w 111"/>
                  <a:gd name="T11" fmla="*/ 45 h 66"/>
                  <a:gd name="T12" fmla="*/ 51 w 111"/>
                  <a:gd name="T13" fmla="*/ 61 h 66"/>
                  <a:gd name="T14" fmla="*/ 87 w 111"/>
                  <a:gd name="T15" fmla="*/ 47 h 66"/>
                  <a:gd name="T16" fmla="*/ 103 w 111"/>
                  <a:gd name="T17" fmla="*/ 1 h 66"/>
                  <a:gd name="T18" fmla="*/ 107 w 111"/>
                  <a:gd name="T19" fmla="*/ 0 h 66"/>
                  <a:gd name="T20" fmla="*/ 90 w 111"/>
                  <a:gd name="T21" fmla="*/ 51 h 66"/>
                  <a:gd name="T22" fmla="*/ 52 w 111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66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8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9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1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3"/>
              <p:cNvSpPr>
                <a:spLocks/>
              </p:cNvSpPr>
              <p:nvPr userDrawn="1"/>
            </p:nvSpPr>
            <p:spPr bwMode="auto">
              <a:xfrm>
                <a:off x="7288" y="2493"/>
                <a:ext cx="167" cy="161"/>
              </a:xfrm>
              <a:custGeom>
                <a:avLst/>
                <a:gdLst>
                  <a:gd name="T0" fmla="*/ 79 w 99"/>
                  <a:gd name="T1" fmla="*/ 95 h 95"/>
                  <a:gd name="T2" fmla="*/ 75 w 99"/>
                  <a:gd name="T3" fmla="*/ 92 h 95"/>
                  <a:gd name="T4" fmla="*/ 85 w 99"/>
                  <a:gd name="T5" fmla="*/ 74 h 95"/>
                  <a:gd name="T6" fmla="*/ 51 w 99"/>
                  <a:gd name="T7" fmla="*/ 10 h 95"/>
                  <a:gd name="T8" fmla="*/ 3 w 99"/>
                  <a:gd name="T9" fmla="*/ 20 h 95"/>
                  <a:gd name="T10" fmla="*/ 0 w 99"/>
                  <a:gd name="T11" fmla="*/ 16 h 95"/>
                  <a:gd name="T12" fmla="*/ 53 w 99"/>
                  <a:gd name="T13" fmla="*/ 5 h 95"/>
                  <a:gd name="T14" fmla="*/ 89 w 99"/>
                  <a:gd name="T15" fmla="*/ 75 h 95"/>
                  <a:gd name="T16" fmla="*/ 79 w 99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4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6"/>
              </a:xfrm>
              <a:custGeom>
                <a:avLst/>
                <a:gdLst>
                  <a:gd name="T0" fmla="*/ 36 w 79"/>
                  <a:gd name="T1" fmla="*/ 49 h 51"/>
                  <a:gd name="T2" fmla="*/ 16 w 79"/>
                  <a:gd name="T3" fmla="*/ 43 h 51"/>
                  <a:gd name="T4" fmla="*/ 0 w 79"/>
                  <a:gd name="T5" fmla="*/ 27 h 51"/>
                  <a:gd name="T6" fmla="*/ 3 w 79"/>
                  <a:gd name="T7" fmla="*/ 26 h 51"/>
                  <a:gd name="T8" fmla="*/ 18 w 79"/>
                  <a:gd name="T9" fmla="*/ 41 h 51"/>
                  <a:gd name="T10" fmla="*/ 70 w 79"/>
                  <a:gd name="T11" fmla="*/ 26 h 51"/>
                  <a:gd name="T12" fmla="*/ 74 w 79"/>
                  <a:gd name="T13" fmla="*/ 0 h 51"/>
                  <a:gd name="T14" fmla="*/ 77 w 79"/>
                  <a:gd name="T15" fmla="*/ 0 h 51"/>
                  <a:gd name="T16" fmla="*/ 72 w 79"/>
                  <a:gd name="T17" fmla="*/ 27 h 51"/>
                  <a:gd name="T18" fmla="*/ 36 w 79"/>
                  <a:gd name="T19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1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5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6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7"/>
              <p:cNvSpPr>
                <a:spLocks/>
              </p:cNvSpPr>
              <p:nvPr userDrawn="1"/>
            </p:nvSpPr>
            <p:spPr bwMode="auto">
              <a:xfrm>
                <a:off x="7472" y="1090"/>
                <a:ext cx="142" cy="173"/>
              </a:xfrm>
              <a:custGeom>
                <a:avLst/>
                <a:gdLst>
                  <a:gd name="T0" fmla="*/ 61 w 84"/>
                  <a:gd name="T1" fmla="*/ 102 h 102"/>
                  <a:gd name="T2" fmla="*/ 58 w 84"/>
                  <a:gd name="T3" fmla="*/ 98 h 102"/>
                  <a:gd name="T4" fmla="*/ 71 w 84"/>
                  <a:gd name="T5" fmla="*/ 83 h 102"/>
                  <a:gd name="T6" fmla="*/ 76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1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8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9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0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1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62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63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4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68"/>
              </a:xfrm>
              <a:custGeom>
                <a:avLst/>
                <a:gdLst>
                  <a:gd name="T0" fmla="*/ 42 w 81"/>
                  <a:gd name="T1" fmla="*/ 40 h 40"/>
                  <a:gd name="T2" fmla="*/ 34 w 81"/>
                  <a:gd name="T3" fmla="*/ 39 h 40"/>
                  <a:gd name="T4" fmla="*/ 7 w 81"/>
                  <a:gd name="T5" fmla="*/ 22 h 40"/>
                  <a:gd name="T6" fmla="*/ 0 w 81"/>
                  <a:gd name="T7" fmla="*/ 0 h 40"/>
                  <a:gd name="T8" fmla="*/ 3 w 81"/>
                  <a:gd name="T9" fmla="*/ 0 h 40"/>
                  <a:gd name="T10" fmla="*/ 10 w 81"/>
                  <a:gd name="T11" fmla="*/ 20 h 40"/>
                  <a:gd name="T12" fmla="*/ 34 w 81"/>
                  <a:gd name="T13" fmla="*/ 36 h 40"/>
                  <a:gd name="T14" fmla="*/ 63 w 81"/>
                  <a:gd name="T15" fmla="*/ 30 h 40"/>
                  <a:gd name="T16" fmla="*/ 78 w 81"/>
                  <a:gd name="T17" fmla="*/ 9 h 40"/>
                  <a:gd name="T18" fmla="*/ 81 w 81"/>
                  <a:gd name="T19" fmla="*/ 10 h 40"/>
                  <a:gd name="T20" fmla="*/ 65 w 81"/>
                  <a:gd name="T21" fmla="*/ 33 h 40"/>
                  <a:gd name="T22" fmla="*/ 42 w 81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40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65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66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67"/>
              <p:cNvSpPr>
                <a:spLocks/>
              </p:cNvSpPr>
              <p:nvPr userDrawn="1"/>
            </p:nvSpPr>
            <p:spPr bwMode="auto">
              <a:xfrm>
                <a:off x="2490" y="2546"/>
                <a:ext cx="100" cy="187"/>
              </a:xfrm>
              <a:custGeom>
                <a:avLst/>
                <a:gdLst>
                  <a:gd name="T0" fmla="*/ 12 w 59"/>
                  <a:gd name="T1" fmla="*/ 111 h 111"/>
                  <a:gd name="T2" fmla="*/ 11 w 59"/>
                  <a:gd name="T3" fmla="*/ 107 h 111"/>
                  <a:gd name="T4" fmla="*/ 29 w 59"/>
                  <a:gd name="T5" fmla="*/ 99 h 111"/>
                  <a:gd name="T6" fmla="*/ 51 w 59"/>
                  <a:gd name="T7" fmla="*/ 66 h 111"/>
                  <a:gd name="T8" fmla="*/ 43 w 59"/>
                  <a:gd name="T9" fmla="*/ 28 h 111"/>
                  <a:gd name="T10" fmla="*/ 0 w 59"/>
                  <a:gd name="T11" fmla="*/ 5 h 111"/>
                  <a:gd name="T12" fmla="*/ 0 w 59"/>
                  <a:gd name="T13" fmla="*/ 0 h 111"/>
                  <a:gd name="T14" fmla="*/ 47 w 59"/>
                  <a:gd name="T15" fmla="*/ 25 h 111"/>
                  <a:gd name="T16" fmla="*/ 56 w 59"/>
                  <a:gd name="T17" fmla="*/ 67 h 111"/>
                  <a:gd name="T18" fmla="*/ 32 w 59"/>
                  <a:gd name="T19" fmla="*/ 103 h 111"/>
                  <a:gd name="T20" fmla="*/ 12 w 59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8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69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70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71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2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73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74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75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6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77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78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79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80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81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82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83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84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85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86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87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88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89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90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91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92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93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94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95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96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97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98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99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00"/>
              <p:cNvSpPr>
                <a:spLocks/>
              </p:cNvSpPr>
              <p:nvPr userDrawn="1"/>
            </p:nvSpPr>
            <p:spPr bwMode="auto">
              <a:xfrm>
                <a:off x="5939" y="2894"/>
                <a:ext cx="157" cy="162"/>
              </a:xfrm>
              <a:custGeom>
                <a:avLst/>
                <a:gdLst>
                  <a:gd name="T0" fmla="*/ 78 w 93"/>
                  <a:gd name="T1" fmla="*/ 96 h 96"/>
                  <a:gd name="T2" fmla="*/ 75 w 93"/>
                  <a:gd name="T3" fmla="*/ 92 h 96"/>
                  <a:gd name="T4" fmla="*/ 84 w 93"/>
                  <a:gd name="T5" fmla="*/ 75 h 96"/>
                  <a:gd name="T6" fmla="*/ 81 w 93"/>
                  <a:gd name="T7" fmla="*/ 36 h 96"/>
                  <a:gd name="T8" fmla="*/ 51 w 93"/>
                  <a:gd name="T9" fmla="*/ 11 h 96"/>
                  <a:gd name="T10" fmla="*/ 3 w 93"/>
                  <a:gd name="T11" fmla="*/ 20 h 96"/>
                  <a:gd name="T12" fmla="*/ 0 w 93"/>
                  <a:gd name="T13" fmla="*/ 16 h 96"/>
                  <a:gd name="T14" fmla="*/ 52 w 93"/>
                  <a:gd name="T15" fmla="*/ 6 h 96"/>
                  <a:gd name="T16" fmla="*/ 85 w 93"/>
                  <a:gd name="T17" fmla="*/ 33 h 96"/>
                  <a:gd name="T18" fmla="*/ 89 w 93"/>
                  <a:gd name="T19" fmla="*/ 76 h 96"/>
                  <a:gd name="T20" fmla="*/ 78 w 93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01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02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103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104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105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6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07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08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09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10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11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12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13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14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15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116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117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118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19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1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22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3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4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25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26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27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128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29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30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31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32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33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34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35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36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37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38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39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40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41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42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43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44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45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46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47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48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49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50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51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52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53"/>
              <p:cNvSpPr>
                <a:spLocks noChangeArrowheads="1"/>
              </p:cNvSpPr>
              <p:nvPr userDrawn="1"/>
            </p:nvSpPr>
            <p:spPr bwMode="auto">
              <a:xfrm>
                <a:off x="4269" y="2676"/>
                <a:ext cx="1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54"/>
              <p:cNvSpPr>
                <a:spLocks/>
              </p:cNvSpPr>
              <p:nvPr userDrawn="1"/>
            </p:nvSpPr>
            <p:spPr bwMode="auto">
              <a:xfrm>
                <a:off x="4243" y="2676"/>
                <a:ext cx="21" cy="8"/>
              </a:xfrm>
              <a:custGeom>
                <a:avLst/>
                <a:gdLst>
                  <a:gd name="T0" fmla="*/ 0 w 21"/>
                  <a:gd name="T1" fmla="*/ 8 h 8"/>
                  <a:gd name="T2" fmla="*/ 0 w 21"/>
                  <a:gd name="T3" fmla="*/ 8 h 8"/>
                  <a:gd name="T4" fmla="*/ 21 w 21"/>
                  <a:gd name="T5" fmla="*/ 8 h 8"/>
                  <a:gd name="T6" fmla="*/ 21 w 21"/>
                  <a:gd name="T7" fmla="*/ 0 h 8"/>
                  <a:gd name="T8" fmla="*/ 0 w 21"/>
                  <a:gd name="T9" fmla="*/ 0 h 8"/>
                  <a:gd name="T10" fmla="*/ 0 w 21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0" y="8"/>
                    </a:moveTo>
                    <a:lnTo>
                      <a:pt x="0" y="8"/>
                    </a:lnTo>
                    <a:lnTo>
                      <a:pt x="21" y="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55"/>
              <p:cNvSpPr>
                <a:spLocks/>
              </p:cNvSpPr>
              <p:nvPr userDrawn="1"/>
            </p:nvSpPr>
            <p:spPr bwMode="auto">
              <a:xfrm>
                <a:off x="4176" y="2676"/>
                <a:ext cx="55" cy="8"/>
              </a:xfrm>
              <a:custGeom>
                <a:avLst/>
                <a:gdLst>
                  <a:gd name="T0" fmla="*/ 0 w 55"/>
                  <a:gd name="T1" fmla="*/ 8 h 8"/>
                  <a:gd name="T2" fmla="*/ 0 w 55"/>
                  <a:gd name="T3" fmla="*/ 8 h 8"/>
                  <a:gd name="T4" fmla="*/ 55 w 55"/>
                  <a:gd name="T5" fmla="*/ 8 h 8"/>
                  <a:gd name="T6" fmla="*/ 55 w 55"/>
                  <a:gd name="T7" fmla="*/ 0 h 8"/>
                  <a:gd name="T8" fmla="*/ 0 w 55"/>
                  <a:gd name="T9" fmla="*/ 0 h 8"/>
                  <a:gd name="T10" fmla="*/ 0 w 55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56"/>
              <p:cNvSpPr>
                <a:spLocks/>
              </p:cNvSpPr>
              <p:nvPr userDrawn="1"/>
            </p:nvSpPr>
            <p:spPr bwMode="auto">
              <a:xfrm>
                <a:off x="4176" y="2691"/>
                <a:ext cx="55" cy="9"/>
              </a:xfrm>
              <a:custGeom>
                <a:avLst/>
                <a:gdLst>
                  <a:gd name="T0" fmla="*/ 0 w 55"/>
                  <a:gd name="T1" fmla="*/ 9 h 9"/>
                  <a:gd name="T2" fmla="*/ 0 w 55"/>
                  <a:gd name="T3" fmla="*/ 9 h 9"/>
                  <a:gd name="T4" fmla="*/ 55 w 55"/>
                  <a:gd name="T5" fmla="*/ 9 h 9"/>
                  <a:gd name="T6" fmla="*/ 55 w 55"/>
                  <a:gd name="T7" fmla="*/ 0 h 9"/>
                  <a:gd name="T8" fmla="*/ 0 w 55"/>
                  <a:gd name="T9" fmla="*/ 0 h 9"/>
                  <a:gd name="T10" fmla="*/ 0 w 5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57"/>
              <p:cNvSpPr>
                <a:spLocks noEditPoints="1"/>
              </p:cNvSpPr>
              <p:nvPr userDrawn="1"/>
            </p:nvSpPr>
            <p:spPr bwMode="auto">
              <a:xfrm>
                <a:off x="3183" y="2598"/>
                <a:ext cx="180" cy="176"/>
              </a:xfrm>
              <a:custGeom>
                <a:avLst/>
                <a:gdLst>
                  <a:gd name="T0" fmla="*/ 116 w 180"/>
                  <a:gd name="T1" fmla="*/ 120 h 176"/>
                  <a:gd name="T2" fmla="*/ 118 w 180"/>
                  <a:gd name="T3" fmla="*/ 120 h 176"/>
                  <a:gd name="T4" fmla="*/ 118 w 180"/>
                  <a:gd name="T5" fmla="*/ 146 h 176"/>
                  <a:gd name="T6" fmla="*/ 118 w 180"/>
                  <a:gd name="T7" fmla="*/ 146 h 176"/>
                  <a:gd name="T8" fmla="*/ 50 w 180"/>
                  <a:gd name="T9" fmla="*/ 146 h 176"/>
                  <a:gd name="T10" fmla="*/ 20 w 180"/>
                  <a:gd name="T11" fmla="*/ 176 h 176"/>
                  <a:gd name="T12" fmla="*/ 20 w 180"/>
                  <a:gd name="T13" fmla="*/ 146 h 176"/>
                  <a:gd name="T14" fmla="*/ 0 w 180"/>
                  <a:gd name="T15" fmla="*/ 146 h 176"/>
                  <a:gd name="T16" fmla="*/ 0 w 180"/>
                  <a:gd name="T17" fmla="*/ 51 h 176"/>
                  <a:gd name="T18" fmla="*/ 0 w 180"/>
                  <a:gd name="T19" fmla="*/ 51 h 176"/>
                  <a:gd name="T20" fmla="*/ 37 w 180"/>
                  <a:gd name="T21" fmla="*/ 51 h 176"/>
                  <a:gd name="T22" fmla="*/ 37 w 180"/>
                  <a:gd name="T23" fmla="*/ 100 h 176"/>
                  <a:gd name="T24" fmla="*/ 37 w 180"/>
                  <a:gd name="T25" fmla="*/ 114 h 176"/>
                  <a:gd name="T26" fmla="*/ 37 w 180"/>
                  <a:gd name="T27" fmla="*/ 120 h 176"/>
                  <a:gd name="T28" fmla="*/ 44 w 180"/>
                  <a:gd name="T29" fmla="*/ 120 h 176"/>
                  <a:gd name="T30" fmla="*/ 55 w 180"/>
                  <a:gd name="T31" fmla="*/ 120 h 176"/>
                  <a:gd name="T32" fmla="*/ 116 w 180"/>
                  <a:gd name="T33" fmla="*/ 120 h 176"/>
                  <a:gd name="T34" fmla="*/ 180 w 180"/>
                  <a:gd name="T35" fmla="*/ 0 h 176"/>
                  <a:gd name="T36" fmla="*/ 180 w 180"/>
                  <a:gd name="T37" fmla="*/ 110 h 176"/>
                  <a:gd name="T38" fmla="*/ 165 w 180"/>
                  <a:gd name="T39" fmla="*/ 110 h 176"/>
                  <a:gd name="T40" fmla="*/ 165 w 180"/>
                  <a:gd name="T41" fmla="*/ 149 h 176"/>
                  <a:gd name="T42" fmla="*/ 126 w 180"/>
                  <a:gd name="T43" fmla="*/ 110 h 176"/>
                  <a:gd name="T44" fmla="*/ 45 w 180"/>
                  <a:gd name="T45" fmla="*/ 110 h 176"/>
                  <a:gd name="T46" fmla="*/ 45 w 180"/>
                  <a:gd name="T47" fmla="*/ 0 h 176"/>
                  <a:gd name="T48" fmla="*/ 180 w 180"/>
                  <a:gd name="T49" fmla="*/ 0 h 176"/>
                  <a:gd name="T50" fmla="*/ 172 w 180"/>
                  <a:gd name="T51" fmla="*/ 7 h 176"/>
                  <a:gd name="T52" fmla="*/ 54 w 180"/>
                  <a:gd name="T53" fmla="*/ 7 h 176"/>
                  <a:gd name="T54" fmla="*/ 54 w 180"/>
                  <a:gd name="T55" fmla="*/ 103 h 176"/>
                  <a:gd name="T56" fmla="*/ 130 w 180"/>
                  <a:gd name="T57" fmla="*/ 103 h 176"/>
                  <a:gd name="T58" fmla="*/ 157 w 180"/>
                  <a:gd name="T59" fmla="*/ 130 h 176"/>
                  <a:gd name="T60" fmla="*/ 157 w 180"/>
                  <a:gd name="T61" fmla="*/ 103 h 176"/>
                  <a:gd name="T62" fmla="*/ 172 w 180"/>
                  <a:gd name="T63" fmla="*/ 103 h 176"/>
                  <a:gd name="T64" fmla="*/ 172 w 180"/>
                  <a:gd name="T65" fmla="*/ 7 h 176"/>
                  <a:gd name="T66" fmla="*/ 79 w 180"/>
                  <a:gd name="T67" fmla="*/ 80 h 176"/>
                  <a:gd name="T68" fmla="*/ 143 w 180"/>
                  <a:gd name="T69" fmla="*/ 80 h 176"/>
                  <a:gd name="T70" fmla="*/ 143 w 180"/>
                  <a:gd name="T71" fmla="*/ 73 h 176"/>
                  <a:gd name="T72" fmla="*/ 79 w 180"/>
                  <a:gd name="T73" fmla="*/ 73 h 176"/>
                  <a:gd name="T74" fmla="*/ 79 w 180"/>
                  <a:gd name="T75" fmla="*/ 80 h 176"/>
                  <a:gd name="T76" fmla="*/ 158 w 180"/>
                  <a:gd name="T77" fmla="*/ 49 h 176"/>
                  <a:gd name="T78" fmla="*/ 71 w 180"/>
                  <a:gd name="T79" fmla="*/ 49 h 176"/>
                  <a:gd name="T80" fmla="*/ 71 w 180"/>
                  <a:gd name="T81" fmla="*/ 56 h 176"/>
                  <a:gd name="T82" fmla="*/ 158 w 180"/>
                  <a:gd name="T83" fmla="*/ 56 h 176"/>
                  <a:gd name="T84" fmla="*/ 158 w 180"/>
                  <a:gd name="T85" fmla="*/ 49 h 176"/>
                  <a:gd name="T86" fmla="*/ 115 w 180"/>
                  <a:gd name="T87" fmla="*/ 27 h 176"/>
                  <a:gd name="T88" fmla="*/ 86 w 180"/>
                  <a:gd name="T89" fmla="*/ 27 h 176"/>
                  <a:gd name="T90" fmla="*/ 86 w 180"/>
                  <a:gd name="T91" fmla="*/ 32 h 176"/>
                  <a:gd name="T92" fmla="*/ 115 w 180"/>
                  <a:gd name="T93" fmla="*/ 32 h 176"/>
                  <a:gd name="T94" fmla="*/ 115 w 180"/>
                  <a:gd name="T95" fmla="*/ 2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76">
                    <a:moveTo>
                      <a:pt x="116" y="120"/>
                    </a:moveTo>
                    <a:lnTo>
                      <a:pt x="118" y="120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50" y="146"/>
                    </a:lnTo>
                    <a:lnTo>
                      <a:pt x="20" y="176"/>
                    </a:lnTo>
                    <a:lnTo>
                      <a:pt x="20" y="146"/>
                    </a:lnTo>
                    <a:lnTo>
                      <a:pt x="0" y="146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100"/>
                    </a:lnTo>
                    <a:lnTo>
                      <a:pt x="37" y="114"/>
                    </a:lnTo>
                    <a:lnTo>
                      <a:pt x="37" y="120"/>
                    </a:lnTo>
                    <a:lnTo>
                      <a:pt x="44" y="120"/>
                    </a:lnTo>
                    <a:lnTo>
                      <a:pt x="55" y="120"/>
                    </a:lnTo>
                    <a:lnTo>
                      <a:pt x="116" y="120"/>
                    </a:lnTo>
                    <a:close/>
                    <a:moveTo>
                      <a:pt x="180" y="0"/>
                    </a:moveTo>
                    <a:lnTo>
                      <a:pt x="180" y="110"/>
                    </a:lnTo>
                    <a:lnTo>
                      <a:pt x="165" y="110"/>
                    </a:lnTo>
                    <a:lnTo>
                      <a:pt x="165" y="149"/>
                    </a:lnTo>
                    <a:lnTo>
                      <a:pt x="126" y="110"/>
                    </a:lnTo>
                    <a:lnTo>
                      <a:pt x="45" y="110"/>
                    </a:lnTo>
                    <a:lnTo>
                      <a:pt x="45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80"/>
                    </a:moveTo>
                    <a:lnTo>
                      <a:pt x="143" y="80"/>
                    </a:lnTo>
                    <a:lnTo>
                      <a:pt x="143" y="73"/>
                    </a:lnTo>
                    <a:lnTo>
                      <a:pt x="79" y="73"/>
                    </a:lnTo>
                    <a:lnTo>
                      <a:pt x="79" y="80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58"/>
              <p:cNvSpPr>
                <a:spLocks noEditPoints="1"/>
              </p:cNvSpPr>
              <p:nvPr userDrawn="1"/>
            </p:nvSpPr>
            <p:spPr bwMode="auto">
              <a:xfrm>
                <a:off x="2683" y="2051"/>
                <a:ext cx="155" cy="155"/>
              </a:xfrm>
              <a:custGeom>
                <a:avLst/>
                <a:gdLst>
                  <a:gd name="T0" fmla="*/ 90 w 92"/>
                  <a:gd name="T1" fmla="*/ 59 h 92"/>
                  <a:gd name="T2" fmla="*/ 92 w 92"/>
                  <a:gd name="T3" fmla="*/ 51 h 92"/>
                  <a:gd name="T4" fmla="*/ 83 w 92"/>
                  <a:gd name="T5" fmla="*/ 43 h 92"/>
                  <a:gd name="T6" fmla="*/ 91 w 92"/>
                  <a:gd name="T7" fmla="*/ 35 h 92"/>
                  <a:gd name="T8" fmla="*/ 88 w 92"/>
                  <a:gd name="T9" fmla="*/ 27 h 92"/>
                  <a:gd name="T10" fmla="*/ 75 w 92"/>
                  <a:gd name="T11" fmla="*/ 22 h 92"/>
                  <a:gd name="T12" fmla="*/ 76 w 92"/>
                  <a:gd name="T13" fmla="*/ 11 h 92"/>
                  <a:gd name="T14" fmla="*/ 65 w 92"/>
                  <a:gd name="T15" fmla="*/ 14 h 92"/>
                  <a:gd name="T16" fmla="*/ 59 w 92"/>
                  <a:gd name="T17" fmla="*/ 2 h 92"/>
                  <a:gd name="T18" fmla="*/ 50 w 92"/>
                  <a:gd name="T19" fmla="*/ 0 h 92"/>
                  <a:gd name="T20" fmla="*/ 43 w 92"/>
                  <a:gd name="T21" fmla="*/ 9 h 92"/>
                  <a:gd name="T22" fmla="*/ 35 w 92"/>
                  <a:gd name="T23" fmla="*/ 1 h 92"/>
                  <a:gd name="T24" fmla="*/ 27 w 92"/>
                  <a:gd name="T25" fmla="*/ 4 h 92"/>
                  <a:gd name="T26" fmla="*/ 22 w 92"/>
                  <a:gd name="T27" fmla="*/ 17 h 92"/>
                  <a:gd name="T28" fmla="*/ 11 w 92"/>
                  <a:gd name="T29" fmla="*/ 16 h 92"/>
                  <a:gd name="T30" fmla="*/ 14 w 92"/>
                  <a:gd name="T31" fmla="*/ 27 h 92"/>
                  <a:gd name="T32" fmla="*/ 2 w 92"/>
                  <a:gd name="T33" fmla="*/ 33 h 92"/>
                  <a:gd name="T34" fmla="*/ 0 w 92"/>
                  <a:gd name="T35" fmla="*/ 42 h 92"/>
                  <a:gd name="T36" fmla="*/ 8 w 92"/>
                  <a:gd name="T37" fmla="*/ 49 h 92"/>
                  <a:gd name="T38" fmla="*/ 1 w 92"/>
                  <a:gd name="T39" fmla="*/ 57 h 92"/>
                  <a:gd name="T40" fmla="*/ 4 w 92"/>
                  <a:gd name="T41" fmla="*/ 65 h 92"/>
                  <a:gd name="T42" fmla="*/ 17 w 92"/>
                  <a:gd name="T43" fmla="*/ 70 h 92"/>
                  <a:gd name="T44" fmla="*/ 16 w 92"/>
                  <a:gd name="T45" fmla="*/ 81 h 92"/>
                  <a:gd name="T46" fmla="*/ 27 w 92"/>
                  <a:gd name="T47" fmla="*/ 78 h 92"/>
                  <a:gd name="T48" fmla="*/ 33 w 92"/>
                  <a:gd name="T49" fmla="*/ 90 h 92"/>
                  <a:gd name="T50" fmla="*/ 41 w 92"/>
                  <a:gd name="T51" fmla="*/ 92 h 92"/>
                  <a:gd name="T52" fmla="*/ 49 w 92"/>
                  <a:gd name="T53" fmla="*/ 84 h 92"/>
                  <a:gd name="T54" fmla="*/ 57 w 92"/>
                  <a:gd name="T55" fmla="*/ 91 h 92"/>
                  <a:gd name="T56" fmla="*/ 65 w 92"/>
                  <a:gd name="T57" fmla="*/ 88 h 92"/>
                  <a:gd name="T58" fmla="*/ 70 w 92"/>
                  <a:gd name="T59" fmla="*/ 75 h 92"/>
                  <a:gd name="T60" fmla="*/ 81 w 92"/>
                  <a:gd name="T61" fmla="*/ 76 h 92"/>
                  <a:gd name="T62" fmla="*/ 78 w 92"/>
                  <a:gd name="T63" fmla="*/ 65 h 92"/>
                  <a:gd name="T64" fmla="*/ 75 w 92"/>
                  <a:gd name="T65" fmla="*/ 52 h 92"/>
                  <a:gd name="T66" fmla="*/ 17 w 92"/>
                  <a:gd name="T67" fmla="*/ 41 h 92"/>
                  <a:gd name="T68" fmla="*/ 75 w 92"/>
                  <a:gd name="T69" fmla="*/ 52 h 92"/>
                  <a:gd name="T70" fmla="*/ 49 w 92"/>
                  <a:gd name="T71" fmla="*/ 54 h 92"/>
                  <a:gd name="T72" fmla="*/ 43 w 92"/>
                  <a:gd name="T73" fmla="*/ 3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92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59"/>
              <p:cNvSpPr>
                <a:spLocks noEditPoints="1"/>
              </p:cNvSpPr>
              <p:nvPr userDrawn="1"/>
            </p:nvSpPr>
            <p:spPr bwMode="auto">
              <a:xfrm>
                <a:off x="2117" y="2365"/>
                <a:ext cx="174" cy="172"/>
              </a:xfrm>
              <a:custGeom>
                <a:avLst/>
                <a:gdLst>
                  <a:gd name="T0" fmla="*/ 60 w 103"/>
                  <a:gd name="T1" fmla="*/ 54 h 102"/>
                  <a:gd name="T2" fmla="*/ 58 w 103"/>
                  <a:gd name="T3" fmla="*/ 63 h 102"/>
                  <a:gd name="T4" fmla="*/ 56 w 103"/>
                  <a:gd name="T5" fmla="*/ 61 h 102"/>
                  <a:gd name="T6" fmla="*/ 54 w 103"/>
                  <a:gd name="T7" fmla="*/ 48 h 102"/>
                  <a:gd name="T8" fmla="*/ 52 w 103"/>
                  <a:gd name="T9" fmla="*/ 50 h 102"/>
                  <a:gd name="T10" fmla="*/ 52 w 103"/>
                  <a:gd name="T11" fmla="*/ 39 h 102"/>
                  <a:gd name="T12" fmla="*/ 58 w 103"/>
                  <a:gd name="T13" fmla="*/ 50 h 102"/>
                  <a:gd name="T14" fmla="*/ 56 w 103"/>
                  <a:gd name="T15" fmla="*/ 48 h 102"/>
                  <a:gd name="T16" fmla="*/ 66 w 103"/>
                  <a:gd name="T17" fmla="*/ 54 h 102"/>
                  <a:gd name="T18" fmla="*/ 64 w 103"/>
                  <a:gd name="T19" fmla="*/ 56 h 102"/>
                  <a:gd name="T20" fmla="*/ 64 w 103"/>
                  <a:gd name="T21" fmla="*/ 46 h 102"/>
                  <a:gd name="T22" fmla="*/ 58 w 103"/>
                  <a:gd name="T23" fmla="*/ 43 h 102"/>
                  <a:gd name="T24" fmla="*/ 56 w 103"/>
                  <a:gd name="T25" fmla="*/ 41 h 102"/>
                  <a:gd name="T26" fmla="*/ 66 w 103"/>
                  <a:gd name="T27" fmla="*/ 61 h 102"/>
                  <a:gd name="T28" fmla="*/ 64 w 103"/>
                  <a:gd name="T29" fmla="*/ 63 h 102"/>
                  <a:gd name="T30" fmla="*/ 64 w 103"/>
                  <a:gd name="T31" fmla="*/ 39 h 102"/>
                  <a:gd name="T32" fmla="*/ 40 w 103"/>
                  <a:gd name="T33" fmla="*/ 50 h 102"/>
                  <a:gd name="T34" fmla="*/ 38 w 103"/>
                  <a:gd name="T35" fmla="*/ 48 h 102"/>
                  <a:gd name="T36" fmla="*/ 42 w 103"/>
                  <a:gd name="T37" fmla="*/ 54 h 102"/>
                  <a:gd name="T38" fmla="*/ 40 w 103"/>
                  <a:gd name="T39" fmla="*/ 56 h 102"/>
                  <a:gd name="T40" fmla="*/ 40 w 103"/>
                  <a:gd name="T41" fmla="*/ 59 h 102"/>
                  <a:gd name="T42" fmla="*/ 52 w 103"/>
                  <a:gd name="T43" fmla="*/ 56 h 102"/>
                  <a:gd name="T44" fmla="*/ 50 w 103"/>
                  <a:gd name="T45" fmla="*/ 54 h 102"/>
                  <a:gd name="T46" fmla="*/ 42 w 103"/>
                  <a:gd name="T47" fmla="*/ 41 h 102"/>
                  <a:gd name="T48" fmla="*/ 40 w 103"/>
                  <a:gd name="T49" fmla="*/ 43 h 102"/>
                  <a:gd name="T50" fmla="*/ 46 w 103"/>
                  <a:gd name="T51" fmla="*/ 52 h 102"/>
                  <a:gd name="T52" fmla="*/ 46 w 103"/>
                  <a:gd name="T53" fmla="*/ 63 h 102"/>
                  <a:gd name="T54" fmla="*/ 44 w 103"/>
                  <a:gd name="T55" fmla="*/ 61 h 102"/>
                  <a:gd name="T56" fmla="*/ 54 w 103"/>
                  <a:gd name="T57" fmla="*/ 61 h 102"/>
                  <a:gd name="T58" fmla="*/ 52 w 103"/>
                  <a:gd name="T59" fmla="*/ 63 h 102"/>
                  <a:gd name="T60" fmla="*/ 46 w 103"/>
                  <a:gd name="T61" fmla="*/ 39 h 102"/>
                  <a:gd name="T62" fmla="*/ 46 w 103"/>
                  <a:gd name="T63" fmla="*/ 50 h 102"/>
                  <a:gd name="T64" fmla="*/ 44 w 103"/>
                  <a:gd name="T65" fmla="*/ 48 h 102"/>
                  <a:gd name="T66" fmla="*/ 70 w 103"/>
                  <a:gd name="T67" fmla="*/ 4 h 102"/>
                  <a:gd name="T68" fmla="*/ 74 w 103"/>
                  <a:gd name="T69" fmla="*/ 0 h 102"/>
                  <a:gd name="T70" fmla="*/ 34 w 103"/>
                  <a:gd name="T71" fmla="*/ 22 h 102"/>
                  <a:gd name="T72" fmla="*/ 34 w 103"/>
                  <a:gd name="T73" fmla="*/ 98 h 102"/>
                  <a:gd name="T74" fmla="*/ 30 w 103"/>
                  <a:gd name="T75" fmla="*/ 102 h 102"/>
                  <a:gd name="T76" fmla="*/ 70 w 103"/>
                  <a:gd name="T77" fmla="*/ 80 h 102"/>
                  <a:gd name="T78" fmla="*/ 103 w 103"/>
                  <a:gd name="T79" fmla="*/ 73 h 102"/>
                  <a:gd name="T80" fmla="*/ 103 w 103"/>
                  <a:gd name="T81" fmla="*/ 29 h 102"/>
                  <a:gd name="T82" fmla="*/ 5 w 103"/>
                  <a:gd name="T83" fmla="*/ 69 h 102"/>
                  <a:gd name="T84" fmla="*/ 71 w 103"/>
                  <a:gd name="T85" fmla="*/ 33 h 102"/>
                  <a:gd name="T86" fmla="*/ 71 w 103"/>
                  <a:gd name="T87" fmla="*/ 69 h 102"/>
                  <a:gd name="T88" fmla="*/ 74 w 103"/>
                  <a:gd name="T89" fmla="*/ 33 h 102"/>
                  <a:gd name="T90" fmla="*/ 99 w 103"/>
                  <a:gd name="T91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02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60"/>
              <p:cNvSpPr>
                <a:spLocks noEditPoints="1"/>
              </p:cNvSpPr>
              <p:nvPr userDrawn="1"/>
            </p:nvSpPr>
            <p:spPr bwMode="auto">
              <a:xfrm>
                <a:off x="7643" y="1849"/>
                <a:ext cx="172" cy="175"/>
              </a:xfrm>
              <a:custGeom>
                <a:avLst/>
                <a:gdLst>
                  <a:gd name="T0" fmla="*/ 59 w 102"/>
                  <a:gd name="T1" fmla="*/ 55 h 103"/>
                  <a:gd name="T2" fmla="*/ 57 w 102"/>
                  <a:gd name="T3" fmla="*/ 64 h 103"/>
                  <a:gd name="T4" fmla="*/ 55 w 102"/>
                  <a:gd name="T5" fmla="*/ 62 h 103"/>
                  <a:gd name="T6" fmla="*/ 53 w 102"/>
                  <a:gd name="T7" fmla="*/ 48 h 103"/>
                  <a:gd name="T8" fmla="*/ 51 w 102"/>
                  <a:gd name="T9" fmla="*/ 50 h 103"/>
                  <a:gd name="T10" fmla="*/ 51 w 102"/>
                  <a:gd name="T11" fmla="*/ 39 h 103"/>
                  <a:gd name="T12" fmla="*/ 57 w 102"/>
                  <a:gd name="T13" fmla="*/ 50 h 103"/>
                  <a:gd name="T14" fmla="*/ 55 w 102"/>
                  <a:gd name="T15" fmla="*/ 48 h 103"/>
                  <a:gd name="T16" fmla="*/ 65 w 102"/>
                  <a:gd name="T17" fmla="*/ 55 h 103"/>
                  <a:gd name="T18" fmla="*/ 63 w 102"/>
                  <a:gd name="T19" fmla="*/ 57 h 103"/>
                  <a:gd name="T20" fmla="*/ 63 w 102"/>
                  <a:gd name="T21" fmla="*/ 46 h 103"/>
                  <a:gd name="T22" fmla="*/ 57 w 102"/>
                  <a:gd name="T23" fmla="*/ 43 h 103"/>
                  <a:gd name="T24" fmla="*/ 55 w 102"/>
                  <a:gd name="T25" fmla="*/ 41 h 103"/>
                  <a:gd name="T26" fmla="*/ 65 w 102"/>
                  <a:gd name="T27" fmla="*/ 62 h 103"/>
                  <a:gd name="T28" fmla="*/ 63 w 102"/>
                  <a:gd name="T29" fmla="*/ 64 h 103"/>
                  <a:gd name="T30" fmla="*/ 63 w 102"/>
                  <a:gd name="T31" fmla="*/ 39 h 103"/>
                  <a:gd name="T32" fmla="*/ 39 w 102"/>
                  <a:gd name="T33" fmla="*/ 50 h 103"/>
                  <a:gd name="T34" fmla="*/ 37 w 102"/>
                  <a:gd name="T35" fmla="*/ 48 h 103"/>
                  <a:gd name="T36" fmla="*/ 41 w 102"/>
                  <a:gd name="T37" fmla="*/ 55 h 103"/>
                  <a:gd name="T38" fmla="*/ 39 w 102"/>
                  <a:gd name="T39" fmla="*/ 57 h 103"/>
                  <a:gd name="T40" fmla="*/ 39 w 102"/>
                  <a:gd name="T41" fmla="*/ 60 h 103"/>
                  <a:gd name="T42" fmla="*/ 51 w 102"/>
                  <a:gd name="T43" fmla="*/ 57 h 103"/>
                  <a:gd name="T44" fmla="*/ 49 w 102"/>
                  <a:gd name="T45" fmla="*/ 55 h 103"/>
                  <a:gd name="T46" fmla="*/ 41 w 102"/>
                  <a:gd name="T47" fmla="*/ 41 h 103"/>
                  <a:gd name="T48" fmla="*/ 39 w 102"/>
                  <a:gd name="T49" fmla="*/ 43 h 103"/>
                  <a:gd name="T50" fmla="*/ 45 w 102"/>
                  <a:gd name="T51" fmla="*/ 53 h 103"/>
                  <a:gd name="T52" fmla="*/ 45 w 102"/>
                  <a:gd name="T53" fmla="*/ 64 h 103"/>
                  <a:gd name="T54" fmla="*/ 43 w 102"/>
                  <a:gd name="T55" fmla="*/ 62 h 103"/>
                  <a:gd name="T56" fmla="*/ 53 w 102"/>
                  <a:gd name="T57" fmla="*/ 62 h 103"/>
                  <a:gd name="T58" fmla="*/ 51 w 102"/>
                  <a:gd name="T59" fmla="*/ 64 h 103"/>
                  <a:gd name="T60" fmla="*/ 45 w 102"/>
                  <a:gd name="T61" fmla="*/ 39 h 103"/>
                  <a:gd name="T62" fmla="*/ 45 w 102"/>
                  <a:gd name="T63" fmla="*/ 50 h 103"/>
                  <a:gd name="T64" fmla="*/ 43 w 102"/>
                  <a:gd name="T65" fmla="*/ 48 h 103"/>
                  <a:gd name="T66" fmla="*/ 69 w 102"/>
                  <a:gd name="T67" fmla="*/ 4 h 103"/>
                  <a:gd name="T68" fmla="*/ 73 w 102"/>
                  <a:gd name="T69" fmla="*/ 0 h 103"/>
                  <a:gd name="T70" fmla="*/ 33 w 102"/>
                  <a:gd name="T71" fmla="*/ 22 h 103"/>
                  <a:gd name="T72" fmla="*/ 33 w 102"/>
                  <a:gd name="T73" fmla="*/ 98 h 103"/>
                  <a:gd name="T74" fmla="*/ 29 w 102"/>
                  <a:gd name="T75" fmla="*/ 103 h 103"/>
                  <a:gd name="T76" fmla="*/ 69 w 102"/>
                  <a:gd name="T77" fmla="*/ 80 h 103"/>
                  <a:gd name="T78" fmla="*/ 102 w 102"/>
                  <a:gd name="T79" fmla="*/ 74 h 103"/>
                  <a:gd name="T80" fmla="*/ 102 w 102"/>
                  <a:gd name="T81" fmla="*/ 29 h 103"/>
                  <a:gd name="T82" fmla="*/ 4 w 102"/>
                  <a:gd name="T83" fmla="*/ 69 h 103"/>
                  <a:gd name="T84" fmla="*/ 70 w 102"/>
                  <a:gd name="T85" fmla="*/ 34 h 103"/>
                  <a:gd name="T86" fmla="*/ 70 w 102"/>
                  <a:gd name="T87" fmla="*/ 69 h 103"/>
                  <a:gd name="T88" fmla="*/ 73 w 102"/>
                  <a:gd name="T89" fmla="*/ 34 h 103"/>
                  <a:gd name="T90" fmla="*/ 98 w 102"/>
                  <a:gd name="T91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03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61"/>
              <p:cNvSpPr>
                <a:spLocks noEditPoints="1"/>
              </p:cNvSpPr>
              <p:nvPr userDrawn="1"/>
            </p:nvSpPr>
            <p:spPr bwMode="auto">
              <a:xfrm>
                <a:off x="2409" y="2284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96 h 101"/>
                  <a:gd name="T12" fmla="*/ 5 w 100"/>
                  <a:gd name="T13" fmla="*/ 96 h 101"/>
                  <a:gd name="T14" fmla="*/ 5 w 100"/>
                  <a:gd name="T15" fmla="*/ 25 h 101"/>
                  <a:gd name="T16" fmla="*/ 96 w 100"/>
                  <a:gd name="T17" fmla="*/ 25 h 101"/>
                  <a:gd name="T18" fmla="*/ 96 w 100"/>
                  <a:gd name="T19" fmla="*/ 96 h 101"/>
                  <a:gd name="T20" fmla="*/ 96 w 100"/>
                  <a:gd name="T21" fmla="*/ 20 h 101"/>
                  <a:gd name="T22" fmla="*/ 5 w 100"/>
                  <a:gd name="T23" fmla="*/ 20 h 101"/>
                  <a:gd name="T24" fmla="*/ 5 w 100"/>
                  <a:gd name="T25" fmla="*/ 5 h 101"/>
                  <a:gd name="T26" fmla="*/ 96 w 100"/>
                  <a:gd name="T27" fmla="*/ 5 h 101"/>
                  <a:gd name="T28" fmla="*/ 96 w 100"/>
                  <a:gd name="T29" fmla="*/ 20 h 101"/>
                  <a:gd name="T30" fmla="*/ 79 w 100"/>
                  <a:gd name="T31" fmla="*/ 61 h 101"/>
                  <a:gd name="T32" fmla="*/ 21 w 100"/>
                  <a:gd name="T33" fmla="*/ 61 h 101"/>
                  <a:gd name="T34" fmla="*/ 21 w 100"/>
                  <a:gd name="T35" fmla="*/ 53 h 101"/>
                  <a:gd name="T36" fmla="*/ 79 w 100"/>
                  <a:gd name="T37" fmla="*/ 53 h 101"/>
                  <a:gd name="T38" fmla="*/ 79 w 100"/>
                  <a:gd name="T39" fmla="*/ 61 h 101"/>
                  <a:gd name="T40" fmla="*/ 69 w 100"/>
                  <a:gd name="T41" fmla="*/ 48 h 101"/>
                  <a:gd name="T42" fmla="*/ 31 w 100"/>
                  <a:gd name="T43" fmla="*/ 48 h 101"/>
                  <a:gd name="T44" fmla="*/ 31 w 100"/>
                  <a:gd name="T45" fmla="*/ 44 h 101"/>
                  <a:gd name="T46" fmla="*/ 69 w 100"/>
                  <a:gd name="T47" fmla="*/ 44 h 101"/>
                  <a:gd name="T48" fmla="*/ 69 w 100"/>
                  <a:gd name="T49" fmla="*/ 48 h 101"/>
                  <a:gd name="T50" fmla="*/ 11 w 100"/>
                  <a:gd name="T51" fmla="*/ 13 h 101"/>
                  <a:gd name="T52" fmla="*/ 13 w 100"/>
                  <a:gd name="T53" fmla="*/ 11 h 101"/>
                  <a:gd name="T54" fmla="*/ 16 w 100"/>
                  <a:gd name="T55" fmla="*/ 13 h 101"/>
                  <a:gd name="T56" fmla="*/ 13 w 100"/>
                  <a:gd name="T57" fmla="*/ 16 h 101"/>
                  <a:gd name="T58" fmla="*/ 11 w 100"/>
                  <a:gd name="T59" fmla="*/ 13 h 101"/>
                  <a:gd name="T60" fmla="*/ 19 w 100"/>
                  <a:gd name="T61" fmla="*/ 13 h 101"/>
                  <a:gd name="T62" fmla="*/ 22 w 100"/>
                  <a:gd name="T63" fmla="*/ 11 h 101"/>
                  <a:gd name="T64" fmla="*/ 24 w 100"/>
                  <a:gd name="T65" fmla="*/ 13 h 101"/>
                  <a:gd name="T66" fmla="*/ 22 w 100"/>
                  <a:gd name="T67" fmla="*/ 16 h 101"/>
                  <a:gd name="T68" fmla="*/ 19 w 100"/>
                  <a:gd name="T69" fmla="*/ 13 h 101"/>
                  <a:gd name="T70" fmla="*/ 28 w 100"/>
                  <a:gd name="T71" fmla="*/ 13 h 101"/>
                  <a:gd name="T72" fmla="*/ 30 w 100"/>
                  <a:gd name="T73" fmla="*/ 11 h 101"/>
                  <a:gd name="T74" fmla="*/ 33 w 100"/>
                  <a:gd name="T75" fmla="*/ 13 h 101"/>
                  <a:gd name="T76" fmla="*/ 30 w 100"/>
                  <a:gd name="T77" fmla="*/ 16 h 101"/>
                  <a:gd name="T78" fmla="*/ 28 w 100"/>
                  <a:gd name="T79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"/>
              <p:cNvSpPr>
                <a:spLocks noEditPoints="1"/>
              </p:cNvSpPr>
              <p:nvPr userDrawn="1"/>
            </p:nvSpPr>
            <p:spPr bwMode="auto">
              <a:xfrm>
                <a:off x="6084" y="333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95 h 100"/>
                  <a:gd name="T12" fmla="*/ 5 w 100"/>
                  <a:gd name="T13" fmla="*/ 95 h 100"/>
                  <a:gd name="T14" fmla="*/ 5 w 100"/>
                  <a:gd name="T15" fmla="*/ 24 h 100"/>
                  <a:gd name="T16" fmla="*/ 96 w 100"/>
                  <a:gd name="T17" fmla="*/ 24 h 100"/>
                  <a:gd name="T18" fmla="*/ 96 w 100"/>
                  <a:gd name="T19" fmla="*/ 95 h 100"/>
                  <a:gd name="T20" fmla="*/ 96 w 100"/>
                  <a:gd name="T21" fmla="*/ 20 h 100"/>
                  <a:gd name="T22" fmla="*/ 5 w 100"/>
                  <a:gd name="T23" fmla="*/ 20 h 100"/>
                  <a:gd name="T24" fmla="*/ 5 w 100"/>
                  <a:gd name="T25" fmla="*/ 4 h 100"/>
                  <a:gd name="T26" fmla="*/ 96 w 100"/>
                  <a:gd name="T27" fmla="*/ 4 h 100"/>
                  <a:gd name="T28" fmla="*/ 96 w 100"/>
                  <a:gd name="T29" fmla="*/ 20 h 100"/>
                  <a:gd name="T30" fmla="*/ 79 w 100"/>
                  <a:gd name="T31" fmla="*/ 60 h 100"/>
                  <a:gd name="T32" fmla="*/ 21 w 100"/>
                  <a:gd name="T33" fmla="*/ 60 h 100"/>
                  <a:gd name="T34" fmla="*/ 21 w 100"/>
                  <a:gd name="T35" fmla="*/ 52 h 100"/>
                  <a:gd name="T36" fmla="*/ 79 w 100"/>
                  <a:gd name="T37" fmla="*/ 52 h 100"/>
                  <a:gd name="T38" fmla="*/ 79 w 100"/>
                  <a:gd name="T39" fmla="*/ 60 h 100"/>
                  <a:gd name="T40" fmla="*/ 69 w 100"/>
                  <a:gd name="T41" fmla="*/ 48 h 100"/>
                  <a:gd name="T42" fmla="*/ 31 w 100"/>
                  <a:gd name="T43" fmla="*/ 48 h 100"/>
                  <a:gd name="T44" fmla="*/ 31 w 100"/>
                  <a:gd name="T45" fmla="*/ 43 h 100"/>
                  <a:gd name="T46" fmla="*/ 69 w 100"/>
                  <a:gd name="T47" fmla="*/ 43 h 100"/>
                  <a:gd name="T48" fmla="*/ 69 w 100"/>
                  <a:gd name="T49" fmla="*/ 48 h 100"/>
                  <a:gd name="T50" fmla="*/ 11 w 100"/>
                  <a:gd name="T51" fmla="*/ 13 h 100"/>
                  <a:gd name="T52" fmla="*/ 13 w 100"/>
                  <a:gd name="T53" fmla="*/ 10 h 100"/>
                  <a:gd name="T54" fmla="*/ 16 w 100"/>
                  <a:gd name="T55" fmla="*/ 13 h 100"/>
                  <a:gd name="T56" fmla="*/ 13 w 100"/>
                  <a:gd name="T57" fmla="*/ 15 h 100"/>
                  <a:gd name="T58" fmla="*/ 11 w 100"/>
                  <a:gd name="T59" fmla="*/ 13 h 100"/>
                  <a:gd name="T60" fmla="*/ 19 w 100"/>
                  <a:gd name="T61" fmla="*/ 13 h 100"/>
                  <a:gd name="T62" fmla="*/ 22 w 100"/>
                  <a:gd name="T63" fmla="*/ 10 h 100"/>
                  <a:gd name="T64" fmla="*/ 24 w 100"/>
                  <a:gd name="T65" fmla="*/ 13 h 100"/>
                  <a:gd name="T66" fmla="*/ 22 w 100"/>
                  <a:gd name="T67" fmla="*/ 15 h 100"/>
                  <a:gd name="T68" fmla="*/ 19 w 100"/>
                  <a:gd name="T69" fmla="*/ 13 h 100"/>
                  <a:gd name="T70" fmla="*/ 28 w 100"/>
                  <a:gd name="T71" fmla="*/ 13 h 100"/>
                  <a:gd name="T72" fmla="*/ 30 w 100"/>
                  <a:gd name="T73" fmla="*/ 10 h 100"/>
                  <a:gd name="T74" fmla="*/ 33 w 100"/>
                  <a:gd name="T75" fmla="*/ 13 h 100"/>
                  <a:gd name="T76" fmla="*/ 30 w 100"/>
                  <a:gd name="T77" fmla="*/ 15 h 100"/>
                  <a:gd name="T78" fmla="*/ 28 w 100"/>
                  <a:gd name="T79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163"/>
              <p:cNvSpPr>
                <a:spLocks noChangeArrowheads="1"/>
              </p:cNvSpPr>
              <p:nvPr userDrawn="1"/>
            </p:nvSpPr>
            <p:spPr bwMode="auto">
              <a:xfrm>
                <a:off x="5221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164"/>
              <p:cNvSpPr>
                <a:spLocks noChangeArrowheads="1"/>
              </p:cNvSpPr>
              <p:nvPr userDrawn="1"/>
            </p:nvSpPr>
            <p:spPr bwMode="auto">
              <a:xfrm>
                <a:off x="5265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65"/>
              <p:cNvSpPr>
                <a:spLocks noEditPoints="1"/>
              </p:cNvSpPr>
              <p:nvPr userDrawn="1"/>
            </p:nvSpPr>
            <p:spPr bwMode="auto">
              <a:xfrm>
                <a:off x="5159" y="2644"/>
                <a:ext cx="162" cy="117"/>
              </a:xfrm>
              <a:custGeom>
                <a:avLst/>
                <a:gdLst>
                  <a:gd name="T0" fmla="*/ 162 w 162"/>
                  <a:gd name="T1" fmla="*/ 18 h 117"/>
                  <a:gd name="T2" fmla="*/ 32 w 162"/>
                  <a:gd name="T3" fmla="*/ 18 h 117"/>
                  <a:gd name="T4" fmla="*/ 27 w 162"/>
                  <a:gd name="T5" fmla="*/ 0 h 117"/>
                  <a:gd name="T6" fmla="*/ 0 w 162"/>
                  <a:gd name="T7" fmla="*/ 0 h 117"/>
                  <a:gd name="T8" fmla="*/ 0 w 162"/>
                  <a:gd name="T9" fmla="*/ 12 h 117"/>
                  <a:gd name="T10" fmla="*/ 18 w 162"/>
                  <a:gd name="T11" fmla="*/ 12 h 117"/>
                  <a:gd name="T12" fmla="*/ 47 w 162"/>
                  <a:gd name="T13" fmla="*/ 117 h 117"/>
                  <a:gd name="T14" fmla="*/ 138 w 162"/>
                  <a:gd name="T15" fmla="*/ 117 h 117"/>
                  <a:gd name="T16" fmla="*/ 141 w 162"/>
                  <a:gd name="T17" fmla="*/ 105 h 117"/>
                  <a:gd name="T18" fmla="*/ 55 w 162"/>
                  <a:gd name="T19" fmla="*/ 105 h 117"/>
                  <a:gd name="T20" fmla="*/ 52 w 162"/>
                  <a:gd name="T21" fmla="*/ 93 h 117"/>
                  <a:gd name="T22" fmla="*/ 145 w 162"/>
                  <a:gd name="T23" fmla="*/ 93 h 117"/>
                  <a:gd name="T24" fmla="*/ 162 w 162"/>
                  <a:gd name="T25" fmla="*/ 18 h 117"/>
                  <a:gd name="T26" fmla="*/ 50 w 162"/>
                  <a:gd name="T27" fmla="*/ 86 h 117"/>
                  <a:gd name="T28" fmla="*/ 33 w 162"/>
                  <a:gd name="T29" fmla="*/ 27 h 117"/>
                  <a:gd name="T30" fmla="*/ 152 w 162"/>
                  <a:gd name="T31" fmla="*/ 27 h 117"/>
                  <a:gd name="T32" fmla="*/ 138 w 162"/>
                  <a:gd name="T33" fmla="*/ 86 h 117"/>
                  <a:gd name="T34" fmla="*/ 50 w 162"/>
                  <a:gd name="T35" fmla="*/ 8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17">
                    <a:moveTo>
                      <a:pt x="162" y="18"/>
                    </a:moveTo>
                    <a:lnTo>
                      <a:pt x="32" y="1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47" y="117"/>
                    </a:lnTo>
                    <a:lnTo>
                      <a:pt x="138" y="117"/>
                    </a:lnTo>
                    <a:lnTo>
                      <a:pt x="141" y="105"/>
                    </a:lnTo>
                    <a:lnTo>
                      <a:pt x="55" y="105"/>
                    </a:lnTo>
                    <a:lnTo>
                      <a:pt x="52" y="93"/>
                    </a:lnTo>
                    <a:lnTo>
                      <a:pt x="145" y="93"/>
                    </a:lnTo>
                    <a:lnTo>
                      <a:pt x="162" y="18"/>
                    </a:lnTo>
                    <a:close/>
                    <a:moveTo>
                      <a:pt x="50" y="86"/>
                    </a:moveTo>
                    <a:lnTo>
                      <a:pt x="33" y="27"/>
                    </a:lnTo>
                    <a:lnTo>
                      <a:pt x="152" y="27"/>
                    </a:lnTo>
                    <a:lnTo>
                      <a:pt x="138" y="86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6"/>
              <p:cNvSpPr>
                <a:spLocks/>
              </p:cNvSpPr>
              <p:nvPr userDrawn="1"/>
            </p:nvSpPr>
            <p:spPr bwMode="auto">
              <a:xfrm>
                <a:off x="5219" y="2708"/>
                <a:ext cx="66" cy="9"/>
              </a:xfrm>
              <a:custGeom>
                <a:avLst/>
                <a:gdLst>
                  <a:gd name="T0" fmla="*/ 2 w 66"/>
                  <a:gd name="T1" fmla="*/ 9 h 9"/>
                  <a:gd name="T2" fmla="*/ 65 w 66"/>
                  <a:gd name="T3" fmla="*/ 9 h 9"/>
                  <a:gd name="T4" fmla="*/ 66 w 66"/>
                  <a:gd name="T5" fmla="*/ 0 h 9"/>
                  <a:gd name="T6" fmla="*/ 0 w 66"/>
                  <a:gd name="T7" fmla="*/ 0 h 9"/>
                  <a:gd name="T8" fmla="*/ 2 w 6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">
                    <a:moveTo>
                      <a:pt x="2" y="9"/>
                    </a:moveTo>
                    <a:lnTo>
                      <a:pt x="65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67"/>
              <p:cNvSpPr>
                <a:spLocks/>
              </p:cNvSpPr>
              <p:nvPr userDrawn="1"/>
            </p:nvSpPr>
            <p:spPr bwMode="auto">
              <a:xfrm>
                <a:off x="5213" y="2683"/>
                <a:ext cx="79" cy="7"/>
              </a:xfrm>
              <a:custGeom>
                <a:avLst/>
                <a:gdLst>
                  <a:gd name="T0" fmla="*/ 1 w 79"/>
                  <a:gd name="T1" fmla="*/ 7 h 7"/>
                  <a:gd name="T2" fmla="*/ 77 w 79"/>
                  <a:gd name="T3" fmla="*/ 7 h 7"/>
                  <a:gd name="T4" fmla="*/ 79 w 79"/>
                  <a:gd name="T5" fmla="*/ 0 h 7"/>
                  <a:gd name="T6" fmla="*/ 0 w 79"/>
                  <a:gd name="T7" fmla="*/ 0 h 7"/>
                  <a:gd name="T8" fmla="*/ 1 w 7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1" y="7"/>
                    </a:moveTo>
                    <a:lnTo>
                      <a:pt x="77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8"/>
              <p:cNvSpPr>
                <a:spLocks/>
              </p:cNvSpPr>
              <p:nvPr userDrawn="1"/>
            </p:nvSpPr>
            <p:spPr bwMode="auto">
              <a:xfrm>
                <a:off x="-442" y="776"/>
                <a:ext cx="228" cy="105"/>
              </a:xfrm>
              <a:custGeom>
                <a:avLst/>
                <a:gdLst>
                  <a:gd name="T0" fmla="*/ 207 w 228"/>
                  <a:gd name="T1" fmla="*/ 46 h 105"/>
                  <a:gd name="T2" fmla="*/ 228 w 228"/>
                  <a:gd name="T3" fmla="*/ 37 h 105"/>
                  <a:gd name="T4" fmla="*/ 115 w 228"/>
                  <a:gd name="T5" fmla="*/ 0 h 105"/>
                  <a:gd name="T6" fmla="*/ 0 w 228"/>
                  <a:gd name="T7" fmla="*/ 37 h 105"/>
                  <a:gd name="T8" fmla="*/ 115 w 228"/>
                  <a:gd name="T9" fmla="*/ 76 h 105"/>
                  <a:gd name="T10" fmla="*/ 200 w 228"/>
                  <a:gd name="T11" fmla="*/ 47 h 105"/>
                  <a:gd name="T12" fmla="*/ 200 w 228"/>
                  <a:gd name="T13" fmla="*/ 88 h 105"/>
                  <a:gd name="T14" fmla="*/ 195 w 228"/>
                  <a:gd name="T15" fmla="*/ 88 h 105"/>
                  <a:gd name="T16" fmla="*/ 195 w 228"/>
                  <a:gd name="T17" fmla="*/ 105 h 105"/>
                  <a:gd name="T18" fmla="*/ 217 w 228"/>
                  <a:gd name="T19" fmla="*/ 105 h 105"/>
                  <a:gd name="T20" fmla="*/ 217 w 228"/>
                  <a:gd name="T21" fmla="*/ 88 h 105"/>
                  <a:gd name="T22" fmla="*/ 207 w 228"/>
                  <a:gd name="T23" fmla="*/ 88 h 105"/>
                  <a:gd name="T24" fmla="*/ 207 w 228"/>
                  <a:gd name="T25" fmla="*/ 4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105">
                    <a:moveTo>
                      <a:pt x="207" y="46"/>
                    </a:moveTo>
                    <a:lnTo>
                      <a:pt x="228" y="37"/>
                    </a:lnTo>
                    <a:lnTo>
                      <a:pt x="115" y="0"/>
                    </a:lnTo>
                    <a:lnTo>
                      <a:pt x="0" y="37"/>
                    </a:lnTo>
                    <a:lnTo>
                      <a:pt x="115" y="76"/>
                    </a:lnTo>
                    <a:lnTo>
                      <a:pt x="200" y="47"/>
                    </a:lnTo>
                    <a:lnTo>
                      <a:pt x="200" y="88"/>
                    </a:lnTo>
                    <a:lnTo>
                      <a:pt x="195" y="88"/>
                    </a:lnTo>
                    <a:lnTo>
                      <a:pt x="195" y="105"/>
                    </a:lnTo>
                    <a:lnTo>
                      <a:pt x="217" y="105"/>
                    </a:lnTo>
                    <a:lnTo>
                      <a:pt x="217" y="88"/>
                    </a:lnTo>
                    <a:lnTo>
                      <a:pt x="207" y="88"/>
                    </a:lnTo>
                    <a:lnTo>
                      <a:pt x="20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69"/>
              <p:cNvSpPr>
                <a:spLocks noEditPoints="1"/>
              </p:cNvSpPr>
              <p:nvPr userDrawn="1"/>
            </p:nvSpPr>
            <p:spPr bwMode="auto">
              <a:xfrm>
                <a:off x="-398" y="844"/>
                <a:ext cx="139" cy="76"/>
              </a:xfrm>
              <a:custGeom>
                <a:avLst/>
                <a:gdLst>
                  <a:gd name="T0" fmla="*/ 0 w 139"/>
                  <a:gd name="T1" fmla="*/ 0 h 76"/>
                  <a:gd name="T2" fmla="*/ 0 w 139"/>
                  <a:gd name="T3" fmla="*/ 59 h 76"/>
                  <a:gd name="T4" fmla="*/ 27 w 139"/>
                  <a:gd name="T5" fmla="*/ 59 h 76"/>
                  <a:gd name="T6" fmla="*/ 27 w 139"/>
                  <a:gd name="T7" fmla="*/ 76 h 76"/>
                  <a:gd name="T8" fmla="*/ 119 w 139"/>
                  <a:gd name="T9" fmla="*/ 76 h 76"/>
                  <a:gd name="T10" fmla="*/ 119 w 139"/>
                  <a:gd name="T11" fmla="*/ 59 h 76"/>
                  <a:gd name="T12" fmla="*/ 139 w 139"/>
                  <a:gd name="T13" fmla="*/ 59 h 76"/>
                  <a:gd name="T14" fmla="*/ 139 w 139"/>
                  <a:gd name="T15" fmla="*/ 0 h 76"/>
                  <a:gd name="T16" fmla="*/ 71 w 139"/>
                  <a:gd name="T17" fmla="*/ 23 h 76"/>
                  <a:gd name="T18" fmla="*/ 0 w 139"/>
                  <a:gd name="T19" fmla="*/ 0 h 76"/>
                  <a:gd name="T20" fmla="*/ 130 w 139"/>
                  <a:gd name="T21" fmla="*/ 50 h 76"/>
                  <a:gd name="T22" fmla="*/ 110 w 139"/>
                  <a:gd name="T23" fmla="*/ 50 h 76"/>
                  <a:gd name="T24" fmla="*/ 110 w 139"/>
                  <a:gd name="T25" fmla="*/ 69 h 76"/>
                  <a:gd name="T26" fmla="*/ 34 w 139"/>
                  <a:gd name="T27" fmla="*/ 69 h 76"/>
                  <a:gd name="T28" fmla="*/ 34 w 139"/>
                  <a:gd name="T29" fmla="*/ 50 h 76"/>
                  <a:gd name="T30" fmla="*/ 7 w 139"/>
                  <a:gd name="T31" fmla="*/ 50 h 76"/>
                  <a:gd name="T32" fmla="*/ 7 w 139"/>
                  <a:gd name="T33" fmla="*/ 10 h 76"/>
                  <a:gd name="T34" fmla="*/ 71 w 139"/>
                  <a:gd name="T35" fmla="*/ 32 h 76"/>
                  <a:gd name="T36" fmla="*/ 130 w 139"/>
                  <a:gd name="T37" fmla="*/ 11 h 76"/>
                  <a:gd name="T38" fmla="*/ 130 w 139"/>
                  <a:gd name="T3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76">
                    <a:moveTo>
                      <a:pt x="0" y="0"/>
                    </a:moveTo>
                    <a:lnTo>
                      <a:pt x="0" y="59"/>
                    </a:lnTo>
                    <a:lnTo>
                      <a:pt x="27" y="59"/>
                    </a:lnTo>
                    <a:lnTo>
                      <a:pt x="27" y="76"/>
                    </a:lnTo>
                    <a:lnTo>
                      <a:pt x="119" y="76"/>
                    </a:lnTo>
                    <a:lnTo>
                      <a:pt x="119" y="59"/>
                    </a:lnTo>
                    <a:lnTo>
                      <a:pt x="139" y="59"/>
                    </a:lnTo>
                    <a:lnTo>
                      <a:pt x="139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70"/>
              <p:cNvSpPr>
                <a:spLocks noEditPoints="1"/>
              </p:cNvSpPr>
              <p:nvPr userDrawn="1"/>
            </p:nvSpPr>
            <p:spPr bwMode="auto">
              <a:xfrm>
                <a:off x="6415" y="2608"/>
                <a:ext cx="176" cy="176"/>
              </a:xfrm>
              <a:custGeom>
                <a:avLst/>
                <a:gdLst>
                  <a:gd name="T0" fmla="*/ 0 w 176"/>
                  <a:gd name="T1" fmla="*/ 0 h 176"/>
                  <a:gd name="T2" fmla="*/ 0 w 176"/>
                  <a:gd name="T3" fmla="*/ 176 h 176"/>
                  <a:gd name="T4" fmla="*/ 176 w 176"/>
                  <a:gd name="T5" fmla="*/ 176 h 176"/>
                  <a:gd name="T6" fmla="*/ 176 w 176"/>
                  <a:gd name="T7" fmla="*/ 0 h 176"/>
                  <a:gd name="T8" fmla="*/ 0 w 176"/>
                  <a:gd name="T9" fmla="*/ 0 h 176"/>
                  <a:gd name="T10" fmla="*/ 169 w 176"/>
                  <a:gd name="T11" fmla="*/ 168 h 176"/>
                  <a:gd name="T12" fmla="*/ 9 w 176"/>
                  <a:gd name="T13" fmla="*/ 168 h 176"/>
                  <a:gd name="T14" fmla="*/ 9 w 176"/>
                  <a:gd name="T15" fmla="*/ 9 h 176"/>
                  <a:gd name="T16" fmla="*/ 169 w 176"/>
                  <a:gd name="T17" fmla="*/ 9 h 176"/>
                  <a:gd name="T18" fmla="*/ 169 w 176"/>
                  <a:gd name="T19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0" y="0"/>
                    </a:moveTo>
                    <a:lnTo>
                      <a:pt x="0" y="176"/>
                    </a:lnTo>
                    <a:lnTo>
                      <a:pt x="176" y="176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  <a:moveTo>
                      <a:pt x="169" y="168"/>
                    </a:moveTo>
                    <a:lnTo>
                      <a:pt x="9" y="168"/>
                    </a:lnTo>
                    <a:lnTo>
                      <a:pt x="9" y="9"/>
                    </a:lnTo>
                    <a:lnTo>
                      <a:pt x="169" y="9"/>
                    </a:lnTo>
                    <a:lnTo>
                      <a:pt x="169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71"/>
              <p:cNvSpPr>
                <a:spLocks/>
              </p:cNvSpPr>
              <p:nvPr userDrawn="1"/>
            </p:nvSpPr>
            <p:spPr bwMode="auto">
              <a:xfrm>
                <a:off x="6447" y="2657"/>
                <a:ext cx="112" cy="104"/>
              </a:xfrm>
              <a:custGeom>
                <a:avLst/>
                <a:gdLst>
                  <a:gd name="T0" fmla="*/ 9 w 112"/>
                  <a:gd name="T1" fmla="*/ 68 h 104"/>
                  <a:gd name="T2" fmla="*/ 27 w 112"/>
                  <a:gd name="T3" fmla="*/ 68 h 104"/>
                  <a:gd name="T4" fmla="*/ 27 w 112"/>
                  <a:gd name="T5" fmla="*/ 104 h 104"/>
                  <a:gd name="T6" fmla="*/ 27 w 112"/>
                  <a:gd name="T7" fmla="*/ 104 h 104"/>
                  <a:gd name="T8" fmla="*/ 34 w 112"/>
                  <a:gd name="T9" fmla="*/ 104 h 104"/>
                  <a:gd name="T10" fmla="*/ 34 w 112"/>
                  <a:gd name="T11" fmla="*/ 104 h 104"/>
                  <a:gd name="T12" fmla="*/ 34 w 112"/>
                  <a:gd name="T13" fmla="*/ 44 h 104"/>
                  <a:gd name="T14" fmla="*/ 53 w 112"/>
                  <a:gd name="T15" fmla="*/ 44 h 104"/>
                  <a:gd name="T16" fmla="*/ 53 w 112"/>
                  <a:gd name="T17" fmla="*/ 104 h 104"/>
                  <a:gd name="T18" fmla="*/ 53 w 112"/>
                  <a:gd name="T19" fmla="*/ 104 h 104"/>
                  <a:gd name="T20" fmla="*/ 61 w 112"/>
                  <a:gd name="T21" fmla="*/ 104 h 104"/>
                  <a:gd name="T22" fmla="*/ 61 w 112"/>
                  <a:gd name="T23" fmla="*/ 104 h 104"/>
                  <a:gd name="T24" fmla="*/ 61 w 112"/>
                  <a:gd name="T25" fmla="*/ 31 h 104"/>
                  <a:gd name="T26" fmla="*/ 78 w 112"/>
                  <a:gd name="T27" fmla="*/ 31 h 104"/>
                  <a:gd name="T28" fmla="*/ 78 w 112"/>
                  <a:gd name="T29" fmla="*/ 104 h 104"/>
                  <a:gd name="T30" fmla="*/ 80 w 112"/>
                  <a:gd name="T31" fmla="*/ 104 h 104"/>
                  <a:gd name="T32" fmla="*/ 86 w 112"/>
                  <a:gd name="T33" fmla="*/ 104 h 104"/>
                  <a:gd name="T34" fmla="*/ 86 w 112"/>
                  <a:gd name="T35" fmla="*/ 104 h 104"/>
                  <a:gd name="T36" fmla="*/ 86 w 112"/>
                  <a:gd name="T37" fmla="*/ 7 h 104"/>
                  <a:gd name="T38" fmla="*/ 105 w 112"/>
                  <a:gd name="T39" fmla="*/ 7 h 104"/>
                  <a:gd name="T40" fmla="*/ 105 w 112"/>
                  <a:gd name="T41" fmla="*/ 104 h 104"/>
                  <a:gd name="T42" fmla="*/ 112 w 112"/>
                  <a:gd name="T43" fmla="*/ 104 h 104"/>
                  <a:gd name="T44" fmla="*/ 112 w 112"/>
                  <a:gd name="T45" fmla="*/ 0 h 104"/>
                  <a:gd name="T46" fmla="*/ 80 w 112"/>
                  <a:gd name="T47" fmla="*/ 0 h 104"/>
                  <a:gd name="T48" fmla="*/ 80 w 112"/>
                  <a:gd name="T49" fmla="*/ 24 h 104"/>
                  <a:gd name="T50" fmla="*/ 53 w 112"/>
                  <a:gd name="T51" fmla="*/ 24 h 104"/>
                  <a:gd name="T52" fmla="*/ 53 w 112"/>
                  <a:gd name="T53" fmla="*/ 36 h 104"/>
                  <a:gd name="T54" fmla="*/ 27 w 112"/>
                  <a:gd name="T55" fmla="*/ 36 h 104"/>
                  <a:gd name="T56" fmla="*/ 27 w 112"/>
                  <a:gd name="T57" fmla="*/ 60 h 104"/>
                  <a:gd name="T58" fmla="*/ 0 w 112"/>
                  <a:gd name="T59" fmla="*/ 60 h 104"/>
                  <a:gd name="T60" fmla="*/ 0 w 112"/>
                  <a:gd name="T61" fmla="*/ 104 h 104"/>
                  <a:gd name="T62" fmla="*/ 9 w 112"/>
                  <a:gd name="T63" fmla="*/ 104 h 104"/>
                  <a:gd name="T64" fmla="*/ 9 w 112"/>
                  <a:gd name="T65" fmla="*/ 6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04">
                    <a:moveTo>
                      <a:pt x="9" y="68"/>
                    </a:moveTo>
                    <a:lnTo>
                      <a:pt x="27" y="68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1" y="31"/>
                    </a:lnTo>
                    <a:lnTo>
                      <a:pt x="78" y="31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86" y="7"/>
                    </a:lnTo>
                    <a:lnTo>
                      <a:pt x="105" y="7"/>
                    </a:lnTo>
                    <a:lnTo>
                      <a:pt x="105" y="104"/>
                    </a:lnTo>
                    <a:lnTo>
                      <a:pt x="112" y="104"/>
                    </a:lnTo>
                    <a:lnTo>
                      <a:pt x="112" y="0"/>
                    </a:lnTo>
                    <a:lnTo>
                      <a:pt x="80" y="0"/>
                    </a:lnTo>
                    <a:lnTo>
                      <a:pt x="80" y="24"/>
                    </a:lnTo>
                    <a:lnTo>
                      <a:pt x="53" y="24"/>
                    </a:lnTo>
                    <a:lnTo>
                      <a:pt x="53" y="36"/>
                    </a:lnTo>
                    <a:lnTo>
                      <a:pt x="27" y="36"/>
                    </a:lnTo>
                    <a:lnTo>
                      <a:pt x="27" y="60"/>
                    </a:lnTo>
                    <a:lnTo>
                      <a:pt x="0" y="60"/>
                    </a:lnTo>
                    <a:lnTo>
                      <a:pt x="0" y="104"/>
                    </a:lnTo>
                    <a:lnTo>
                      <a:pt x="9" y="104"/>
                    </a:lnTo>
                    <a:lnTo>
                      <a:pt x="9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72"/>
              <p:cNvSpPr>
                <a:spLocks noEditPoints="1"/>
              </p:cNvSpPr>
              <p:nvPr userDrawn="1"/>
            </p:nvSpPr>
            <p:spPr bwMode="auto">
              <a:xfrm>
                <a:off x="6125" y="1187"/>
                <a:ext cx="152" cy="174"/>
              </a:xfrm>
              <a:custGeom>
                <a:avLst/>
                <a:gdLst>
                  <a:gd name="T0" fmla="*/ 71 w 90"/>
                  <a:gd name="T1" fmla="*/ 20 h 103"/>
                  <a:gd name="T2" fmla="*/ 81 w 90"/>
                  <a:gd name="T3" fmla="*/ 47 h 103"/>
                  <a:gd name="T4" fmla="*/ 79 w 90"/>
                  <a:gd name="T5" fmla="*/ 50 h 103"/>
                  <a:gd name="T6" fmla="*/ 79 w 90"/>
                  <a:gd name="T7" fmla="*/ 50 h 103"/>
                  <a:gd name="T8" fmla="*/ 77 w 90"/>
                  <a:gd name="T9" fmla="*/ 47 h 103"/>
                  <a:gd name="T10" fmla="*/ 68 w 90"/>
                  <a:gd name="T11" fmla="*/ 23 h 103"/>
                  <a:gd name="T12" fmla="*/ 44 w 90"/>
                  <a:gd name="T13" fmla="*/ 13 h 103"/>
                  <a:gd name="T14" fmla="*/ 42 w 90"/>
                  <a:gd name="T15" fmla="*/ 11 h 103"/>
                  <a:gd name="T16" fmla="*/ 44 w 90"/>
                  <a:gd name="T17" fmla="*/ 8 h 103"/>
                  <a:gd name="T18" fmla="*/ 45 w 90"/>
                  <a:gd name="T19" fmla="*/ 8 h 103"/>
                  <a:gd name="T20" fmla="*/ 71 w 90"/>
                  <a:gd name="T21" fmla="*/ 20 h 103"/>
                  <a:gd name="T22" fmla="*/ 43 w 90"/>
                  <a:gd name="T23" fmla="*/ 17 h 103"/>
                  <a:gd name="T24" fmla="*/ 43 w 90"/>
                  <a:gd name="T25" fmla="*/ 17 h 103"/>
                  <a:gd name="T26" fmla="*/ 41 w 90"/>
                  <a:gd name="T27" fmla="*/ 19 h 103"/>
                  <a:gd name="T28" fmla="*/ 43 w 90"/>
                  <a:gd name="T29" fmla="*/ 21 h 103"/>
                  <a:gd name="T30" fmla="*/ 61 w 90"/>
                  <a:gd name="T31" fmla="*/ 30 h 103"/>
                  <a:gd name="T32" fmla="*/ 68 w 90"/>
                  <a:gd name="T33" fmla="*/ 48 h 103"/>
                  <a:gd name="T34" fmla="*/ 70 w 90"/>
                  <a:gd name="T35" fmla="*/ 51 h 103"/>
                  <a:gd name="T36" fmla="*/ 71 w 90"/>
                  <a:gd name="T37" fmla="*/ 51 h 103"/>
                  <a:gd name="T38" fmla="*/ 73 w 90"/>
                  <a:gd name="T39" fmla="*/ 48 h 103"/>
                  <a:gd name="T40" fmla="*/ 64 w 90"/>
                  <a:gd name="T41" fmla="*/ 26 h 103"/>
                  <a:gd name="T42" fmla="*/ 43 w 90"/>
                  <a:gd name="T43" fmla="*/ 17 h 103"/>
                  <a:gd name="T44" fmla="*/ 77 w 90"/>
                  <a:gd name="T45" fmla="*/ 14 h 103"/>
                  <a:gd name="T46" fmla="*/ 46 w 90"/>
                  <a:gd name="T47" fmla="*/ 0 h 103"/>
                  <a:gd name="T48" fmla="*/ 43 w 90"/>
                  <a:gd name="T49" fmla="*/ 2 h 103"/>
                  <a:gd name="T50" fmla="*/ 45 w 90"/>
                  <a:gd name="T51" fmla="*/ 5 h 103"/>
                  <a:gd name="T52" fmla="*/ 74 w 90"/>
                  <a:gd name="T53" fmla="*/ 18 h 103"/>
                  <a:gd name="T54" fmla="*/ 85 w 90"/>
                  <a:gd name="T55" fmla="*/ 47 h 103"/>
                  <a:gd name="T56" fmla="*/ 87 w 90"/>
                  <a:gd name="T57" fmla="*/ 49 h 103"/>
                  <a:gd name="T58" fmla="*/ 87 w 90"/>
                  <a:gd name="T59" fmla="*/ 49 h 103"/>
                  <a:gd name="T60" fmla="*/ 89 w 90"/>
                  <a:gd name="T61" fmla="*/ 47 h 103"/>
                  <a:gd name="T62" fmla="*/ 77 w 90"/>
                  <a:gd name="T63" fmla="*/ 14 h 103"/>
                  <a:gd name="T64" fmla="*/ 46 w 90"/>
                  <a:gd name="T65" fmla="*/ 49 h 103"/>
                  <a:gd name="T66" fmla="*/ 70 w 90"/>
                  <a:gd name="T67" fmla="*/ 74 h 103"/>
                  <a:gd name="T68" fmla="*/ 68 w 90"/>
                  <a:gd name="T69" fmla="*/ 75 h 103"/>
                  <a:gd name="T70" fmla="*/ 57 w 90"/>
                  <a:gd name="T71" fmla="*/ 83 h 103"/>
                  <a:gd name="T72" fmla="*/ 66 w 90"/>
                  <a:gd name="T73" fmla="*/ 103 h 103"/>
                  <a:gd name="T74" fmla="*/ 15 w 90"/>
                  <a:gd name="T75" fmla="*/ 103 h 103"/>
                  <a:gd name="T76" fmla="*/ 24 w 90"/>
                  <a:gd name="T77" fmla="*/ 81 h 103"/>
                  <a:gd name="T78" fmla="*/ 14 w 90"/>
                  <a:gd name="T79" fmla="*/ 74 h 103"/>
                  <a:gd name="T80" fmla="*/ 16 w 90"/>
                  <a:gd name="T81" fmla="*/ 20 h 103"/>
                  <a:gd name="T82" fmla="*/ 17 w 90"/>
                  <a:gd name="T83" fmla="*/ 18 h 103"/>
                  <a:gd name="T84" fmla="*/ 41 w 90"/>
                  <a:gd name="T85" fmla="*/ 43 h 103"/>
                  <a:gd name="T86" fmla="*/ 50 w 90"/>
                  <a:gd name="T87" fmla="*/ 35 h 103"/>
                  <a:gd name="T88" fmla="*/ 54 w 90"/>
                  <a:gd name="T89" fmla="*/ 35 h 103"/>
                  <a:gd name="T90" fmla="*/ 55 w 90"/>
                  <a:gd name="T91" fmla="*/ 37 h 103"/>
                  <a:gd name="T92" fmla="*/ 55 w 90"/>
                  <a:gd name="T93" fmla="*/ 40 h 103"/>
                  <a:gd name="T94" fmla="*/ 46 w 90"/>
                  <a:gd name="T95" fmla="*/ 49 h 103"/>
                  <a:gd name="T96" fmla="*/ 64 w 90"/>
                  <a:gd name="T97" fmla="*/ 74 h 103"/>
                  <a:gd name="T98" fmla="*/ 17 w 90"/>
                  <a:gd name="T99" fmla="*/ 25 h 103"/>
                  <a:gd name="T100" fmla="*/ 18 w 90"/>
                  <a:gd name="T101" fmla="*/ 71 h 103"/>
                  <a:gd name="T102" fmla="*/ 42 w 90"/>
                  <a:gd name="T103" fmla="*/ 81 h 103"/>
                  <a:gd name="T104" fmla="*/ 42 w 90"/>
                  <a:gd name="T105" fmla="*/ 81 h 103"/>
                  <a:gd name="T106" fmla="*/ 64 w 90"/>
                  <a:gd name="T107" fmla="*/ 74 h 103"/>
                  <a:gd name="T108" fmla="*/ 15 w 90"/>
                  <a:gd name="T109" fmla="*/ 39 h 103"/>
                  <a:gd name="T110" fmla="*/ 18 w 90"/>
                  <a:gd name="T111" fmla="*/ 42 h 103"/>
                  <a:gd name="T112" fmla="*/ 21 w 90"/>
                  <a:gd name="T113" fmla="*/ 39 h 103"/>
                  <a:gd name="T114" fmla="*/ 18 w 90"/>
                  <a:gd name="T115" fmla="*/ 35 h 103"/>
                  <a:gd name="T116" fmla="*/ 15 w 90"/>
                  <a:gd name="T117" fmla="*/ 3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0" h="103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73"/>
              <p:cNvSpPr>
                <a:spLocks noEditPoints="1"/>
              </p:cNvSpPr>
              <p:nvPr userDrawn="1"/>
            </p:nvSpPr>
            <p:spPr bwMode="auto">
              <a:xfrm>
                <a:off x="5763" y="1506"/>
                <a:ext cx="194" cy="171"/>
              </a:xfrm>
              <a:custGeom>
                <a:avLst/>
                <a:gdLst>
                  <a:gd name="T0" fmla="*/ 105 w 115"/>
                  <a:gd name="T1" fmla="*/ 0 h 101"/>
                  <a:gd name="T2" fmla="*/ 9 w 115"/>
                  <a:gd name="T3" fmla="*/ 0 h 101"/>
                  <a:gd name="T4" fmla="*/ 0 w 115"/>
                  <a:gd name="T5" fmla="*/ 9 h 101"/>
                  <a:gd name="T6" fmla="*/ 0 w 115"/>
                  <a:gd name="T7" fmla="*/ 77 h 101"/>
                  <a:gd name="T8" fmla="*/ 9 w 115"/>
                  <a:gd name="T9" fmla="*/ 86 h 101"/>
                  <a:gd name="T10" fmla="*/ 41 w 115"/>
                  <a:gd name="T11" fmla="*/ 86 h 101"/>
                  <a:gd name="T12" fmla="*/ 41 w 115"/>
                  <a:gd name="T13" fmla="*/ 97 h 101"/>
                  <a:gd name="T14" fmla="*/ 38 w 115"/>
                  <a:gd name="T15" fmla="*/ 97 h 101"/>
                  <a:gd name="T16" fmla="*/ 36 w 115"/>
                  <a:gd name="T17" fmla="*/ 99 h 101"/>
                  <a:gd name="T18" fmla="*/ 38 w 115"/>
                  <a:gd name="T19" fmla="*/ 101 h 101"/>
                  <a:gd name="T20" fmla="*/ 77 w 115"/>
                  <a:gd name="T21" fmla="*/ 101 h 101"/>
                  <a:gd name="T22" fmla="*/ 79 w 115"/>
                  <a:gd name="T23" fmla="*/ 99 h 101"/>
                  <a:gd name="T24" fmla="*/ 77 w 115"/>
                  <a:gd name="T25" fmla="*/ 97 h 101"/>
                  <a:gd name="T26" fmla="*/ 74 w 115"/>
                  <a:gd name="T27" fmla="*/ 97 h 101"/>
                  <a:gd name="T28" fmla="*/ 74 w 115"/>
                  <a:gd name="T29" fmla="*/ 86 h 101"/>
                  <a:gd name="T30" fmla="*/ 105 w 115"/>
                  <a:gd name="T31" fmla="*/ 86 h 101"/>
                  <a:gd name="T32" fmla="*/ 115 w 115"/>
                  <a:gd name="T33" fmla="*/ 77 h 101"/>
                  <a:gd name="T34" fmla="*/ 115 w 115"/>
                  <a:gd name="T35" fmla="*/ 9 h 101"/>
                  <a:gd name="T36" fmla="*/ 105 w 115"/>
                  <a:gd name="T37" fmla="*/ 0 h 101"/>
                  <a:gd name="T38" fmla="*/ 9 w 115"/>
                  <a:gd name="T39" fmla="*/ 5 h 101"/>
                  <a:gd name="T40" fmla="*/ 105 w 115"/>
                  <a:gd name="T41" fmla="*/ 5 h 101"/>
                  <a:gd name="T42" fmla="*/ 110 w 115"/>
                  <a:gd name="T43" fmla="*/ 9 h 101"/>
                  <a:gd name="T44" fmla="*/ 110 w 115"/>
                  <a:gd name="T45" fmla="*/ 62 h 101"/>
                  <a:gd name="T46" fmla="*/ 5 w 115"/>
                  <a:gd name="T47" fmla="*/ 62 h 101"/>
                  <a:gd name="T48" fmla="*/ 5 w 115"/>
                  <a:gd name="T49" fmla="*/ 9 h 101"/>
                  <a:gd name="T50" fmla="*/ 9 w 115"/>
                  <a:gd name="T51" fmla="*/ 5 h 101"/>
                  <a:gd name="T52" fmla="*/ 105 w 115"/>
                  <a:gd name="T53" fmla="*/ 82 h 101"/>
                  <a:gd name="T54" fmla="*/ 9 w 115"/>
                  <a:gd name="T55" fmla="*/ 82 h 101"/>
                  <a:gd name="T56" fmla="*/ 5 w 115"/>
                  <a:gd name="T57" fmla="*/ 77 h 101"/>
                  <a:gd name="T58" fmla="*/ 5 w 115"/>
                  <a:gd name="T59" fmla="*/ 65 h 101"/>
                  <a:gd name="T60" fmla="*/ 110 w 115"/>
                  <a:gd name="T61" fmla="*/ 65 h 101"/>
                  <a:gd name="T62" fmla="*/ 110 w 115"/>
                  <a:gd name="T63" fmla="*/ 77 h 101"/>
                  <a:gd name="T64" fmla="*/ 105 w 115"/>
                  <a:gd name="T65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1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174"/>
              <p:cNvSpPr>
                <a:spLocks noChangeArrowheads="1"/>
              </p:cNvSpPr>
              <p:nvPr userDrawn="1"/>
            </p:nvSpPr>
            <p:spPr bwMode="auto">
              <a:xfrm>
                <a:off x="5854" y="1625"/>
                <a:ext cx="11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5"/>
              <p:cNvSpPr>
                <a:spLocks noEditPoints="1"/>
              </p:cNvSpPr>
              <p:nvPr userDrawn="1"/>
            </p:nvSpPr>
            <p:spPr bwMode="auto">
              <a:xfrm>
                <a:off x="3926" y="429"/>
                <a:ext cx="194" cy="169"/>
              </a:xfrm>
              <a:custGeom>
                <a:avLst/>
                <a:gdLst>
                  <a:gd name="T0" fmla="*/ 105 w 115"/>
                  <a:gd name="T1" fmla="*/ 0 h 100"/>
                  <a:gd name="T2" fmla="*/ 9 w 115"/>
                  <a:gd name="T3" fmla="*/ 0 h 100"/>
                  <a:gd name="T4" fmla="*/ 0 w 115"/>
                  <a:gd name="T5" fmla="*/ 9 h 100"/>
                  <a:gd name="T6" fmla="*/ 0 w 115"/>
                  <a:gd name="T7" fmla="*/ 77 h 100"/>
                  <a:gd name="T8" fmla="*/ 9 w 115"/>
                  <a:gd name="T9" fmla="*/ 86 h 100"/>
                  <a:gd name="T10" fmla="*/ 41 w 115"/>
                  <a:gd name="T11" fmla="*/ 86 h 100"/>
                  <a:gd name="T12" fmla="*/ 41 w 115"/>
                  <a:gd name="T13" fmla="*/ 96 h 100"/>
                  <a:gd name="T14" fmla="*/ 38 w 115"/>
                  <a:gd name="T15" fmla="*/ 96 h 100"/>
                  <a:gd name="T16" fmla="*/ 36 w 115"/>
                  <a:gd name="T17" fmla="*/ 98 h 100"/>
                  <a:gd name="T18" fmla="*/ 38 w 115"/>
                  <a:gd name="T19" fmla="*/ 100 h 100"/>
                  <a:gd name="T20" fmla="*/ 77 w 115"/>
                  <a:gd name="T21" fmla="*/ 100 h 100"/>
                  <a:gd name="T22" fmla="*/ 79 w 115"/>
                  <a:gd name="T23" fmla="*/ 98 h 100"/>
                  <a:gd name="T24" fmla="*/ 77 w 115"/>
                  <a:gd name="T25" fmla="*/ 96 h 100"/>
                  <a:gd name="T26" fmla="*/ 74 w 115"/>
                  <a:gd name="T27" fmla="*/ 96 h 100"/>
                  <a:gd name="T28" fmla="*/ 74 w 115"/>
                  <a:gd name="T29" fmla="*/ 86 h 100"/>
                  <a:gd name="T30" fmla="*/ 105 w 115"/>
                  <a:gd name="T31" fmla="*/ 86 h 100"/>
                  <a:gd name="T32" fmla="*/ 115 w 115"/>
                  <a:gd name="T33" fmla="*/ 77 h 100"/>
                  <a:gd name="T34" fmla="*/ 115 w 115"/>
                  <a:gd name="T35" fmla="*/ 9 h 100"/>
                  <a:gd name="T36" fmla="*/ 105 w 115"/>
                  <a:gd name="T37" fmla="*/ 0 h 100"/>
                  <a:gd name="T38" fmla="*/ 9 w 115"/>
                  <a:gd name="T39" fmla="*/ 4 h 100"/>
                  <a:gd name="T40" fmla="*/ 105 w 115"/>
                  <a:gd name="T41" fmla="*/ 4 h 100"/>
                  <a:gd name="T42" fmla="*/ 110 w 115"/>
                  <a:gd name="T43" fmla="*/ 9 h 100"/>
                  <a:gd name="T44" fmla="*/ 110 w 115"/>
                  <a:gd name="T45" fmla="*/ 61 h 100"/>
                  <a:gd name="T46" fmla="*/ 5 w 115"/>
                  <a:gd name="T47" fmla="*/ 61 h 100"/>
                  <a:gd name="T48" fmla="*/ 5 w 115"/>
                  <a:gd name="T49" fmla="*/ 9 h 100"/>
                  <a:gd name="T50" fmla="*/ 9 w 115"/>
                  <a:gd name="T51" fmla="*/ 4 h 100"/>
                  <a:gd name="T52" fmla="*/ 105 w 115"/>
                  <a:gd name="T53" fmla="*/ 82 h 100"/>
                  <a:gd name="T54" fmla="*/ 9 w 115"/>
                  <a:gd name="T55" fmla="*/ 82 h 100"/>
                  <a:gd name="T56" fmla="*/ 5 w 115"/>
                  <a:gd name="T57" fmla="*/ 77 h 100"/>
                  <a:gd name="T58" fmla="*/ 5 w 115"/>
                  <a:gd name="T59" fmla="*/ 65 h 100"/>
                  <a:gd name="T60" fmla="*/ 110 w 115"/>
                  <a:gd name="T61" fmla="*/ 65 h 100"/>
                  <a:gd name="T62" fmla="*/ 110 w 115"/>
                  <a:gd name="T63" fmla="*/ 77 h 100"/>
                  <a:gd name="T64" fmla="*/ 105 w 115"/>
                  <a:gd name="T65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176"/>
              <p:cNvSpPr>
                <a:spLocks noChangeArrowheads="1"/>
              </p:cNvSpPr>
              <p:nvPr userDrawn="1"/>
            </p:nvSpPr>
            <p:spPr bwMode="auto">
              <a:xfrm>
                <a:off x="4017" y="548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77"/>
              <p:cNvSpPr>
                <a:spLocks/>
              </p:cNvSpPr>
              <p:nvPr userDrawn="1"/>
            </p:nvSpPr>
            <p:spPr bwMode="auto">
              <a:xfrm>
                <a:off x="6044" y="2269"/>
                <a:ext cx="146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78"/>
              <p:cNvSpPr>
                <a:spLocks noChangeArrowheads="1"/>
              </p:cNvSpPr>
              <p:nvPr userDrawn="1"/>
            </p:nvSpPr>
            <p:spPr bwMode="auto">
              <a:xfrm>
                <a:off x="6044" y="2328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79"/>
              <p:cNvSpPr>
                <a:spLocks/>
              </p:cNvSpPr>
              <p:nvPr userDrawn="1"/>
            </p:nvSpPr>
            <p:spPr bwMode="auto">
              <a:xfrm>
                <a:off x="6044" y="2373"/>
                <a:ext cx="146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80"/>
              <p:cNvSpPr>
                <a:spLocks noEditPoints="1"/>
              </p:cNvSpPr>
              <p:nvPr userDrawn="1"/>
            </p:nvSpPr>
            <p:spPr bwMode="auto">
              <a:xfrm>
                <a:off x="5368" y="511"/>
                <a:ext cx="157" cy="155"/>
              </a:xfrm>
              <a:custGeom>
                <a:avLst/>
                <a:gdLst>
                  <a:gd name="T0" fmla="*/ 92 w 93"/>
                  <a:gd name="T1" fmla="*/ 51 h 92"/>
                  <a:gd name="T2" fmla="*/ 93 w 93"/>
                  <a:gd name="T3" fmla="*/ 43 h 92"/>
                  <a:gd name="T4" fmla="*/ 83 w 93"/>
                  <a:gd name="T5" fmla="*/ 37 h 92"/>
                  <a:gd name="T6" fmla="*/ 89 w 93"/>
                  <a:gd name="T7" fmla="*/ 28 h 92"/>
                  <a:gd name="T8" fmla="*/ 85 w 93"/>
                  <a:gd name="T9" fmla="*/ 20 h 92"/>
                  <a:gd name="T10" fmla="*/ 71 w 93"/>
                  <a:gd name="T11" fmla="*/ 18 h 92"/>
                  <a:gd name="T12" fmla="*/ 71 w 93"/>
                  <a:gd name="T13" fmla="*/ 7 h 92"/>
                  <a:gd name="T14" fmla="*/ 60 w 93"/>
                  <a:gd name="T15" fmla="*/ 11 h 92"/>
                  <a:gd name="T16" fmla="*/ 52 w 93"/>
                  <a:gd name="T17" fmla="*/ 0 h 92"/>
                  <a:gd name="T18" fmla="*/ 44 w 93"/>
                  <a:gd name="T19" fmla="*/ 0 h 92"/>
                  <a:gd name="T20" fmla="*/ 38 w 93"/>
                  <a:gd name="T21" fmla="*/ 9 h 92"/>
                  <a:gd name="T22" fmla="*/ 28 w 93"/>
                  <a:gd name="T23" fmla="*/ 4 h 92"/>
                  <a:gd name="T24" fmla="*/ 21 w 93"/>
                  <a:gd name="T25" fmla="*/ 8 h 92"/>
                  <a:gd name="T26" fmla="*/ 18 w 93"/>
                  <a:gd name="T27" fmla="*/ 21 h 92"/>
                  <a:gd name="T28" fmla="*/ 7 w 93"/>
                  <a:gd name="T29" fmla="*/ 22 h 92"/>
                  <a:gd name="T30" fmla="*/ 11 w 93"/>
                  <a:gd name="T31" fmla="*/ 32 h 92"/>
                  <a:gd name="T32" fmla="*/ 1 w 93"/>
                  <a:gd name="T33" fmla="*/ 41 h 92"/>
                  <a:gd name="T34" fmla="*/ 1 w 93"/>
                  <a:gd name="T35" fmla="*/ 49 h 92"/>
                  <a:gd name="T36" fmla="*/ 10 w 93"/>
                  <a:gd name="T37" fmla="*/ 55 h 92"/>
                  <a:gd name="T38" fmla="*/ 4 w 93"/>
                  <a:gd name="T39" fmla="*/ 64 h 92"/>
                  <a:gd name="T40" fmla="*/ 8 w 93"/>
                  <a:gd name="T41" fmla="*/ 71 h 92"/>
                  <a:gd name="T42" fmla="*/ 22 w 93"/>
                  <a:gd name="T43" fmla="*/ 74 h 92"/>
                  <a:gd name="T44" fmla="*/ 22 w 93"/>
                  <a:gd name="T45" fmla="*/ 85 h 92"/>
                  <a:gd name="T46" fmla="*/ 33 w 93"/>
                  <a:gd name="T47" fmla="*/ 81 h 92"/>
                  <a:gd name="T48" fmla="*/ 41 w 93"/>
                  <a:gd name="T49" fmla="*/ 92 h 92"/>
                  <a:gd name="T50" fmla="*/ 50 w 93"/>
                  <a:gd name="T51" fmla="*/ 92 h 92"/>
                  <a:gd name="T52" fmla="*/ 55 w 93"/>
                  <a:gd name="T53" fmla="*/ 83 h 92"/>
                  <a:gd name="T54" fmla="*/ 65 w 93"/>
                  <a:gd name="T55" fmla="*/ 88 h 92"/>
                  <a:gd name="T56" fmla="*/ 72 w 93"/>
                  <a:gd name="T57" fmla="*/ 84 h 92"/>
                  <a:gd name="T58" fmla="*/ 75 w 93"/>
                  <a:gd name="T59" fmla="*/ 71 h 92"/>
                  <a:gd name="T60" fmla="*/ 86 w 93"/>
                  <a:gd name="T61" fmla="*/ 70 h 92"/>
                  <a:gd name="T62" fmla="*/ 82 w 93"/>
                  <a:gd name="T63" fmla="*/ 60 h 92"/>
                  <a:gd name="T64" fmla="*/ 76 w 93"/>
                  <a:gd name="T65" fmla="*/ 47 h 92"/>
                  <a:gd name="T66" fmla="*/ 17 w 93"/>
                  <a:gd name="T67" fmla="*/ 45 h 92"/>
                  <a:gd name="T68" fmla="*/ 76 w 93"/>
                  <a:gd name="T69" fmla="*/ 47 h 92"/>
                  <a:gd name="T70" fmla="*/ 51 w 93"/>
                  <a:gd name="T71" fmla="*/ 53 h 92"/>
                  <a:gd name="T72" fmla="*/ 43 w 93"/>
                  <a:gd name="T73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92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81"/>
              <p:cNvSpPr>
                <a:spLocks noEditPoints="1"/>
              </p:cNvSpPr>
              <p:nvPr userDrawn="1"/>
            </p:nvSpPr>
            <p:spPr bwMode="auto">
              <a:xfrm>
                <a:off x="5859" y="1995"/>
                <a:ext cx="114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82"/>
              <p:cNvSpPr>
                <a:spLocks noEditPoints="1"/>
              </p:cNvSpPr>
              <p:nvPr userDrawn="1"/>
            </p:nvSpPr>
            <p:spPr bwMode="auto">
              <a:xfrm>
                <a:off x="6062" y="1883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7 h 97"/>
                  <a:gd name="T28" fmla="*/ 62 w 66"/>
                  <a:gd name="T29" fmla="*/ 77 h 97"/>
                  <a:gd name="T30" fmla="*/ 62 w 66"/>
                  <a:gd name="T31" fmla="*/ 87 h 97"/>
                  <a:gd name="T32" fmla="*/ 62 w 66"/>
                  <a:gd name="T33" fmla="*/ 21 h 97"/>
                  <a:gd name="T34" fmla="*/ 4 w 66"/>
                  <a:gd name="T35" fmla="*/ 21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1 h 97"/>
                  <a:gd name="T46" fmla="*/ 29 w 66"/>
                  <a:gd name="T47" fmla="*/ 85 h 97"/>
                  <a:gd name="T48" fmla="*/ 33 w 66"/>
                  <a:gd name="T49" fmla="*/ 80 h 97"/>
                  <a:gd name="T50" fmla="*/ 37 w 66"/>
                  <a:gd name="T51" fmla="*/ 85 h 97"/>
                  <a:gd name="T52" fmla="*/ 33 w 66"/>
                  <a:gd name="T53" fmla="*/ 89 h 97"/>
                  <a:gd name="T54" fmla="*/ 29 w 66"/>
                  <a:gd name="T55" fmla="*/ 85 h 97"/>
                  <a:gd name="T56" fmla="*/ 26 w 66"/>
                  <a:gd name="T57" fmla="*/ 11 h 97"/>
                  <a:gd name="T58" fmla="*/ 41 w 66"/>
                  <a:gd name="T59" fmla="*/ 11 h 97"/>
                  <a:gd name="T60" fmla="*/ 41 w 66"/>
                  <a:gd name="T61" fmla="*/ 14 h 97"/>
                  <a:gd name="T62" fmla="*/ 26 w 66"/>
                  <a:gd name="T63" fmla="*/ 14 h 97"/>
                  <a:gd name="T64" fmla="*/ 26 w 66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83"/>
              <p:cNvSpPr>
                <a:spLocks noEditPoints="1"/>
              </p:cNvSpPr>
              <p:nvPr userDrawn="1"/>
            </p:nvSpPr>
            <p:spPr bwMode="auto">
              <a:xfrm>
                <a:off x="6268" y="1995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6 h 97"/>
                  <a:gd name="T28" fmla="*/ 62 w 66"/>
                  <a:gd name="T29" fmla="*/ 76 h 97"/>
                  <a:gd name="T30" fmla="*/ 62 w 66"/>
                  <a:gd name="T31" fmla="*/ 87 h 97"/>
                  <a:gd name="T32" fmla="*/ 62 w 66"/>
                  <a:gd name="T33" fmla="*/ 20 h 97"/>
                  <a:gd name="T34" fmla="*/ 4 w 66"/>
                  <a:gd name="T35" fmla="*/ 20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0 h 97"/>
                  <a:gd name="T46" fmla="*/ 29 w 66"/>
                  <a:gd name="T47" fmla="*/ 84 h 97"/>
                  <a:gd name="T48" fmla="*/ 33 w 66"/>
                  <a:gd name="T49" fmla="*/ 80 h 97"/>
                  <a:gd name="T50" fmla="*/ 37 w 66"/>
                  <a:gd name="T51" fmla="*/ 84 h 97"/>
                  <a:gd name="T52" fmla="*/ 33 w 66"/>
                  <a:gd name="T53" fmla="*/ 89 h 97"/>
                  <a:gd name="T54" fmla="*/ 29 w 66"/>
                  <a:gd name="T55" fmla="*/ 84 h 97"/>
                  <a:gd name="T56" fmla="*/ 25 w 66"/>
                  <a:gd name="T57" fmla="*/ 10 h 97"/>
                  <a:gd name="T58" fmla="*/ 41 w 66"/>
                  <a:gd name="T59" fmla="*/ 10 h 97"/>
                  <a:gd name="T60" fmla="*/ 41 w 66"/>
                  <a:gd name="T61" fmla="*/ 14 h 97"/>
                  <a:gd name="T62" fmla="*/ 25 w 66"/>
                  <a:gd name="T63" fmla="*/ 14 h 97"/>
                  <a:gd name="T64" fmla="*/ 25 w 66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84"/>
              <p:cNvSpPr>
                <a:spLocks noEditPoints="1"/>
              </p:cNvSpPr>
              <p:nvPr userDrawn="1"/>
            </p:nvSpPr>
            <p:spPr bwMode="auto">
              <a:xfrm>
                <a:off x="1207" y="487"/>
                <a:ext cx="157" cy="96"/>
              </a:xfrm>
              <a:custGeom>
                <a:avLst/>
                <a:gdLst>
                  <a:gd name="T0" fmla="*/ 157 w 157"/>
                  <a:gd name="T1" fmla="*/ 96 h 96"/>
                  <a:gd name="T2" fmla="*/ 0 w 157"/>
                  <a:gd name="T3" fmla="*/ 96 h 96"/>
                  <a:gd name="T4" fmla="*/ 0 w 157"/>
                  <a:gd name="T5" fmla="*/ 0 h 96"/>
                  <a:gd name="T6" fmla="*/ 157 w 157"/>
                  <a:gd name="T7" fmla="*/ 0 h 96"/>
                  <a:gd name="T8" fmla="*/ 157 w 157"/>
                  <a:gd name="T9" fmla="*/ 96 h 96"/>
                  <a:gd name="T10" fmla="*/ 8 w 157"/>
                  <a:gd name="T11" fmla="*/ 88 h 96"/>
                  <a:gd name="T12" fmla="*/ 147 w 157"/>
                  <a:gd name="T13" fmla="*/ 88 h 96"/>
                  <a:gd name="T14" fmla="*/ 147 w 157"/>
                  <a:gd name="T15" fmla="*/ 8 h 96"/>
                  <a:gd name="T16" fmla="*/ 8 w 157"/>
                  <a:gd name="T17" fmla="*/ 8 h 96"/>
                  <a:gd name="T18" fmla="*/ 8 w 157"/>
                  <a:gd name="T19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96">
                    <a:moveTo>
                      <a:pt x="157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96"/>
                    </a:lnTo>
                    <a:close/>
                    <a:moveTo>
                      <a:pt x="8" y="88"/>
                    </a:moveTo>
                    <a:lnTo>
                      <a:pt x="147" y="88"/>
                    </a:lnTo>
                    <a:lnTo>
                      <a:pt x="147" y="8"/>
                    </a:lnTo>
                    <a:lnTo>
                      <a:pt x="8" y="8"/>
                    </a:lnTo>
                    <a:lnTo>
                      <a:pt x="8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5"/>
              <p:cNvSpPr>
                <a:spLocks/>
              </p:cNvSpPr>
              <p:nvPr userDrawn="1"/>
            </p:nvSpPr>
            <p:spPr bwMode="auto">
              <a:xfrm>
                <a:off x="1225" y="506"/>
                <a:ext cx="152" cy="91"/>
              </a:xfrm>
              <a:custGeom>
                <a:avLst/>
                <a:gdLst>
                  <a:gd name="T0" fmla="*/ 152 w 152"/>
                  <a:gd name="T1" fmla="*/ 91 h 91"/>
                  <a:gd name="T2" fmla="*/ 0 w 152"/>
                  <a:gd name="T3" fmla="*/ 91 h 91"/>
                  <a:gd name="T4" fmla="*/ 0 w 152"/>
                  <a:gd name="T5" fmla="*/ 82 h 91"/>
                  <a:gd name="T6" fmla="*/ 144 w 152"/>
                  <a:gd name="T7" fmla="*/ 82 h 91"/>
                  <a:gd name="T8" fmla="*/ 144 w 152"/>
                  <a:gd name="T9" fmla="*/ 0 h 91"/>
                  <a:gd name="T10" fmla="*/ 152 w 152"/>
                  <a:gd name="T11" fmla="*/ 0 h 91"/>
                  <a:gd name="T12" fmla="*/ 152 w 152"/>
                  <a:gd name="T1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1">
                    <a:moveTo>
                      <a:pt x="152" y="91"/>
                    </a:moveTo>
                    <a:lnTo>
                      <a:pt x="0" y="91"/>
                    </a:lnTo>
                    <a:lnTo>
                      <a:pt x="0" y="82"/>
                    </a:lnTo>
                    <a:lnTo>
                      <a:pt x="144" y="82"/>
                    </a:lnTo>
                    <a:lnTo>
                      <a:pt x="144" y="0"/>
                    </a:lnTo>
                    <a:lnTo>
                      <a:pt x="152" y="0"/>
                    </a:lnTo>
                    <a:lnTo>
                      <a:pt x="152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86"/>
              <p:cNvSpPr>
                <a:spLocks/>
              </p:cNvSpPr>
              <p:nvPr userDrawn="1"/>
            </p:nvSpPr>
            <p:spPr bwMode="auto">
              <a:xfrm>
                <a:off x="1239" y="519"/>
                <a:ext cx="152" cy="93"/>
              </a:xfrm>
              <a:custGeom>
                <a:avLst/>
                <a:gdLst>
                  <a:gd name="T0" fmla="*/ 152 w 152"/>
                  <a:gd name="T1" fmla="*/ 93 h 93"/>
                  <a:gd name="T2" fmla="*/ 0 w 152"/>
                  <a:gd name="T3" fmla="*/ 93 h 93"/>
                  <a:gd name="T4" fmla="*/ 0 w 152"/>
                  <a:gd name="T5" fmla="*/ 85 h 93"/>
                  <a:gd name="T6" fmla="*/ 143 w 152"/>
                  <a:gd name="T7" fmla="*/ 85 h 93"/>
                  <a:gd name="T8" fmla="*/ 143 w 152"/>
                  <a:gd name="T9" fmla="*/ 0 h 93"/>
                  <a:gd name="T10" fmla="*/ 152 w 152"/>
                  <a:gd name="T11" fmla="*/ 0 h 93"/>
                  <a:gd name="T12" fmla="*/ 152 w 152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3">
                    <a:moveTo>
                      <a:pt x="152" y="93"/>
                    </a:moveTo>
                    <a:lnTo>
                      <a:pt x="0" y="93"/>
                    </a:lnTo>
                    <a:lnTo>
                      <a:pt x="0" y="85"/>
                    </a:lnTo>
                    <a:lnTo>
                      <a:pt x="143" y="85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5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87"/>
              <p:cNvSpPr>
                <a:spLocks/>
              </p:cNvSpPr>
              <p:nvPr userDrawn="1"/>
            </p:nvSpPr>
            <p:spPr bwMode="auto">
              <a:xfrm>
                <a:off x="1273" y="509"/>
                <a:ext cx="28" cy="54"/>
              </a:xfrm>
              <a:custGeom>
                <a:avLst/>
                <a:gdLst>
                  <a:gd name="T0" fmla="*/ 17 w 17"/>
                  <a:gd name="T1" fmla="*/ 21 h 32"/>
                  <a:gd name="T2" fmla="*/ 16 w 17"/>
                  <a:gd name="T3" fmla="*/ 18 h 32"/>
                  <a:gd name="T4" fmla="*/ 15 w 17"/>
                  <a:gd name="T5" fmla="*/ 16 h 32"/>
                  <a:gd name="T6" fmla="*/ 13 w 17"/>
                  <a:gd name="T7" fmla="*/ 15 h 32"/>
                  <a:gd name="T8" fmla="*/ 10 w 17"/>
                  <a:gd name="T9" fmla="*/ 13 h 32"/>
                  <a:gd name="T10" fmla="*/ 8 w 17"/>
                  <a:gd name="T11" fmla="*/ 13 h 32"/>
                  <a:gd name="T12" fmla="*/ 7 w 17"/>
                  <a:gd name="T13" fmla="*/ 12 h 32"/>
                  <a:gd name="T14" fmla="*/ 6 w 17"/>
                  <a:gd name="T15" fmla="*/ 11 h 32"/>
                  <a:gd name="T16" fmla="*/ 6 w 17"/>
                  <a:gd name="T17" fmla="*/ 10 h 32"/>
                  <a:gd name="T18" fmla="*/ 7 w 17"/>
                  <a:gd name="T19" fmla="*/ 9 h 32"/>
                  <a:gd name="T20" fmla="*/ 9 w 17"/>
                  <a:gd name="T21" fmla="*/ 8 h 32"/>
                  <a:gd name="T22" fmla="*/ 12 w 17"/>
                  <a:gd name="T23" fmla="*/ 9 h 32"/>
                  <a:gd name="T24" fmla="*/ 15 w 17"/>
                  <a:gd name="T25" fmla="*/ 10 h 32"/>
                  <a:gd name="T26" fmla="*/ 16 w 17"/>
                  <a:gd name="T27" fmla="*/ 5 h 32"/>
                  <a:gd name="T28" fmla="*/ 14 w 17"/>
                  <a:gd name="T29" fmla="*/ 5 h 32"/>
                  <a:gd name="T30" fmla="*/ 11 w 17"/>
                  <a:gd name="T31" fmla="*/ 4 h 32"/>
                  <a:gd name="T32" fmla="*/ 11 w 17"/>
                  <a:gd name="T33" fmla="*/ 0 h 32"/>
                  <a:gd name="T34" fmla="*/ 6 w 17"/>
                  <a:gd name="T35" fmla="*/ 0 h 32"/>
                  <a:gd name="T36" fmla="*/ 6 w 17"/>
                  <a:gd name="T37" fmla="*/ 4 h 32"/>
                  <a:gd name="T38" fmla="*/ 4 w 17"/>
                  <a:gd name="T39" fmla="*/ 5 h 32"/>
                  <a:gd name="T40" fmla="*/ 2 w 17"/>
                  <a:gd name="T41" fmla="*/ 7 h 32"/>
                  <a:gd name="T42" fmla="*/ 1 w 17"/>
                  <a:gd name="T43" fmla="*/ 9 h 32"/>
                  <a:gd name="T44" fmla="*/ 1 w 17"/>
                  <a:gd name="T45" fmla="*/ 11 h 32"/>
                  <a:gd name="T46" fmla="*/ 1 w 17"/>
                  <a:gd name="T47" fmla="*/ 13 h 32"/>
                  <a:gd name="T48" fmla="*/ 3 w 17"/>
                  <a:gd name="T49" fmla="*/ 15 h 32"/>
                  <a:gd name="T50" fmla="*/ 5 w 17"/>
                  <a:gd name="T51" fmla="*/ 16 h 32"/>
                  <a:gd name="T52" fmla="*/ 7 w 17"/>
                  <a:gd name="T53" fmla="*/ 17 h 32"/>
                  <a:gd name="T54" fmla="*/ 9 w 17"/>
                  <a:gd name="T55" fmla="*/ 18 h 32"/>
                  <a:gd name="T56" fmla="*/ 10 w 17"/>
                  <a:gd name="T57" fmla="*/ 19 h 32"/>
                  <a:gd name="T58" fmla="*/ 11 w 17"/>
                  <a:gd name="T59" fmla="*/ 20 h 32"/>
                  <a:gd name="T60" fmla="*/ 12 w 17"/>
                  <a:gd name="T61" fmla="*/ 21 h 32"/>
                  <a:gd name="T62" fmla="*/ 11 w 17"/>
                  <a:gd name="T63" fmla="*/ 23 h 32"/>
                  <a:gd name="T64" fmla="*/ 8 w 17"/>
                  <a:gd name="T65" fmla="*/ 23 h 32"/>
                  <a:gd name="T66" fmla="*/ 4 w 17"/>
                  <a:gd name="T67" fmla="*/ 23 h 32"/>
                  <a:gd name="T68" fmla="*/ 1 w 17"/>
                  <a:gd name="T69" fmla="*/ 22 h 32"/>
                  <a:gd name="T70" fmla="*/ 0 w 17"/>
                  <a:gd name="T71" fmla="*/ 26 h 32"/>
                  <a:gd name="T72" fmla="*/ 2 w 17"/>
                  <a:gd name="T73" fmla="*/ 27 h 32"/>
                  <a:gd name="T74" fmla="*/ 6 w 17"/>
                  <a:gd name="T75" fmla="*/ 27 h 32"/>
                  <a:gd name="T76" fmla="*/ 6 w 17"/>
                  <a:gd name="T77" fmla="*/ 32 h 32"/>
                  <a:gd name="T78" fmla="*/ 11 w 17"/>
                  <a:gd name="T79" fmla="*/ 32 h 32"/>
                  <a:gd name="T80" fmla="*/ 11 w 17"/>
                  <a:gd name="T81" fmla="*/ 27 h 32"/>
                  <a:gd name="T82" fmla="*/ 14 w 17"/>
                  <a:gd name="T83" fmla="*/ 26 h 32"/>
                  <a:gd name="T84" fmla="*/ 16 w 17"/>
                  <a:gd name="T85" fmla="*/ 25 h 32"/>
                  <a:gd name="T86" fmla="*/ 17 w 17"/>
                  <a:gd name="T87" fmla="*/ 23 h 32"/>
                  <a:gd name="T88" fmla="*/ 17 w 17"/>
                  <a:gd name="T8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" h="32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88"/>
              <p:cNvSpPr>
                <a:spLocks noEditPoints="1"/>
              </p:cNvSpPr>
              <p:nvPr userDrawn="1"/>
            </p:nvSpPr>
            <p:spPr bwMode="auto">
              <a:xfrm>
                <a:off x="773" y="100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4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4 h 100"/>
                  <a:gd name="T18" fmla="*/ 96 w 100"/>
                  <a:gd name="T19" fmla="*/ 4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0 h 100"/>
                  <a:gd name="T42" fmla="*/ 15 w 100"/>
                  <a:gd name="T43" fmla="*/ 20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0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2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2 h 100"/>
                  <a:gd name="T68" fmla="*/ 15 w 100"/>
                  <a:gd name="T69" fmla="*/ 52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4 h 100"/>
                  <a:gd name="T86" fmla="*/ 15 w 100"/>
                  <a:gd name="T87" fmla="*/ 84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89"/>
              <p:cNvSpPr>
                <a:spLocks noEditPoints="1"/>
              </p:cNvSpPr>
              <p:nvPr userDrawn="1"/>
            </p:nvSpPr>
            <p:spPr bwMode="auto">
              <a:xfrm>
                <a:off x="1266" y="2064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9 h 101"/>
                  <a:gd name="T52" fmla="*/ 86 w 101"/>
                  <a:gd name="T53" fmla="*/ 15 h 101"/>
                  <a:gd name="T54" fmla="*/ 89 w 101"/>
                  <a:gd name="T55" fmla="*/ 19 h 101"/>
                  <a:gd name="T56" fmla="*/ 86 w 101"/>
                  <a:gd name="T57" fmla="*/ 22 h 101"/>
                  <a:gd name="T58" fmla="*/ 82 w 101"/>
                  <a:gd name="T59" fmla="*/ 19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1 h 101"/>
                  <a:gd name="T72" fmla="*/ 86 w 101"/>
                  <a:gd name="T73" fmla="*/ 47 h 101"/>
                  <a:gd name="T74" fmla="*/ 89 w 101"/>
                  <a:gd name="T75" fmla="*/ 51 h 101"/>
                  <a:gd name="T76" fmla="*/ 86 w 101"/>
                  <a:gd name="T77" fmla="*/ 54 h 101"/>
                  <a:gd name="T78" fmla="*/ 82 w 101"/>
                  <a:gd name="T79" fmla="*/ 51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3 h 101"/>
                  <a:gd name="T92" fmla="*/ 86 w 101"/>
                  <a:gd name="T93" fmla="*/ 86 h 101"/>
                  <a:gd name="T94" fmla="*/ 82 w 101"/>
                  <a:gd name="T95" fmla="*/ 83 h 101"/>
                  <a:gd name="T96" fmla="*/ 86 w 101"/>
                  <a:gd name="T97" fmla="*/ 79 h 101"/>
                  <a:gd name="T98" fmla="*/ 89 w 101"/>
                  <a:gd name="T9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90"/>
              <p:cNvSpPr>
                <a:spLocks noEditPoints="1"/>
              </p:cNvSpPr>
              <p:nvPr userDrawn="1"/>
            </p:nvSpPr>
            <p:spPr bwMode="auto">
              <a:xfrm>
                <a:off x="148" y="2490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8 h 101"/>
                  <a:gd name="T52" fmla="*/ 86 w 101"/>
                  <a:gd name="T53" fmla="*/ 15 h 101"/>
                  <a:gd name="T54" fmla="*/ 89 w 101"/>
                  <a:gd name="T55" fmla="*/ 18 h 101"/>
                  <a:gd name="T56" fmla="*/ 86 w 101"/>
                  <a:gd name="T57" fmla="*/ 22 h 101"/>
                  <a:gd name="T58" fmla="*/ 82 w 101"/>
                  <a:gd name="T59" fmla="*/ 18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0 h 101"/>
                  <a:gd name="T72" fmla="*/ 86 w 101"/>
                  <a:gd name="T73" fmla="*/ 47 h 101"/>
                  <a:gd name="T74" fmla="*/ 89 w 101"/>
                  <a:gd name="T75" fmla="*/ 50 h 101"/>
                  <a:gd name="T76" fmla="*/ 86 w 101"/>
                  <a:gd name="T77" fmla="*/ 54 h 101"/>
                  <a:gd name="T78" fmla="*/ 82 w 101"/>
                  <a:gd name="T79" fmla="*/ 50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2 h 101"/>
                  <a:gd name="T92" fmla="*/ 86 w 101"/>
                  <a:gd name="T93" fmla="*/ 86 h 101"/>
                  <a:gd name="T94" fmla="*/ 82 w 101"/>
                  <a:gd name="T95" fmla="*/ 82 h 101"/>
                  <a:gd name="T96" fmla="*/ 86 w 101"/>
                  <a:gd name="T97" fmla="*/ 79 h 101"/>
                  <a:gd name="T98" fmla="*/ 89 w 101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91"/>
              <p:cNvSpPr>
                <a:spLocks/>
              </p:cNvSpPr>
              <p:nvPr userDrawn="1"/>
            </p:nvSpPr>
            <p:spPr bwMode="auto">
              <a:xfrm>
                <a:off x="217" y="423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92"/>
              <p:cNvSpPr>
                <a:spLocks noChangeArrowheads="1"/>
              </p:cNvSpPr>
              <p:nvPr userDrawn="1"/>
            </p:nvSpPr>
            <p:spPr bwMode="auto">
              <a:xfrm>
                <a:off x="217" y="482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93"/>
              <p:cNvSpPr>
                <a:spLocks/>
              </p:cNvSpPr>
              <p:nvPr userDrawn="1"/>
            </p:nvSpPr>
            <p:spPr bwMode="auto">
              <a:xfrm>
                <a:off x="217" y="527"/>
                <a:ext cx="147" cy="46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94"/>
              <p:cNvSpPr>
                <a:spLocks/>
              </p:cNvSpPr>
              <p:nvPr userDrawn="1"/>
            </p:nvSpPr>
            <p:spPr bwMode="auto">
              <a:xfrm>
                <a:off x="499" y="1312"/>
                <a:ext cx="147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95"/>
              <p:cNvSpPr>
                <a:spLocks noChangeArrowheads="1"/>
              </p:cNvSpPr>
              <p:nvPr userDrawn="1"/>
            </p:nvSpPr>
            <p:spPr bwMode="auto">
              <a:xfrm>
                <a:off x="499" y="1369"/>
                <a:ext cx="147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96"/>
              <p:cNvSpPr>
                <a:spLocks/>
              </p:cNvSpPr>
              <p:nvPr userDrawn="1"/>
            </p:nvSpPr>
            <p:spPr bwMode="auto">
              <a:xfrm>
                <a:off x="499" y="1417"/>
                <a:ext cx="147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97"/>
              <p:cNvSpPr>
                <a:spLocks noEditPoints="1"/>
              </p:cNvSpPr>
              <p:nvPr userDrawn="1"/>
            </p:nvSpPr>
            <p:spPr bwMode="auto">
              <a:xfrm>
                <a:off x="543" y="177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2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7 h 97"/>
                  <a:gd name="T28" fmla="*/ 92 w 97"/>
                  <a:gd name="T29" fmla="*/ 77 h 97"/>
                  <a:gd name="T30" fmla="*/ 92 w 97"/>
                  <a:gd name="T31" fmla="*/ 87 h 97"/>
                  <a:gd name="T32" fmla="*/ 92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5 h 97"/>
                  <a:gd name="T40" fmla="*/ 87 w 97"/>
                  <a:gd name="T41" fmla="*/ 5 h 97"/>
                  <a:gd name="T42" fmla="*/ 92 w 97"/>
                  <a:gd name="T43" fmla="*/ 10 h 97"/>
                  <a:gd name="T44" fmla="*/ 92 w 97"/>
                  <a:gd name="T45" fmla="*/ 21 h 97"/>
                  <a:gd name="T46" fmla="*/ 44 w 97"/>
                  <a:gd name="T47" fmla="*/ 85 h 97"/>
                  <a:gd name="T48" fmla="*/ 48 w 97"/>
                  <a:gd name="T49" fmla="*/ 81 h 97"/>
                  <a:gd name="T50" fmla="*/ 52 w 97"/>
                  <a:gd name="T51" fmla="*/ 85 h 97"/>
                  <a:gd name="T52" fmla="*/ 48 w 97"/>
                  <a:gd name="T53" fmla="*/ 89 h 97"/>
                  <a:gd name="T54" fmla="*/ 44 w 97"/>
                  <a:gd name="T55" fmla="*/ 85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98"/>
              <p:cNvSpPr>
                <a:spLocks noEditPoints="1"/>
              </p:cNvSpPr>
              <p:nvPr userDrawn="1"/>
            </p:nvSpPr>
            <p:spPr bwMode="auto">
              <a:xfrm>
                <a:off x="-83" y="1570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4 w 67"/>
                  <a:gd name="T35" fmla="*/ 21 h 97"/>
                  <a:gd name="T36" fmla="*/ 4 w 67"/>
                  <a:gd name="T37" fmla="*/ 10 h 97"/>
                  <a:gd name="T38" fmla="*/ 10 w 67"/>
                  <a:gd name="T39" fmla="*/ 5 h 97"/>
                  <a:gd name="T40" fmla="*/ 57 w 67"/>
                  <a:gd name="T41" fmla="*/ 5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1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99"/>
              <p:cNvSpPr>
                <a:spLocks/>
              </p:cNvSpPr>
              <p:nvPr userDrawn="1"/>
            </p:nvSpPr>
            <p:spPr bwMode="auto">
              <a:xfrm>
                <a:off x="241" y="2656"/>
                <a:ext cx="319" cy="265"/>
              </a:xfrm>
              <a:custGeom>
                <a:avLst/>
                <a:gdLst>
                  <a:gd name="T0" fmla="*/ 314 w 319"/>
                  <a:gd name="T1" fmla="*/ 265 h 265"/>
                  <a:gd name="T2" fmla="*/ 0 w 319"/>
                  <a:gd name="T3" fmla="*/ 6 h 265"/>
                  <a:gd name="T4" fmla="*/ 5 w 319"/>
                  <a:gd name="T5" fmla="*/ 0 h 265"/>
                  <a:gd name="T6" fmla="*/ 319 w 319"/>
                  <a:gd name="T7" fmla="*/ 258 h 265"/>
                  <a:gd name="T8" fmla="*/ 314 w 319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265">
                    <a:moveTo>
                      <a:pt x="314" y="265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19" y="258"/>
                    </a:lnTo>
                    <a:lnTo>
                      <a:pt x="314" y="2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00"/>
              <p:cNvSpPr>
                <a:spLocks noEditPoints="1"/>
              </p:cNvSpPr>
              <p:nvPr userDrawn="1"/>
            </p:nvSpPr>
            <p:spPr bwMode="auto">
              <a:xfrm>
                <a:off x="1414" y="1609"/>
                <a:ext cx="237" cy="137"/>
              </a:xfrm>
              <a:custGeom>
                <a:avLst/>
                <a:gdLst>
                  <a:gd name="T0" fmla="*/ 115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9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8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5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2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0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0 w 140"/>
                  <a:gd name="T95" fmla="*/ 48 h 81"/>
                  <a:gd name="T96" fmla="*/ 81 w 140"/>
                  <a:gd name="T97" fmla="*/ 48 h 81"/>
                  <a:gd name="T98" fmla="*/ 70 w 140"/>
                  <a:gd name="T99" fmla="*/ 59 h 81"/>
                  <a:gd name="T100" fmla="*/ 58 w 140"/>
                  <a:gd name="T101" fmla="*/ 48 h 81"/>
                  <a:gd name="T102" fmla="*/ 70 w 140"/>
                  <a:gd name="T103" fmla="*/ 36 h 81"/>
                  <a:gd name="T104" fmla="*/ 81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01"/>
              <p:cNvSpPr>
                <a:spLocks noEditPoints="1"/>
              </p:cNvSpPr>
              <p:nvPr userDrawn="1"/>
            </p:nvSpPr>
            <p:spPr bwMode="auto">
              <a:xfrm>
                <a:off x="1663" y="671"/>
                <a:ext cx="238" cy="137"/>
              </a:xfrm>
              <a:custGeom>
                <a:avLst/>
                <a:gdLst>
                  <a:gd name="T0" fmla="*/ 116 w 141"/>
                  <a:gd name="T1" fmla="*/ 22 h 81"/>
                  <a:gd name="T2" fmla="*/ 102 w 141"/>
                  <a:gd name="T3" fmla="*/ 9 h 81"/>
                  <a:gd name="T4" fmla="*/ 92 w 141"/>
                  <a:gd name="T5" fmla="*/ 7 h 81"/>
                  <a:gd name="T6" fmla="*/ 82 w 141"/>
                  <a:gd name="T7" fmla="*/ 10 h 81"/>
                  <a:gd name="T8" fmla="*/ 70 w 141"/>
                  <a:gd name="T9" fmla="*/ 6 h 81"/>
                  <a:gd name="T10" fmla="*/ 64 w 141"/>
                  <a:gd name="T11" fmla="*/ 6 h 81"/>
                  <a:gd name="T12" fmla="*/ 47 w 141"/>
                  <a:gd name="T13" fmla="*/ 0 h 81"/>
                  <a:gd name="T14" fmla="*/ 32 w 141"/>
                  <a:gd name="T15" fmla="*/ 4 h 81"/>
                  <a:gd name="T16" fmla="*/ 19 w 141"/>
                  <a:gd name="T17" fmla="*/ 28 h 81"/>
                  <a:gd name="T18" fmla="*/ 17 w 141"/>
                  <a:gd name="T19" fmla="*/ 31 h 81"/>
                  <a:gd name="T20" fmla="*/ 10 w 141"/>
                  <a:gd name="T21" fmla="*/ 35 h 81"/>
                  <a:gd name="T22" fmla="*/ 0 w 141"/>
                  <a:gd name="T23" fmla="*/ 56 h 81"/>
                  <a:gd name="T24" fmla="*/ 24 w 141"/>
                  <a:gd name="T25" fmla="*/ 81 h 81"/>
                  <a:gd name="T26" fmla="*/ 109 w 141"/>
                  <a:gd name="T27" fmla="*/ 81 h 81"/>
                  <a:gd name="T28" fmla="*/ 111 w 141"/>
                  <a:gd name="T29" fmla="*/ 81 h 81"/>
                  <a:gd name="T30" fmla="*/ 141 w 141"/>
                  <a:gd name="T31" fmla="*/ 51 h 81"/>
                  <a:gd name="T32" fmla="*/ 116 w 141"/>
                  <a:gd name="T33" fmla="*/ 22 h 81"/>
                  <a:gd name="T34" fmla="*/ 111 w 141"/>
                  <a:gd name="T35" fmla="*/ 76 h 81"/>
                  <a:gd name="T36" fmla="*/ 109 w 141"/>
                  <a:gd name="T37" fmla="*/ 76 h 81"/>
                  <a:gd name="T38" fmla="*/ 24 w 141"/>
                  <a:gd name="T39" fmla="*/ 76 h 81"/>
                  <a:gd name="T40" fmla="*/ 6 w 141"/>
                  <a:gd name="T41" fmla="*/ 56 h 81"/>
                  <a:gd name="T42" fmla="*/ 13 w 141"/>
                  <a:gd name="T43" fmla="*/ 39 h 81"/>
                  <a:gd name="T44" fmla="*/ 19 w 141"/>
                  <a:gd name="T45" fmla="*/ 35 h 81"/>
                  <a:gd name="T46" fmla="*/ 20 w 141"/>
                  <a:gd name="T47" fmla="*/ 35 h 81"/>
                  <a:gd name="T48" fmla="*/ 21 w 141"/>
                  <a:gd name="T49" fmla="*/ 34 h 81"/>
                  <a:gd name="T50" fmla="*/ 23 w 141"/>
                  <a:gd name="T51" fmla="*/ 31 h 81"/>
                  <a:gd name="T52" fmla="*/ 24 w 141"/>
                  <a:gd name="T53" fmla="*/ 31 h 81"/>
                  <a:gd name="T54" fmla="*/ 24 w 141"/>
                  <a:gd name="T55" fmla="*/ 29 h 81"/>
                  <a:gd name="T56" fmla="*/ 34 w 141"/>
                  <a:gd name="T57" fmla="*/ 8 h 81"/>
                  <a:gd name="T58" fmla="*/ 47 w 141"/>
                  <a:gd name="T59" fmla="*/ 5 h 81"/>
                  <a:gd name="T60" fmla="*/ 62 w 141"/>
                  <a:gd name="T61" fmla="*/ 11 h 81"/>
                  <a:gd name="T62" fmla="*/ 63 w 141"/>
                  <a:gd name="T63" fmla="*/ 12 h 81"/>
                  <a:gd name="T64" fmla="*/ 64 w 141"/>
                  <a:gd name="T65" fmla="*/ 12 h 81"/>
                  <a:gd name="T66" fmla="*/ 80 w 141"/>
                  <a:gd name="T67" fmla="*/ 15 h 81"/>
                  <a:gd name="T68" fmla="*/ 82 w 141"/>
                  <a:gd name="T69" fmla="*/ 16 h 81"/>
                  <a:gd name="T70" fmla="*/ 83 w 141"/>
                  <a:gd name="T71" fmla="*/ 15 h 81"/>
                  <a:gd name="T72" fmla="*/ 92 w 141"/>
                  <a:gd name="T73" fmla="*/ 12 h 81"/>
                  <a:gd name="T74" fmla="*/ 101 w 141"/>
                  <a:gd name="T75" fmla="*/ 14 h 81"/>
                  <a:gd name="T76" fmla="*/ 112 w 141"/>
                  <a:gd name="T77" fmla="*/ 25 h 81"/>
                  <a:gd name="T78" fmla="*/ 112 w 141"/>
                  <a:gd name="T79" fmla="*/ 27 h 81"/>
                  <a:gd name="T80" fmla="*/ 114 w 141"/>
                  <a:gd name="T81" fmla="*/ 27 h 81"/>
                  <a:gd name="T82" fmla="*/ 135 w 141"/>
                  <a:gd name="T83" fmla="*/ 51 h 81"/>
                  <a:gd name="T84" fmla="*/ 111 w 141"/>
                  <a:gd name="T85" fmla="*/ 76 h 81"/>
                  <a:gd name="T86" fmla="*/ 51 w 141"/>
                  <a:gd name="T87" fmla="*/ 48 h 81"/>
                  <a:gd name="T88" fmla="*/ 44 w 141"/>
                  <a:gd name="T89" fmla="*/ 56 h 81"/>
                  <a:gd name="T90" fmla="*/ 36 w 141"/>
                  <a:gd name="T91" fmla="*/ 48 h 81"/>
                  <a:gd name="T92" fmla="*/ 44 w 141"/>
                  <a:gd name="T93" fmla="*/ 41 h 81"/>
                  <a:gd name="T94" fmla="*/ 51 w 141"/>
                  <a:gd name="T95" fmla="*/ 48 h 81"/>
                  <a:gd name="T96" fmla="*/ 82 w 141"/>
                  <a:gd name="T97" fmla="*/ 48 h 81"/>
                  <a:gd name="T98" fmla="*/ 70 w 141"/>
                  <a:gd name="T99" fmla="*/ 60 h 81"/>
                  <a:gd name="T100" fmla="*/ 59 w 141"/>
                  <a:gd name="T101" fmla="*/ 48 h 81"/>
                  <a:gd name="T102" fmla="*/ 70 w 141"/>
                  <a:gd name="T103" fmla="*/ 37 h 81"/>
                  <a:gd name="T104" fmla="*/ 82 w 141"/>
                  <a:gd name="T105" fmla="*/ 48 h 81"/>
                  <a:gd name="T106" fmla="*/ 105 w 141"/>
                  <a:gd name="T107" fmla="*/ 48 h 81"/>
                  <a:gd name="T108" fmla="*/ 97 w 141"/>
                  <a:gd name="T109" fmla="*/ 56 h 81"/>
                  <a:gd name="T110" fmla="*/ 90 w 141"/>
                  <a:gd name="T111" fmla="*/ 48 h 81"/>
                  <a:gd name="T112" fmla="*/ 97 w 141"/>
                  <a:gd name="T113" fmla="*/ 41 h 81"/>
                  <a:gd name="T114" fmla="*/ 105 w 141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1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02"/>
              <p:cNvSpPr>
                <a:spLocks noEditPoints="1"/>
              </p:cNvSpPr>
              <p:nvPr userDrawn="1"/>
            </p:nvSpPr>
            <p:spPr bwMode="auto">
              <a:xfrm>
                <a:off x="107" y="1675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4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4 h 100"/>
                  <a:gd name="T18" fmla="*/ 96 w 101"/>
                  <a:gd name="T19" fmla="*/ 4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5 h 100"/>
                  <a:gd name="T46" fmla="*/ 53 w 101"/>
                  <a:gd name="T47" fmla="*/ 15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4 h 100"/>
                  <a:gd name="T54" fmla="*/ 89 w 101"/>
                  <a:gd name="T55" fmla="*/ 18 h 100"/>
                  <a:gd name="T56" fmla="*/ 86 w 101"/>
                  <a:gd name="T57" fmla="*/ 21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7 h 100"/>
                  <a:gd name="T64" fmla="*/ 53 w 101"/>
                  <a:gd name="T65" fmla="*/ 47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6 h 100"/>
                  <a:gd name="T74" fmla="*/ 89 w 101"/>
                  <a:gd name="T75" fmla="*/ 50 h 100"/>
                  <a:gd name="T76" fmla="*/ 86 w 101"/>
                  <a:gd name="T77" fmla="*/ 53 h 100"/>
                  <a:gd name="T78" fmla="*/ 82 w 101"/>
                  <a:gd name="T79" fmla="*/ 50 h 100"/>
                  <a:gd name="T80" fmla="*/ 15 w 101"/>
                  <a:gd name="T81" fmla="*/ 79 h 100"/>
                  <a:gd name="T82" fmla="*/ 53 w 101"/>
                  <a:gd name="T83" fmla="*/ 79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79 h 100"/>
                  <a:gd name="T90" fmla="*/ 89 w 101"/>
                  <a:gd name="T91" fmla="*/ 82 h 100"/>
                  <a:gd name="T92" fmla="*/ 86 w 101"/>
                  <a:gd name="T93" fmla="*/ 85 h 100"/>
                  <a:gd name="T94" fmla="*/ 82 w 101"/>
                  <a:gd name="T95" fmla="*/ 82 h 100"/>
                  <a:gd name="T96" fmla="*/ 86 w 101"/>
                  <a:gd name="T97" fmla="*/ 78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03"/>
              <p:cNvSpPr>
                <a:spLocks noEditPoints="1"/>
              </p:cNvSpPr>
              <p:nvPr userDrawn="1"/>
            </p:nvSpPr>
            <p:spPr bwMode="auto">
              <a:xfrm>
                <a:off x="-288" y="1694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5 w 67"/>
                  <a:gd name="T35" fmla="*/ 21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0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04"/>
              <p:cNvSpPr>
                <a:spLocks/>
              </p:cNvSpPr>
              <p:nvPr userDrawn="1"/>
            </p:nvSpPr>
            <p:spPr bwMode="auto">
              <a:xfrm>
                <a:off x="557" y="1865"/>
                <a:ext cx="374" cy="1058"/>
              </a:xfrm>
              <a:custGeom>
                <a:avLst/>
                <a:gdLst>
                  <a:gd name="T0" fmla="*/ 8 w 374"/>
                  <a:gd name="T1" fmla="*/ 1058 h 1058"/>
                  <a:gd name="T2" fmla="*/ 0 w 374"/>
                  <a:gd name="T3" fmla="*/ 1054 h 1058"/>
                  <a:gd name="T4" fmla="*/ 366 w 374"/>
                  <a:gd name="T5" fmla="*/ 0 h 1058"/>
                  <a:gd name="T6" fmla="*/ 374 w 374"/>
                  <a:gd name="T7" fmla="*/ 3 h 1058"/>
                  <a:gd name="T8" fmla="*/ 8 w 374"/>
                  <a:gd name="T9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4" h="1058">
                    <a:moveTo>
                      <a:pt x="8" y="1058"/>
                    </a:moveTo>
                    <a:lnTo>
                      <a:pt x="0" y="1054"/>
                    </a:lnTo>
                    <a:lnTo>
                      <a:pt x="366" y="0"/>
                    </a:lnTo>
                    <a:lnTo>
                      <a:pt x="374" y="3"/>
                    </a:lnTo>
                    <a:lnTo>
                      <a:pt x="8" y="10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 userDrawn="1"/>
          </p:nvGrpSpPr>
          <p:grpSpPr bwMode="auto">
            <a:xfrm>
              <a:off x="-720" y="-12"/>
              <a:ext cx="8920" cy="3285"/>
              <a:chOff x="-720" y="-12"/>
              <a:chExt cx="8920" cy="3285"/>
            </a:xfrm>
          </p:grpSpPr>
          <p:sp>
            <p:nvSpPr>
              <p:cNvPr id="134" name="Freeform 206"/>
              <p:cNvSpPr>
                <a:spLocks/>
              </p:cNvSpPr>
              <p:nvPr userDrawn="1"/>
            </p:nvSpPr>
            <p:spPr bwMode="auto">
              <a:xfrm>
                <a:off x="3387" y="1317"/>
                <a:ext cx="917" cy="904"/>
              </a:xfrm>
              <a:custGeom>
                <a:avLst/>
                <a:gdLst>
                  <a:gd name="T0" fmla="*/ 327 w 543"/>
                  <a:gd name="T1" fmla="*/ 535 h 535"/>
                  <a:gd name="T2" fmla="*/ 324 w 543"/>
                  <a:gd name="T3" fmla="*/ 521 h 535"/>
                  <a:gd name="T4" fmla="*/ 529 w 543"/>
                  <a:gd name="T5" fmla="*/ 270 h 535"/>
                  <a:gd name="T6" fmla="*/ 271 w 543"/>
                  <a:gd name="T7" fmla="*/ 14 h 535"/>
                  <a:gd name="T8" fmla="*/ 14 w 543"/>
                  <a:gd name="T9" fmla="*/ 270 h 535"/>
                  <a:gd name="T10" fmla="*/ 17 w 543"/>
                  <a:gd name="T11" fmla="*/ 311 h 535"/>
                  <a:gd name="T12" fmla="*/ 3 w 543"/>
                  <a:gd name="T13" fmla="*/ 314 h 535"/>
                  <a:gd name="T14" fmla="*/ 0 w 543"/>
                  <a:gd name="T15" fmla="*/ 270 h 535"/>
                  <a:gd name="T16" fmla="*/ 271 w 543"/>
                  <a:gd name="T17" fmla="*/ 0 h 535"/>
                  <a:gd name="T18" fmla="*/ 543 w 543"/>
                  <a:gd name="T19" fmla="*/ 270 h 535"/>
                  <a:gd name="T20" fmla="*/ 327 w 543"/>
                  <a:gd name="T21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3" h="535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7"/>
              <p:cNvSpPr>
                <a:spLocks/>
              </p:cNvSpPr>
              <p:nvPr userDrawn="1"/>
            </p:nvSpPr>
            <p:spPr bwMode="auto">
              <a:xfrm>
                <a:off x="6915" y="2044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208"/>
              <p:cNvSpPr>
                <a:spLocks noChangeArrowheads="1"/>
              </p:cNvSpPr>
              <p:nvPr userDrawn="1"/>
            </p:nvSpPr>
            <p:spPr bwMode="auto">
              <a:xfrm>
                <a:off x="6915" y="2103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09"/>
              <p:cNvSpPr>
                <a:spLocks/>
              </p:cNvSpPr>
              <p:nvPr userDrawn="1"/>
            </p:nvSpPr>
            <p:spPr bwMode="auto">
              <a:xfrm>
                <a:off x="6915" y="2149"/>
                <a:ext cx="147" cy="45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0"/>
              <p:cNvSpPr>
                <a:spLocks noEditPoints="1"/>
              </p:cNvSpPr>
              <p:nvPr userDrawn="1"/>
            </p:nvSpPr>
            <p:spPr bwMode="auto">
              <a:xfrm>
                <a:off x="7001" y="2512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2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4 w 67"/>
                  <a:gd name="T25" fmla="*/ 87 h 97"/>
                  <a:gd name="T26" fmla="*/ 4 w 67"/>
                  <a:gd name="T27" fmla="*/ 76 h 97"/>
                  <a:gd name="T28" fmla="*/ 62 w 67"/>
                  <a:gd name="T29" fmla="*/ 76 h 97"/>
                  <a:gd name="T30" fmla="*/ 62 w 67"/>
                  <a:gd name="T31" fmla="*/ 87 h 97"/>
                  <a:gd name="T32" fmla="*/ 62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2 w 67"/>
                  <a:gd name="T43" fmla="*/ 10 h 97"/>
                  <a:gd name="T44" fmla="*/ 62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3 h 97"/>
                  <a:gd name="T62" fmla="*/ 26 w 67"/>
                  <a:gd name="T63" fmla="*/ 13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1"/>
              <p:cNvSpPr>
                <a:spLocks noEditPoints="1"/>
              </p:cNvSpPr>
              <p:nvPr userDrawn="1"/>
            </p:nvSpPr>
            <p:spPr bwMode="auto">
              <a:xfrm>
                <a:off x="6886" y="1349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1 h 100"/>
                  <a:gd name="T42" fmla="*/ 15 w 101"/>
                  <a:gd name="T43" fmla="*/ 21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1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3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3 h 100"/>
                  <a:gd name="T68" fmla="*/ 15 w 101"/>
                  <a:gd name="T69" fmla="*/ 53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5 h 100"/>
                  <a:gd name="T86" fmla="*/ 15 w 101"/>
                  <a:gd name="T87" fmla="*/ 85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2"/>
              <p:cNvSpPr>
                <a:spLocks noEditPoints="1"/>
              </p:cNvSpPr>
              <p:nvPr userDrawn="1"/>
            </p:nvSpPr>
            <p:spPr bwMode="auto">
              <a:xfrm>
                <a:off x="3676" y="2493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5 h 101"/>
                  <a:gd name="T12" fmla="*/ 96 w 100"/>
                  <a:gd name="T13" fmla="*/ 32 h 101"/>
                  <a:gd name="T14" fmla="*/ 5 w 100"/>
                  <a:gd name="T15" fmla="*/ 32 h 101"/>
                  <a:gd name="T16" fmla="*/ 5 w 100"/>
                  <a:gd name="T17" fmla="*/ 5 h 101"/>
                  <a:gd name="T18" fmla="*/ 96 w 100"/>
                  <a:gd name="T19" fmla="*/ 5 h 101"/>
                  <a:gd name="T20" fmla="*/ 96 w 100"/>
                  <a:gd name="T21" fmla="*/ 37 h 101"/>
                  <a:gd name="T22" fmla="*/ 96 w 100"/>
                  <a:gd name="T23" fmla="*/ 64 h 101"/>
                  <a:gd name="T24" fmla="*/ 5 w 100"/>
                  <a:gd name="T25" fmla="*/ 64 h 101"/>
                  <a:gd name="T26" fmla="*/ 5 w 100"/>
                  <a:gd name="T27" fmla="*/ 37 h 101"/>
                  <a:gd name="T28" fmla="*/ 96 w 100"/>
                  <a:gd name="T29" fmla="*/ 37 h 101"/>
                  <a:gd name="T30" fmla="*/ 5 w 100"/>
                  <a:gd name="T31" fmla="*/ 96 h 101"/>
                  <a:gd name="T32" fmla="*/ 5 w 100"/>
                  <a:gd name="T33" fmla="*/ 69 h 101"/>
                  <a:gd name="T34" fmla="*/ 96 w 100"/>
                  <a:gd name="T35" fmla="*/ 69 h 101"/>
                  <a:gd name="T36" fmla="*/ 96 w 100"/>
                  <a:gd name="T37" fmla="*/ 96 h 101"/>
                  <a:gd name="T38" fmla="*/ 5 w 100"/>
                  <a:gd name="T39" fmla="*/ 96 h 101"/>
                  <a:gd name="T40" fmla="*/ 53 w 100"/>
                  <a:gd name="T41" fmla="*/ 21 h 101"/>
                  <a:gd name="T42" fmla="*/ 15 w 100"/>
                  <a:gd name="T43" fmla="*/ 21 h 101"/>
                  <a:gd name="T44" fmla="*/ 15 w 100"/>
                  <a:gd name="T45" fmla="*/ 16 h 101"/>
                  <a:gd name="T46" fmla="*/ 53 w 100"/>
                  <a:gd name="T47" fmla="*/ 16 h 101"/>
                  <a:gd name="T48" fmla="*/ 53 w 100"/>
                  <a:gd name="T49" fmla="*/ 21 h 101"/>
                  <a:gd name="T50" fmla="*/ 82 w 100"/>
                  <a:gd name="T51" fmla="*/ 18 h 101"/>
                  <a:gd name="T52" fmla="*/ 85 w 100"/>
                  <a:gd name="T53" fmla="*/ 15 h 101"/>
                  <a:gd name="T54" fmla="*/ 89 w 100"/>
                  <a:gd name="T55" fmla="*/ 18 h 101"/>
                  <a:gd name="T56" fmla="*/ 85 w 100"/>
                  <a:gd name="T57" fmla="*/ 22 h 101"/>
                  <a:gd name="T58" fmla="*/ 82 w 100"/>
                  <a:gd name="T59" fmla="*/ 18 h 101"/>
                  <a:gd name="T60" fmla="*/ 15 w 100"/>
                  <a:gd name="T61" fmla="*/ 53 h 101"/>
                  <a:gd name="T62" fmla="*/ 15 w 100"/>
                  <a:gd name="T63" fmla="*/ 48 h 101"/>
                  <a:gd name="T64" fmla="*/ 53 w 100"/>
                  <a:gd name="T65" fmla="*/ 48 h 101"/>
                  <a:gd name="T66" fmla="*/ 53 w 100"/>
                  <a:gd name="T67" fmla="*/ 53 h 101"/>
                  <a:gd name="T68" fmla="*/ 15 w 100"/>
                  <a:gd name="T69" fmla="*/ 53 h 101"/>
                  <a:gd name="T70" fmla="*/ 82 w 100"/>
                  <a:gd name="T71" fmla="*/ 50 h 101"/>
                  <a:gd name="T72" fmla="*/ 85 w 100"/>
                  <a:gd name="T73" fmla="*/ 47 h 101"/>
                  <a:gd name="T74" fmla="*/ 89 w 100"/>
                  <a:gd name="T75" fmla="*/ 50 h 101"/>
                  <a:gd name="T76" fmla="*/ 85 w 100"/>
                  <a:gd name="T77" fmla="*/ 54 h 101"/>
                  <a:gd name="T78" fmla="*/ 82 w 100"/>
                  <a:gd name="T79" fmla="*/ 50 h 101"/>
                  <a:gd name="T80" fmla="*/ 15 w 100"/>
                  <a:gd name="T81" fmla="*/ 80 h 101"/>
                  <a:gd name="T82" fmla="*/ 53 w 100"/>
                  <a:gd name="T83" fmla="*/ 80 h 101"/>
                  <a:gd name="T84" fmla="*/ 53 w 100"/>
                  <a:gd name="T85" fmla="*/ 85 h 101"/>
                  <a:gd name="T86" fmla="*/ 15 w 100"/>
                  <a:gd name="T87" fmla="*/ 85 h 101"/>
                  <a:gd name="T88" fmla="*/ 15 w 100"/>
                  <a:gd name="T89" fmla="*/ 80 h 101"/>
                  <a:gd name="T90" fmla="*/ 89 w 100"/>
                  <a:gd name="T91" fmla="*/ 82 h 101"/>
                  <a:gd name="T92" fmla="*/ 85 w 100"/>
                  <a:gd name="T93" fmla="*/ 86 h 101"/>
                  <a:gd name="T94" fmla="*/ 82 w 100"/>
                  <a:gd name="T95" fmla="*/ 82 h 101"/>
                  <a:gd name="T96" fmla="*/ 85 w 100"/>
                  <a:gd name="T97" fmla="*/ 79 h 101"/>
                  <a:gd name="T98" fmla="*/ 89 w 100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13"/>
              <p:cNvSpPr>
                <a:spLocks/>
              </p:cNvSpPr>
              <p:nvPr userDrawn="1"/>
            </p:nvSpPr>
            <p:spPr bwMode="auto">
              <a:xfrm>
                <a:off x="6397" y="953"/>
                <a:ext cx="146" cy="46"/>
              </a:xfrm>
              <a:custGeom>
                <a:avLst/>
                <a:gdLst>
                  <a:gd name="T0" fmla="*/ 0 w 87"/>
                  <a:gd name="T1" fmla="*/ 10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10 h 27"/>
                  <a:gd name="T8" fmla="*/ 0 w 87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214"/>
              <p:cNvSpPr>
                <a:spLocks noChangeArrowheads="1"/>
              </p:cNvSpPr>
              <p:nvPr userDrawn="1"/>
            </p:nvSpPr>
            <p:spPr bwMode="auto">
              <a:xfrm>
                <a:off x="6397" y="1013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15"/>
              <p:cNvSpPr>
                <a:spLocks/>
              </p:cNvSpPr>
              <p:nvPr userDrawn="1"/>
            </p:nvSpPr>
            <p:spPr bwMode="auto">
              <a:xfrm>
                <a:off x="6397" y="1058"/>
                <a:ext cx="146" cy="46"/>
              </a:xfrm>
              <a:custGeom>
                <a:avLst/>
                <a:gdLst>
                  <a:gd name="T0" fmla="*/ 0 w 87"/>
                  <a:gd name="T1" fmla="*/ 18 h 27"/>
                  <a:gd name="T2" fmla="*/ 87 w 87"/>
                  <a:gd name="T3" fmla="*/ 18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16"/>
              <p:cNvSpPr>
                <a:spLocks noEditPoints="1"/>
              </p:cNvSpPr>
              <p:nvPr userDrawn="1"/>
            </p:nvSpPr>
            <p:spPr bwMode="auto">
              <a:xfrm>
                <a:off x="7607" y="2860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17"/>
              <p:cNvSpPr>
                <a:spLocks noEditPoints="1"/>
              </p:cNvSpPr>
              <p:nvPr userDrawn="1"/>
            </p:nvSpPr>
            <p:spPr bwMode="auto">
              <a:xfrm>
                <a:off x="7604" y="146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18"/>
              <p:cNvSpPr>
                <a:spLocks noEditPoints="1"/>
              </p:cNvSpPr>
              <p:nvPr userDrawn="1"/>
            </p:nvSpPr>
            <p:spPr bwMode="auto">
              <a:xfrm>
                <a:off x="7156" y="2744"/>
                <a:ext cx="169" cy="169"/>
              </a:xfrm>
              <a:custGeom>
                <a:avLst/>
                <a:gdLst>
                  <a:gd name="T0" fmla="*/ 115 w 169"/>
                  <a:gd name="T1" fmla="*/ 76 h 169"/>
                  <a:gd name="T2" fmla="*/ 53 w 169"/>
                  <a:gd name="T3" fmla="*/ 76 h 169"/>
                  <a:gd name="T4" fmla="*/ 53 w 169"/>
                  <a:gd name="T5" fmla="*/ 67 h 169"/>
                  <a:gd name="T6" fmla="*/ 115 w 169"/>
                  <a:gd name="T7" fmla="*/ 67 h 169"/>
                  <a:gd name="T8" fmla="*/ 115 w 169"/>
                  <a:gd name="T9" fmla="*/ 76 h 169"/>
                  <a:gd name="T10" fmla="*/ 115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5 w 169"/>
                  <a:gd name="T17" fmla="*/ 104 h 169"/>
                  <a:gd name="T18" fmla="*/ 115 w 169"/>
                  <a:gd name="T19" fmla="*/ 96 h 169"/>
                  <a:gd name="T20" fmla="*/ 115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5 w 169"/>
                  <a:gd name="T27" fmla="*/ 47 h 169"/>
                  <a:gd name="T28" fmla="*/ 115 w 169"/>
                  <a:gd name="T29" fmla="*/ 39 h 169"/>
                  <a:gd name="T30" fmla="*/ 115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5 w 169"/>
                  <a:gd name="T37" fmla="*/ 133 h 169"/>
                  <a:gd name="T38" fmla="*/ 115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1 w 169"/>
                  <a:gd name="T51" fmla="*/ 8 h 169"/>
                  <a:gd name="T52" fmla="*/ 7 w 169"/>
                  <a:gd name="T53" fmla="*/ 8 h 169"/>
                  <a:gd name="T54" fmla="*/ 7 w 169"/>
                  <a:gd name="T55" fmla="*/ 162 h 169"/>
                  <a:gd name="T56" fmla="*/ 161 w 169"/>
                  <a:gd name="T57" fmla="*/ 162 h 169"/>
                  <a:gd name="T58" fmla="*/ 161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5" y="76"/>
                    </a:moveTo>
                    <a:lnTo>
                      <a:pt x="53" y="76"/>
                    </a:lnTo>
                    <a:lnTo>
                      <a:pt x="53" y="67"/>
                    </a:lnTo>
                    <a:lnTo>
                      <a:pt x="115" y="67"/>
                    </a:lnTo>
                    <a:lnTo>
                      <a:pt x="115" y="76"/>
                    </a:lnTo>
                    <a:close/>
                    <a:moveTo>
                      <a:pt x="115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5" y="104"/>
                    </a:lnTo>
                    <a:lnTo>
                      <a:pt x="115" y="96"/>
                    </a:lnTo>
                    <a:close/>
                    <a:moveTo>
                      <a:pt x="115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5" y="47"/>
                    </a:lnTo>
                    <a:lnTo>
                      <a:pt x="115" y="39"/>
                    </a:lnTo>
                    <a:close/>
                    <a:moveTo>
                      <a:pt x="115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5" y="133"/>
                    </a:lnTo>
                    <a:lnTo>
                      <a:pt x="115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1" y="8"/>
                    </a:moveTo>
                    <a:lnTo>
                      <a:pt x="7" y="8"/>
                    </a:lnTo>
                    <a:lnTo>
                      <a:pt x="7" y="162"/>
                    </a:lnTo>
                    <a:lnTo>
                      <a:pt x="161" y="162"/>
                    </a:lnTo>
                    <a:lnTo>
                      <a:pt x="16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19"/>
              <p:cNvSpPr>
                <a:spLocks noEditPoints="1"/>
              </p:cNvSpPr>
              <p:nvPr userDrawn="1"/>
            </p:nvSpPr>
            <p:spPr bwMode="auto">
              <a:xfrm>
                <a:off x="7400" y="776"/>
                <a:ext cx="170" cy="73"/>
              </a:xfrm>
              <a:custGeom>
                <a:avLst/>
                <a:gdLst>
                  <a:gd name="T0" fmla="*/ 78 w 101"/>
                  <a:gd name="T1" fmla="*/ 34 h 43"/>
                  <a:gd name="T2" fmla="*/ 78 w 101"/>
                  <a:gd name="T3" fmla="*/ 33 h 43"/>
                  <a:gd name="T4" fmla="*/ 78 w 101"/>
                  <a:gd name="T5" fmla="*/ 0 h 43"/>
                  <a:gd name="T6" fmla="*/ 23 w 101"/>
                  <a:gd name="T7" fmla="*/ 0 h 43"/>
                  <a:gd name="T8" fmla="*/ 23 w 101"/>
                  <a:gd name="T9" fmla="*/ 33 h 43"/>
                  <a:gd name="T10" fmla="*/ 23 w 101"/>
                  <a:gd name="T11" fmla="*/ 34 h 43"/>
                  <a:gd name="T12" fmla="*/ 0 w 101"/>
                  <a:gd name="T13" fmla="*/ 34 h 43"/>
                  <a:gd name="T14" fmla="*/ 0 w 101"/>
                  <a:gd name="T15" fmla="*/ 43 h 43"/>
                  <a:gd name="T16" fmla="*/ 101 w 101"/>
                  <a:gd name="T17" fmla="*/ 43 h 43"/>
                  <a:gd name="T18" fmla="*/ 101 w 101"/>
                  <a:gd name="T19" fmla="*/ 34 h 43"/>
                  <a:gd name="T20" fmla="*/ 78 w 101"/>
                  <a:gd name="T21" fmla="*/ 34 h 43"/>
                  <a:gd name="T22" fmla="*/ 66 w 101"/>
                  <a:gd name="T23" fmla="*/ 29 h 43"/>
                  <a:gd name="T24" fmla="*/ 66 w 101"/>
                  <a:gd name="T25" fmla="*/ 29 h 43"/>
                  <a:gd name="T26" fmla="*/ 35 w 101"/>
                  <a:gd name="T27" fmla="*/ 29 h 43"/>
                  <a:gd name="T28" fmla="*/ 35 w 101"/>
                  <a:gd name="T29" fmla="*/ 29 h 43"/>
                  <a:gd name="T30" fmla="*/ 35 w 101"/>
                  <a:gd name="T31" fmla="*/ 11 h 43"/>
                  <a:gd name="T32" fmla="*/ 66 w 101"/>
                  <a:gd name="T33" fmla="*/ 11 h 43"/>
                  <a:gd name="T34" fmla="*/ 66 w 101"/>
                  <a:gd name="T3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43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20"/>
              <p:cNvSpPr>
                <a:spLocks noChangeArrowheads="1"/>
              </p:cNvSpPr>
              <p:nvPr userDrawn="1"/>
            </p:nvSpPr>
            <p:spPr bwMode="auto">
              <a:xfrm>
                <a:off x="7400" y="871"/>
                <a:ext cx="170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21"/>
              <p:cNvSpPr>
                <a:spLocks noChangeArrowheads="1"/>
              </p:cNvSpPr>
              <p:nvPr userDrawn="1"/>
            </p:nvSpPr>
            <p:spPr bwMode="auto">
              <a:xfrm>
                <a:off x="7400" y="903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2"/>
              <p:cNvSpPr>
                <a:spLocks noChangeArrowheads="1"/>
              </p:cNvSpPr>
              <p:nvPr userDrawn="1"/>
            </p:nvSpPr>
            <p:spPr bwMode="auto">
              <a:xfrm>
                <a:off x="7400" y="935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3"/>
              <p:cNvSpPr>
                <a:spLocks noEditPoints="1"/>
              </p:cNvSpPr>
              <p:nvPr userDrawn="1"/>
            </p:nvSpPr>
            <p:spPr bwMode="auto">
              <a:xfrm>
                <a:off x="3463" y="1393"/>
                <a:ext cx="763" cy="761"/>
              </a:xfrm>
              <a:custGeom>
                <a:avLst/>
                <a:gdLst>
                  <a:gd name="T0" fmla="*/ 226 w 452"/>
                  <a:gd name="T1" fmla="*/ 0 h 450"/>
                  <a:gd name="T2" fmla="*/ 0 w 452"/>
                  <a:gd name="T3" fmla="*/ 225 h 450"/>
                  <a:gd name="T4" fmla="*/ 226 w 452"/>
                  <a:gd name="T5" fmla="*/ 450 h 450"/>
                  <a:gd name="T6" fmla="*/ 452 w 452"/>
                  <a:gd name="T7" fmla="*/ 225 h 450"/>
                  <a:gd name="T8" fmla="*/ 226 w 452"/>
                  <a:gd name="T9" fmla="*/ 0 h 450"/>
                  <a:gd name="T10" fmla="*/ 226 w 452"/>
                  <a:gd name="T11" fmla="*/ 432 h 450"/>
                  <a:gd name="T12" fmla="*/ 20 w 452"/>
                  <a:gd name="T13" fmla="*/ 226 h 450"/>
                  <a:gd name="T14" fmla="*/ 226 w 452"/>
                  <a:gd name="T15" fmla="*/ 20 h 450"/>
                  <a:gd name="T16" fmla="*/ 432 w 452"/>
                  <a:gd name="T17" fmla="*/ 226 h 450"/>
                  <a:gd name="T18" fmla="*/ 226 w 452"/>
                  <a:gd name="T19" fmla="*/ 43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450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4"/>
              <p:cNvSpPr>
                <a:spLocks/>
              </p:cNvSpPr>
              <p:nvPr userDrawn="1"/>
            </p:nvSpPr>
            <p:spPr bwMode="auto">
              <a:xfrm>
                <a:off x="3559" y="1530"/>
                <a:ext cx="571" cy="505"/>
              </a:xfrm>
              <a:custGeom>
                <a:avLst/>
                <a:gdLst>
                  <a:gd name="T0" fmla="*/ 112 w 338"/>
                  <a:gd name="T1" fmla="*/ 245 h 299"/>
                  <a:gd name="T2" fmla="*/ 54 w 338"/>
                  <a:gd name="T3" fmla="*/ 151 h 299"/>
                  <a:gd name="T4" fmla="*/ 72 w 338"/>
                  <a:gd name="T5" fmla="*/ 92 h 299"/>
                  <a:gd name="T6" fmla="*/ 146 w 338"/>
                  <a:gd name="T7" fmla="*/ 202 h 299"/>
                  <a:gd name="T8" fmla="*/ 191 w 338"/>
                  <a:gd name="T9" fmla="*/ 202 h 299"/>
                  <a:gd name="T10" fmla="*/ 265 w 338"/>
                  <a:gd name="T11" fmla="*/ 92 h 299"/>
                  <a:gd name="T12" fmla="*/ 283 w 338"/>
                  <a:gd name="T13" fmla="*/ 151 h 299"/>
                  <a:gd name="T14" fmla="*/ 232 w 338"/>
                  <a:gd name="T15" fmla="*/ 241 h 299"/>
                  <a:gd name="T16" fmla="*/ 247 w 338"/>
                  <a:gd name="T17" fmla="*/ 296 h 299"/>
                  <a:gd name="T18" fmla="*/ 338 w 338"/>
                  <a:gd name="T19" fmla="*/ 146 h 299"/>
                  <a:gd name="T20" fmla="*/ 256 w 338"/>
                  <a:gd name="T21" fmla="*/ 0 h 299"/>
                  <a:gd name="T22" fmla="*/ 169 w 338"/>
                  <a:gd name="T23" fmla="*/ 133 h 299"/>
                  <a:gd name="T24" fmla="*/ 84 w 338"/>
                  <a:gd name="T25" fmla="*/ 0 h 299"/>
                  <a:gd name="T26" fmla="*/ 0 w 338"/>
                  <a:gd name="T27" fmla="*/ 146 h 299"/>
                  <a:gd name="T28" fmla="*/ 98 w 338"/>
                  <a:gd name="T29" fmla="*/ 299 h 299"/>
                  <a:gd name="T30" fmla="*/ 112 w 338"/>
                  <a:gd name="T31" fmla="*/ 24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8" h="299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25"/>
              <p:cNvSpPr>
                <a:spLocks/>
              </p:cNvSpPr>
              <p:nvPr userDrawn="1"/>
            </p:nvSpPr>
            <p:spPr bwMode="auto">
              <a:xfrm>
                <a:off x="879" y="1834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3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6"/>
              <p:cNvSpPr>
                <a:spLocks/>
              </p:cNvSpPr>
              <p:nvPr userDrawn="1"/>
            </p:nvSpPr>
            <p:spPr bwMode="auto">
              <a:xfrm>
                <a:off x="862" y="1794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27"/>
              <p:cNvSpPr>
                <a:spLocks/>
              </p:cNvSpPr>
              <p:nvPr userDrawn="1"/>
            </p:nvSpPr>
            <p:spPr bwMode="auto">
              <a:xfrm>
                <a:off x="830" y="1819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28"/>
              <p:cNvSpPr>
                <a:spLocks/>
              </p:cNvSpPr>
              <p:nvPr userDrawn="1"/>
            </p:nvSpPr>
            <p:spPr bwMode="auto">
              <a:xfrm>
                <a:off x="872" y="1761"/>
                <a:ext cx="159" cy="161"/>
              </a:xfrm>
              <a:custGeom>
                <a:avLst/>
                <a:gdLst>
                  <a:gd name="T0" fmla="*/ 78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19 h 95"/>
                  <a:gd name="T12" fmla="*/ 0 w 94"/>
                  <a:gd name="T13" fmla="*/ 16 h 95"/>
                  <a:gd name="T14" fmla="*/ 52 w 94"/>
                  <a:gd name="T15" fmla="*/ 5 h 95"/>
                  <a:gd name="T16" fmla="*/ 85 w 94"/>
                  <a:gd name="T17" fmla="*/ 33 h 95"/>
                  <a:gd name="T18" fmla="*/ 89 w 94"/>
                  <a:gd name="T19" fmla="*/ 75 h 95"/>
                  <a:gd name="T20" fmla="*/ 78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9"/>
              <p:cNvSpPr>
                <a:spLocks/>
              </p:cNvSpPr>
              <p:nvPr userDrawn="1"/>
            </p:nvSpPr>
            <p:spPr bwMode="auto">
              <a:xfrm>
                <a:off x="1328" y="776"/>
                <a:ext cx="343" cy="76"/>
              </a:xfrm>
              <a:custGeom>
                <a:avLst/>
                <a:gdLst>
                  <a:gd name="T0" fmla="*/ 0 w 343"/>
                  <a:gd name="T1" fmla="*/ 76 h 76"/>
                  <a:gd name="T2" fmla="*/ 0 w 343"/>
                  <a:gd name="T3" fmla="*/ 68 h 76"/>
                  <a:gd name="T4" fmla="*/ 341 w 343"/>
                  <a:gd name="T5" fmla="*/ 0 h 76"/>
                  <a:gd name="T6" fmla="*/ 343 w 343"/>
                  <a:gd name="T7" fmla="*/ 8 h 76"/>
                  <a:gd name="T8" fmla="*/ 0 w 343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76">
                    <a:moveTo>
                      <a:pt x="0" y="76"/>
                    </a:moveTo>
                    <a:lnTo>
                      <a:pt x="0" y="68"/>
                    </a:lnTo>
                    <a:lnTo>
                      <a:pt x="341" y="0"/>
                    </a:lnTo>
                    <a:lnTo>
                      <a:pt x="343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30"/>
              <p:cNvSpPr>
                <a:spLocks/>
              </p:cNvSpPr>
              <p:nvPr userDrawn="1"/>
            </p:nvSpPr>
            <p:spPr bwMode="auto">
              <a:xfrm>
                <a:off x="1278" y="842"/>
                <a:ext cx="133" cy="83"/>
              </a:xfrm>
              <a:custGeom>
                <a:avLst/>
                <a:gdLst>
                  <a:gd name="T0" fmla="*/ 37 w 79"/>
                  <a:gd name="T1" fmla="*/ 49 h 49"/>
                  <a:gd name="T2" fmla="*/ 17 w 79"/>
                  <a:gd name="T3" fmla="*/ 44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3 w 79"/>
                  <a:gd name="T19" fmla="*/ 27 h 49"/>
                  <a:gd name="T20" fmla="*/ 48 w 79"/>
                  <a:gd name="T21" fmla="*/ 47 h 49"/>
                  <a:gd name="T22" fmla="*/ 37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1"/>
              <p:cNvSpPr>
                <a:spLocks/>
              </p:cNvSpPr>
              <p:nvPr userDrawn="1"/>
            </p:nvSpPr>
            <p:spPr bwMode="auto">
              <a:xfrm>
                <a:off x="1269" y="784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8 w 40"/>
                  <a:gd name="T9" fmla="*/ 23 h 45"/>
                  <a:gd name="T10" fmla="*/ 3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32"/>
              <p:cNvSpPr>
                <a:spLocks/>
              </p:cNvSpPr>
              <p:nvPr userDrawn="1"/>
            </p:nvSpPr>
            <p:spPr bwMode="auto">
              <a:xfrm>
                <a:off x="1237" y="796"/>
                <a:ext cx="41" cy="124"/>
              </a:xfrm>
              <a:custGeom>
                <a:avLst/>
                <a:gdLst>
                  <a:gd name="T0" fmla="*/ 21 w 24"/>
                  <a:gd name="T1" fmla="*/ 73 h 73"/>
                  <a:gd name="T2" fmla="*/ 12 w 24"/>
                  <a:gd name="T3" fmla="*/ 7 h 73"/>
                  <a:gd name="T4" fmla="*/ 17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1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33"/>
              <p:cNvSpPr>
                <a:spLocks/>
              </p:cNvSpPr>
              <p:nvPr userDrawn="1"/>
            </p:nvSpPr>
            <p:spPr bwMode="auto">
              <a:xfrm>
                <a:off x="1296" y="756"/>
                <a:ext cx="142" cy="172"/>
              </a:xfrm>
              <a:custGeom>
                <a:avLst/>
                <a:gdLst>
                  <a:gd name="T0" fmla="*/ 60 w 84"/>
                  <a:gd name="T1" fmla="*/ 102 h 102"/>
                  <a:gd name="T2" fmla="*/ 57 w 84"/>
                  <a:gd name="T3" fmla="*/ 98 h 102"/>
                  <a:gd name="T4" fmla="*/ 71 w 84"/>
                  <a:gd name="T5" fmla="*/ 83 h 102"/>
                  <a:gd name="T6" fmla="*/ 75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0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34"/>
              <p:cNvSpPr>
                <a:spLocks/>
              </p:cNvSpPr>
              <p:nvPr userDrawn="1"/>
            </p:nvSpPr>
            <p:spPr bwMode="auto">
              <a:xfrm>
                <a:off x="568" y="2909"/>
                <a:ext cx="232" cy="284"/>
              </a:xfrm>
              <a:custGeom>
                <a:avLst/>
                <a:gdLst>
                  <a:gd name="T0" fmla="*/ 227 w 232"/>
                  <a:gd name="T1" fmla="*/ 284 h 284"/>
                  <a:gd name="T2" fmla="*/ 0 w 232"/>
                  <a:gd name="T3" fmla="*/ 5 h 284"/>
                  <a:gd name="T4" fmla="*/ 7 w 232"/>
                  <a:gd name="T5" fmla="*/ 0 h 284"/>
                  <a:gd name="T6" fmla="*/ 232 w 232"/>
                  <a:gd name="T7" fmla="*/ 279 h 284"/>
                  <a:gd name="T8" fmla="*/ 227 w 23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84">
                    <a:moveTo>
                      <a:pt x="227" y="284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232" y="279"/>
                    </a:lnTo>
                    <a:lnTo>
                      <a:pt x="227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35"/>
              <p:cNvSpPr>
                <a:spLocks/>
              </p:cNvSpPr>
              <p:nvPr userDrawn="1"/>
            </p:nvSpPr>
            <p:spPr bwMode="auto">
              <a:xfrm>
                <a:off x="308" y="2913"/>
                <a:ext cx="257" cy="169"/>
              </a:xfrm>
              <a:custGeom>
                <a:avLst/>
                <a:gdLst>
                  <a:gd name="T0" fmla="*/ 5 w 257"/>
                  <a:gd name="T1" fmla="*/ 169 h 169"/>
                  <a:gd name="T2" fmla="*/ 0 w 257"/>
                  <a:gd name="T3" fmla="*/ 162 h 169"/>
                  <a:gd name="T4" fmla="*/ 252 w 257"/>
                  <a:gd name="T5" fmla="*/ 0 h 169"/>
                  <a:gd name="T6" fmla="*/ 257 w 257"/>
                  <a:gd name="T7" fmla="*/ 6 h 169"/>
                  <a:gd name="T8" fmla="*/ 5 w 257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69">
                    <a:moveTo>
                      <a:pt x="5" y="169"/>
                    </a:moveTo>
                    <a:lnTo>
                      <a:pt x="0" y="162"/>
                    </a:lnTo>
                    <a:lnTo>
                      <a:pt x="252" y="0"/>
                    </a:lnTo>
                    <a:lnTo>
                      <a:pt x="257" y="6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36"/>
              <p:cNvSpPr>
                <a:spLocks/>
              </p:cNvSpPr>
              <p:nvPr userDrawn="1"/>
            </p:nvSpPr>
            <p:spPr bwMode="auto">
              <a:xfrm>
                <a:off x="496" y="2886"/>
                <a:ext cx="116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7"/>
              <p:cNvSpPr>
                <a:spLocks/>
              </p:cNvSpPr>
              <p:nvPr userDrawn="1"/>
            </p:nvSpPr>
            <p:spPr bwMode="auto">
              <a:xfrm>
                <a:off x="524" y="2850"/>
                <a:ext cx="100" cy="36"/>
              </a:xfrm>
              <a:custGeom>
                <a:avLst/>
                <a:gdLst>
                  <a:gd name="T0" fmla="*/ 57 w 59"/>
                  <a:gd name="T1" fmla="*/ 21 h 21"/>
                  <a:gd name="T2" fmla="*/ 23 w 59"/>
                  <a:gd name="T3" fmla="*/ 3 h 21"/>
                  <a:gd name="T4" fmla="*/ 2 w 59"/>
                  <a:gd name="T5" fmla="*/ 11 h 21"/>
                  <a:gd name="T6" fmla="*/ 0 w 59"/>
                  <a:gd name="T7" fmla="*/ 8 h 21"/>
                  <a:gd name="T8" fmla="*/ 23 w 59"/>
                  <a:gd name="T9" fmla="*/ 0 h 21"/>
                  <a:gd name="T10" fmla="*/ 59 w 59"/>
                  <a:gd name="T11" fmla="*/ 19 h 21"/>
                  <a:gd name="T12" fmla="*/ 57 w 59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1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8"/>
              <p:cNvSpPr>
                <a:spLocks/>
              </p:cNvSpPr>
              <p:nvPr userDrawn="1"/>
            </p:nvSpPr>
            <p:spPr bwMode="auto">
              <a:xfrm>
                <a:off x="475" y="2826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9"/>
              <p:cNvSpPr>
                <a:spLocks/>
              </p:cNvSpPr>
              <p:nvPr userDrawn="1"/>
            </p:nvSpPr>
            <p:spPr bwMode="auto">
              <a:xfrm>
                <a:off x="533" y="2840"/>
                <a:ext cx="128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5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6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0"/>
              <p:cNvSpPr>
                <a:spLocks/>
              </p:cNvSpPr>
              <p:nvPr userDrawn="1"/>
            </p:nvSpPr>
            <p:spPr bwMode="auto">
              <a:xfrm>
                <a:off x="7807" y="1931"/>
                <a:ext cx="300" cy="240"/>
              </a:xfrm>
              <a:custGeom>
                <a:avLst/>
                <a:gdLst>
                  <a:gd name="T0" fmla="*/ 295 w 300"/>
                  <a:gd name="T1" fmla="*/ 240 h 240"/>
                  <a:gd name="T2" fmla="*/ 0 w 300"/>
                  <a:gd name="T3" fmla="*/ 6 h 240"/>
                  <a:gd name="T4" fmla="*/ 5 w 300"/>
                  <a:gd name="T5" fmla="*/ 0 h 240"/>
                  <a:gd name="T6" fmla="*/ 300 w 300"/>
                  <a:gd name="T7" fmla="*/ 235 h 240"/>
                  <a:gd name="T8" fmla="*/ 295 w 30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240">
                    <a:moveTo>
                      <a:pt x="295" y="240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00" y="235"/>
                    </a:lnTo>
                    <a:lnTo>
                      <a:pt x="29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41"/>
              <p:cNvSpPr>
                <a:spLocks/>
              </p:cNvSpPr>
              <p:nvPr userDrawn="1"/>
            </p:nvSpPr>
            <p:spPr bwMode="auto">
              <a:xfrm>
                <a:off x="8041" y="2147"/>
                <a:ext cx="125" cy="96"/>
              </a:xfrm>
              <a:custGeom>
                <a:avLst/>
                <a:gdLst>
                  <a:gd name="T0" fmla="*/ 31 w 74"/>
                  <a:gd name="T1" fmla="*/ 57 h 57"/>
                  <a:gd name="T2" fmla="*/ 19 w 74"/>
                  <a:gd name="T3" fmla="*/ 55 h 57"/>
                  <a:gd name="T4" fmla="*/ 0 w 74"/>
                  <a:gd name="T5" fmla="*/ 42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69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1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42"/>
              <p:cNvSpPr>
                <a:spLocks/>
              </p:cNvSpPr>
              <p:nvPr userDrawn="1"/>
            </p:nvSpPr>
            <p:spPr bwMode="auto">
              <a:xfrm>
                <a:off x="8023" y="2106"/>
                <a:ext cx="56" cy="88"/>
              </a:xfrm>
              <a:custGeom>
                <a:avLst/>
                <a:gdLst>
                  <a:gd name="T0" fmla="*/ 3 w 33"/>
                  <a:gd name="T1" fmla="*/ 52 h 52"/>
                  <a:gd name="T2" fmla="*/ 3 w 33"/>
                  <a:gd name="T3" fmla="*/ 27 h 52"/>
                  <a:gd name="T4" fmla="*/ 32 w 33"/>
                  <a:gd name="T5" fmla="*/ 0 h 52"/>
                  <a:gd name="T6" fmla="*/ 33 w 33"/>
                  <a:gd name="T7" fmla="*/ 3 h 52"/>
                  <a:gd name="T8" fmla="*/ 6 w 33"/>
                  <a:gd name="T9" fmla="*/ 28 h 52"/>
                  <a:gd name="T10" fmla="*/ 6 w 33"/>
                  <a:gd name="T11" fmla="*/ 51 h 52"/>
                  <a:gd name="T12" fmla="*/ 3 w 33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52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43"/>
              <p:cNvSpPr>
                <a:spLocks/>
              </p:cNvSpPr>
              <p:nvPr userDrawn="1"/>
            </p:nvSpPr>
            <p:spPr bwMode="auto">
              <a:xfrm>
                <a:off x="7992" y="2132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4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44"/>
              <p:cNvSpPr>
                <a:spLocks/>
              </p:cNvSpPr>
              <p:nvPr userDrawn="1"/>
            </p:nvSpPr>
            <p:spPr bwMode="auto">
              <a:xfrm>
                <a:off x="8035" y="2073"/>
                <a:ext cx="165" cy="160"/>
              </a:xfrm>
              <a:custGeom>
                <a:avLst/>
                <a:gdLst>
                  <a:gd name="T0" fmla="*/ 78 w 98"/>
                  <a:gd name="T1" fmla="*/ 95 h 95"/>
                  <a:gd name="T2" fmla="*/ 75 w 98"/>
                  <a:gd name="T3" fmla="*/ 92 h 95"/>
                  <a:gd name="T4" fmla="*/ 84 w 98"/>
                  <a:gd name="T5" fmla="*/ 74 h 95"/>
                  <a:gd name="T6" fmla="*/ 51 w 98"/>
                  <a:gd name="T7" fmla="*/ 11 h 95"/>
                  <a:gd name="T8" fmla="*/ 3 w 98"/>
                  <a:gd name="T9" fmla="*/ 20 h 95"/>
                  <a:gd name="T10" fmla="*/ 0 w 98"/>
                  <a:gd name="T11" fmla="*/ 16 h 95"/>
                  <a:gd name="T12" fmla="*/ 52 w 98"/>
                  <a:gd name="T13" fmla="*/ 6 h 95"/>
                  <a:gd name="T14" fmla="*/ 89 w 98"/>
                  <a:gd name="T15" fmla="*/ 76 h 95"/>
                  <a:gd name="T16" fmla="*/ 78 w 98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45"/>
              <p:cNvSpPr>
                <a:spLocks/>
              </p:cNvSpPr>
              <p:nvPr userDrawn="1"/>
            </p:nvSpPr>
            <p:spPr bwMode="auto">
              <a:xfrm>
                <a:off x="3887" y="590"/>
                <a:ext cx="133" cy="735"/>
              </a:xfrm>
              <a:custGeom>
                <a:avLst/>
                <a:gdLst>
                  <a:gd name="T0" fmla="*/ 8 w 133"/>
                  <a:gd name="T1" fmla="*/ 735 h 735"/>
                  <a:gd name="T2" fmla="*/ 0 w 133"/>
                  <a:gd name="T3" fmla="*/ 735 h 735"/>
                  <a:gd name="T4" fmla="*/ 127 w 133"/>
                  <a:gd name="T5" fmla="*/ 0 h 735"/>
                  <a:gd name="T6" fmla="*/ 133 w 133"/>
                  <a:gd name="T7" fmla="*/ 2 h 735"/>
                  <a:gd name="T8" fmla="*/ 8 w 133"/>
                  <a:gd name="T9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735">
                    <a:moveTo>
                      <a:pt x="8" y="735"/>
                    </a:moveTo>
                    <a:lnTo>
                      <a:pt x="0" y="735"/>
                    </a:lnTo>
                    <a:lnTo>
                      <a:pt x="127" y="0"/>
                    </a:lnTo>
                    <a:lnTo>
                      <a:pt x="133" y="2"/>
                    </a:lnTo>
                    <a:lnTo>
                      <a:pt x="8" y="7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46"/>
              <p:cNvSpPr>
                <a:spLocks/>
              </p:cNvSpPr>
              <p:nvPr userDrawn="1"/>
            </p:nvSpPr>
            <p:spPr bwMode="auto">
              <a:xfrm>
                <a:off x="3630" y="999"/>
                <a:ext cx="117" cy="342"/>
              </a:xfrm>
              <a:custGeom>
                <a:avLst/>
                <a:gdLst>
                  <a:gd name="T0" fmla="*/ 108 w 117"/>
                  <a:gd name="T1" fmla="*/ 342 h 342"/>
                  <a:gd name="T2" fmla="*/ 0 w 117"/>
                  <a:gd name="T3" fmla="*/ 3 h 342"/>
                  <a:gd name="T4" fmla="*/ 9 w 117"/>
                  <a:gd name="T5" fmla="*/ 0 h 342"/>
                  <a:gd name="T6" fmla="*/ 117 w 117"/>
                  <a:gd name="T7" fmla="*/ 338 h 342"/>
                  <a:gd name="T8" fmla="*/ 108 w 117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42">
                    <a:moveTo>
                      <a:pt x="108" y="342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117" y="338"/>
                    </a:lnTo>
                    <a:lnTo>
                      <a:pt x="108" y="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47"/>
              <p:cNvSpPr>
                <a:spLocks/>
              </p:cNvSpPr>
              <p:nvPr userDrawn="1"/>
            </p:nvSpPr>
            <p:spPr bwMode="auto">
              <a:xfrm>
                <a:off x="3752" y="2280"/>
                <a:ext cx="25" cy="217"/>
              </a:xfrm>
              <a:custGeom>
                <a:avLst/>
                <a:gdLst>
                  <a:gd name="T0" fmla="*/ 8 w 25"/>
                  <a:gd name="T1" fmla="*/ 217 h 217"/>
                  <a:gd name="T2" fmla="*/ 0 w 25"/>
                  <a:gd name="T3" fmla="*/ 217 h 217"/>
                  <a:gd name="T4" fmla="*/ 18 w 25"/>
                  <a:gd name="T5" fmla="*/ 0 h 217"/>
                  <a:gd name="T6" fmla="*/ 25 w 25"/>
                  <a:gd name="T7" fmla="*/ 0 h 217"/>
                  <a:gd name="T8" fmla="*/ 8 w 2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7">
                    <a:moveTo>
                      <a:pt x="8" y="217"/>
                    </a:moveTo>
                    <a:lnTo>
                      <a:pt x="0" y="21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8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8"/>
              <p:cNvSpPr>
                <a:spLocks/>
              </p:cNvSpPr>
              <p:nvPr userDrawn="1"/>
            </p:nvSpPr>
            <p:spPr bwMode="auto">
              <a:xfrm>
                <a:off x="6248" y="429"/>
                <a:ext cx="442" cy="186"/>
              </a:xfrm>
              <a:custGeom>
                <a:avLst/>
                <a:gdLst>
                  <a:gd name="T0" fmla="*/ 439 w 442"/>
                  <a:gd name="T1" fmla="*/ 186 h 186"/>
                  <a:gd name="T2" fmla="*/ 0 w 442"/>
                  <a:gd name="T3" fmla="*/ 7 h 186"/>
                  <a:gd name="T4" fmla="*/ 3 w 442"/>
                  <a:gd name="T5" fmla="*/ 0 h 186"/>
                  <a:gd name="T6" fmla="*/ 442 w 442"/>
                  <a:gd name="T7" fmla="*/ 180 h 186"/>
                  <a:gd name="T8" fmla="*/ 439 w 442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186">
                    <a:moveTo>
                      <a:pt x="439" y="186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42" y="180"/>
                    </a:lnTo>
                    <a:lnTo>
                      <a:pt x="439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9"/>
              <p:cNvSpPr>
                <a:spLocks/>
              </p:cNvSpPr>
              <p:nvPr userDrawn="1"/>
            </p:nvSpPr>
            <p:spPr bwMode="auto">
              <a:xfrm>
                <a:off x="6694" y="419"/>
                <a:ext cx="567" cy="203"/>
              </a:xfrm>
              <a:custGeom>
                <a:avLst/>
                <a:gdLst>
                  <a:gd name="T0" fmla="*/ 3 w 567"/>
                  <a:gd name="T1" fmla="*/ 203 h 203"/>
                  <a:gd name="T2" fmla="*/ 0 w 567"/>
                  <a:gd name="T3" fmla="*/ 196 h 203"/>
                  <a:gd name="T4" fmla="*/ 564 w 567"/>
                  <a:gd name="T5" fmla="*/ 0 h 203"/>
                  <a:gd name="T6" fmla="*/ 567 w 567"/>
                  <a:gd name="T7" fmla="*/ 7 h 203"/>
                  <a:gd name="T8" fmla="*/ 3 w 567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203">
                    <a:moveTo>
                      <a:pt x="3" y="203"/>
                    </a:moveTo>
                    <a:lnTo>
                      <a:pt x="0" y="196"/>
                    </a:lnTo>
                    <a:lnTo>
                      <a:pt x="564" y="0"/>
                    </a:lnTo>
                    <a:lnTo>
                      <a:pt x="567" y="7"/>
                    </a:lnTo>
                    <a:lnTo>
                      <a:pt x="3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0"/>
              <p:cNvSpPr>
                <a:spLocks/>
              </p:cNvSpPr>
              <p:nvPr userDrawn="1"/>
            </p:nvSpPr>
            <p:spPr bwMode="auto">
              <a:xfrm>
                <a:off x="6619" y="582"/>
                <a:ext cx="117" cy="106"/>
              </a:xfrm>
              <a:custGeom>
                <a:avLst/>
                <a:gdLst>
                  <a:gd name="T0" fmla="*/ 41 w 69"/>
                  <a:gd name="T1" fmla="*/ 63 h 63"/>
                  <a:gd name="T2" fmla="*/ 13 w 69"/>
                  <a:gd name="T3" fmla="*/ 51 h 63"/>
                  <a:gd name="T4" fmla="*/ 0 w 69"/>
                  <a:gd name="T5" fmla="*/ 23 h 63"/>
                  <a:gd name="T6" fmla="*/ 6 w 69"/>
                  <a:gd name="T7" fmla="*/ 0 h 63"/>
                  <a:gd name="T8" fmla="*/ 8 w 69"/>
                  <a:gd name="T9" fmla="*/ 2 h 63"/>
                  <a:gd name="T10" fmla="*/ 3 w 69"/>
                  <a:gd name="T11" fmla="*/ 22 h 63"/>
                  <a:gd name="T12" fmla="*/ 15 w 69"/>
                  <a:gd name="T13" fmla="*/ 49 h 63"/>
                  <a:gd name="T14" fmla="*/ 42 w 69"/>
                  <a:gd name="T15" fmla="*/ 60 h 63"/>
                  <a:gd name="T16" fmla="*/ 67 w 69"/>
                  <a:gd name="T17" fmla="*/ 50 h 63"/>
                  <a:gd name="T18" fmla="*/ 69 w 69"/>
                  <a:gd name="T19" fmla="*/ 52 h 63"/>
                  <a:gd name="T20" fmla="*/ 43 w 69"/>
                  <a:gd name="T21" fmla="*/ 63 h 63"/>
                  <a:gd name="T22" fmla="*/ 41 w 69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51"/>
              <p:cNvSpPr>
                <a:spLocks/>
              </p:cNvSpPr>
              <p:nvPr userDrawn="1"/>
            </p:nvSpPr>
            <p:spPr bwMode="auto">
              <a:xfrm>
                <a:off x="6648" y="548"/>
                <a:ext cx="100" cy="34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52"/>
              <p:cNvSpPr>
                <a:spLocks/>
              </p:cNvSpPr>
              <p:nvPr userDrawn="1"/>
            </p:nvSpPr>
            <p:spPr bwMode="auto">
              <a:xfrm>
                <a:off x="6599" y="522"/>
                <a:ext cx="103" cy="73"/>
              </a:xfrm>
              <a:custGeom>
                <a:avLst/>
                <a:gdLst>
                  <a:gd name="T0" fmla="*/ 4 w 61"/>
                  <a:gd name="T1" fmla="*/ 43 h 43"/>
                  <a:gd name="T2" fmla="*/ 0 w 61"/>
                  <a:gd name="T3" fmla="*/ 42 h 43"/>
                  <a:gd name="T4" fmla="*/ 52 w 61"/>
                  <a:gd name="T5" fmla="*/ 0 h 43"/>
                  <a:gd name="T6" fmla="*/ 61 w 61"/>
                  <a:gd name="T7" fmla="*/ 1 h 43"/>
                  <a:gd name="T8" fmla="*/ 60 w 61"/>
                  <a:gd name="T9" fmla="*/ 6 h 43"/>
                  <a:gd name="T10" fmla="*/ 52 w 61"/>
                  <a:gd name="T11" fmla="*/ 5 h 43"/>
                  <a:gd name="T12" fmla="*/ 4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53"/>
              <p:cNvSpPr>
                <a:spLocks/>
              </p:cNvSpPr>
              <p:nvPr userDrawn="1"/>
            </p:nvSpPr>
            <p:spPr bwMode="auto">
              <a:xfrm>
                <a:off x="6655" y="538"/>
                <a:ext cx="130" cy="174"/>
              </a:xfrm>
              <a:custGeom>
                <a:avLst/>
                <a:gdLst>
                  <a:gd name="T0" fmla="*/ 21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8 h 103"/>
                  <a:gd name="T8" fmla="*/ 58 w 77"/>
                  <a:gd name="T9" fmla="*/ 82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7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1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4"/>
              <p:cNvSpPr>
                <a:spLocks noEditPoints="1"/>
              </p:cNvSpPr>
              <p:nvPr userDrawn="1"/>
            </p:nvSpPr>
            <p:spPr bwMode="auto">
              <a:xfrm>
                <a:off x="-136" y="188"/>
                <a:ext cx="149" cy="155"/>
              </a:xfrm>
              <a:custGeom>
                <a:avLst/>
                <a:gdLst>
                  <a:gd name="T0" fmla="*/ 88 w 88"/>
                  <a:gd name="T1" fmla="*/ 83 h 92"/>
                  <a:gd name="T2" fmla="*/ 62 w 88"/>
                  <a:gd name="T3" fmla="*/ 27 h 92"/>
                  <a:gd name="T4" fmla="*/ 62 w 88"/>
                  <a:gd name="T5" fmla="*/ 4 h 92"/>
                  <a:gd name="T6" fmla="*/ 64 w 88"/>
                  <a:gd name="T7" fmla="*/ 4 h 92"/>
                  <a:gd name="T8" fmla="*/ 64 w 88"/>
                  <a:gd name="T9" fmla="*/ 0 h 92"/>
                  <a:gd name="T10" fmla="*/ 24 w 88"/>
                  <a:gd name="T11" fmla="*/ 0 h 92"/>
                  <a:gd name="T12" fmla="*/ 24 w 88"/>
                  <a:gd name="T13" fmla="*/ 4 h 92"/>
                  <a:gd name="T14" fmla="*/ 26 w 88"/>
                  <a:gd name="T15" fmla="*/ 4 h 92"/>
                  <a:gd name="T16" fmla="*/ 26 w 88"/>
                  <a:gd name="T17" fmla="*/ 27 h 92"/>
                  <a:gd name="T18" fmla="*/ 0 w 88"/>
                  <a:gd name="T19" fmla="*/ 83 h 92"/>
                  <a:gd name="T20" fmla="*/ 1 w 88"/>
                  <a:gd name="T21" fmla="*/ 89 h 92"/>
                  <a:gd name="T22" fmla="*/ 7 w 88"/>
                  <a:gd name="T23" fmla="*/ 92 h 92"/>
                  <a:gd name="T24" fmla="*/ 81 w 88"/>
                  <a:gd name="T25" fmla="*/ 92 h 92"/>
                  <a:gd name="T26" fmla="*/ 87 w 88"/>
                  <a:gd name="T27" fmla="*/ 89 h 92"/>
                  <a:gd name="T28" fmla="*/ 88 w 88"/>
                  <a:gd name="T29" fmla="*/ 83 h 92"/>
                  <a:gd name="T30" fmla="*/ 55 w 88"/>
                  <a:gd name="T31" fmla="*/ 78 h 92"/>
                  <a:gd name="T32" fmla="*/ 51 w 88"/>
                  <a:gd name="T33" fmla="*/ 74 h 92"/>
                  <a:gd name="T34" fmla="*/ 55 w 88"/>
                  <a:gd name="T35" fmla="*/ 70 h 92"/>
                  <a:gd name="T36" fmla="*/ 59 w 88"/>
                  <a:gd name="T37" fmla="*/ 74 h 92"/>
                  <a:gd name="T38" fmla="*/ 55 w 88"/>
                  <a:gd name="T39" fmla="*/ 78 h 92"/>
                  <a:gd name="T40" fmla="*/ 50 w 88"/>
                  <a:gd name="T41" fmla="*/ 61 h 92"/>
                  <a:gd name="T42" fmla="*/ 40 w 88"/>
                  <a:gd name="T43" fmla="*/ 72 h 92"/>
                  <a:gd name="T44" fmla="*/ 29 w 88"/>
                  <a:gd name="T45" fmla="*/ 61 h 92"/>
                  <a:gd name="T46" fmla="*/ 15 w 88"/>
                  <a:gd name="T47" fmla="*/ 61 h 92"/>
                  <a:gd name="T48" fmla="*/ 30 w 88"/>
                  <a:gd name="T49" fmla="*/ 28 h 92"/>
                  <a:gd name="T50" fmla="*/ 30 w 88"/>
                  <a:gd name="T51" fmla="*/ 4 h 92"/>
                  <a:gd name="T52" fmla="*/ 58 w 88"/>
                  <a:gd name="T53" fmla="*/ 4 h 92"/>
                  <a:gd name="T54" fmla="*/ 58 w 88"/>
                  <a:gd name="T55" fmla="*/ 27 h 92"/>
                  <a:gd name="T56" fmla="*/ 43 w 88"/>
                  <a:gd name="T57" fmla="*/ 27 h 92"/>
                  <a:gd name="T58" fmla="*/ 43 w 88"/>
                  <a:gd name="T59" fmla="*/ 31 h 92"/>
                  <a:gd name="T60" fmla="*/ 59 w 88"/>
                  <a:gd name="T61" fmla="*/ 31 h 92"/>
                  <a:gd name="T62" fmla="*/ 61 w 88"/>
                  <a:gd name="T63" fmla="*/ 36 h 92"/>
                  <a:gd name="T64" fmla="*/ 46 w 88"/>
                  <a:gd name="T65" fmla="*/ 36 h 92"/>
                  <a:gd name="T66" fmla="*/ 46 w 88"/>
                  <a:gd name="T67" fmla="*/ 40 h 92"/>
                  <a:gd name="T68" fmla="*/ 63 w 88"/>
                  <a:gd name="T69" fmla="*/ 40 h 92"/>
                  <a:gd name="T70" fmla="*/ 63 w 88"/>
                  <a:gd name="T71" fmla="*/ 39 h 92"/>
                  <a:gd name="T72" fmla="*/ 65 w 88"/>
                  <a:gd name="T73" fmla="*/ 44 h 92"/>
                  <a:gd name="T74" fmla="*/ 50 w 88"/>
                  <a:gd name="T75" fmla="*/ 44 h 92"/>
                  <a:gd name="T76" fmla="*/ 50 w 88"/>
                  <a:gd name="T77" fmla="*/ 48 h 92"/>
                  <a:gd name="T78" fmla="*/ 67 w 88"/>
                  <a:gd name="T79" fmla="*/ 48 h 92"/>
                  <a:gd name="T80" fmla="*/ 67 w 88"/>
                  <a:gd name="T81" fmla="*/ 48 h 92"/>
                  <a:gd name="T82" fmla="*/ 73 w 88"/>
                  <a:gd name="T83" fmla="*/ 61 h 92"/>
                  <a:gd name="T84" fmla="*/ 50 w 88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255"/>
              <p:cNvSpPr>
                <a:spLocks noChangeArrowheads="1"/>
              </p:cNvSpPr>
              <p:nvPr userDrawn="1"/>
            </p:nvSpPr>
            <p:spPr bwMode="auto">
              <a:xfrm>
                <a:off x="-85" y="267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56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57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7 w 578"/>
                  <a:gd name="T61" fmla="*/ 273 h 576"/>
                  <a:gd name="T62" fmla="*/ 3 w 578"/>
                  <a:gd name="T63" fmla="*/ 264 h 576"/>
                  <a:gd name="T64" fmla="*/ 576 w 578"/>
                  <a:gd name="T65" fmla="*/ 266 h 576"/>
                  <a:gd name="T66" fmla="*/ 572 w 578"/>
                  <a:gd name="T67" fmla="*/ 241 h 576"/>
                  <a:gd name="T68" fmla="*/ 9 w 578"/>
                  <a:gd name="T69" fmla="*/ 217 h 576"/>
                  <a:gd name="T70" fmla="*/ 570 w 578"/>
                  <a:gd name="T71" fmla="*/ 217 h 576"/>
                  <a:gd name="T72" fmla="*/ 13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59 h 576"/>
                  <a:gd name="T78" fmla="*/ 37 w 578"/>
                  <a:gd name="T79" fmla="*/ 152 h 576"/>
                  <a:gd name="T80" fmla="*/ 543 w 578"/>
                  <a:gd name="T81" fmla="*/ 153 h 576"/>
                  <a:gd name="T82" fmla="*/ 529 w 578"/>
                  <a:gd name="T83" fmla="*/ 132 h 576"/>
                  <a:gd name="T84" fmla="*/ 61 w 578"/>
                  <a:gd name="T85" fmla="*/ 111 h 576"/>
                  <a:gd name="T86" fmla="*/ 517 w 578"/>
                  <a:gd name="T87" fmla="*/ 111 h 576"/>
                  <a:gd name="T88" fmla="*/ 68 w 578"/>
                  <a:gd name="T89" fmla="*/ 106 h 576"/>
                  <a:gd name="T90" fmla="*/ 83 w 578"/>
                  <a:gd name="T91" fmla="*/ 88 h 576"/>
                  <a:gd name="T92" fmla="*/ 473 w 578"/>
                  <a:gd name="T93" fmla="*/ 67 h 576"/>
                  <a:gd name="T94" fmla="*/ 113 w 578"/>
                  <a:gd name="T95" fmla="*/ 63 h 576"/>
                  <a:gd name="T96" fmla="*/ 466 w 578"/>
                  <a:gd name="T97" fmla="*/ 63 h 576"/>
                  <a:gd name="T98" fmla="*/ 446 w 578"/>
                  <a:gd name="T99" fmla="*/ 49 h 576"/>
                  <a:gd name="T100" fmla="*/ 152 w 578"/>
                  <a:gd name="T101" fmla="*/ 35 h 576"/>
                  <a:gd name="T102" fmla="*/ 427 w 578"/>
                  <a:gd name="T103" fmla="*/ 35 h 576"/>
                  <a:gd name="T104" fmla="*/ 161 w 578"/>
                  <a:gd name="T105" fmla="*/ 33 h 576"/>
                  <a:gd name="T106" fmla="*/ 181 w 578"/>
                  <a:gd name="T107" fmla="*/ 22 h 576"/>
                  <a:gd name="T108" fmla="*/ 368 w 578"/>
                  <a:gd name="T109" fmla="*/ 12 h 576"/>
                  <a:gd name="T110" fmla="*/ 219 w 578"/>
                  <a:gd name="T111" fmla="*/ 11 h 576"/>
                  <a:gd name="T112" fmla="*/ 360 w 578"/>
                  <a:gd name="T113" fmla="*/ 11 h 576"/>
                  <a:gd name="T114" fmla="*/ 337 w 578"/>
                  <a:gd name="T115" fmla="*/ 6 h 576"/>
                  <a:gd name="T116" fmla="*/ 265 w 578"/>
                  <a:gd name="T117" fmla="*/ 1 h 576"/>
                  <a:gd name="T118" fmla="*/ 314 w 578"/>
                  <a:gd name="T119" fmla="*/ 1 h 576"/>
                  <a:gd name="T120" fmla="*/ 289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58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59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60"/>
              <p:cNvSpPr>
                <a:spLocks/>
              </p:cNvSpPr>
              <p:nvPr userDrawn="1"/>
            </p:nvSpPr>
            <p:spPr bwMode="auto">
              <a:xfrm>
                <a:off x="4279" y="1843"/>
                <a:ext cx="99" cy="27"/>
              </a:xfrm>
              <a:custGeom>
                <a:avLst/>
                <a:gdLst>
                  <a:gd name="T0" fmla="*/ 59 w 59"/>
                  <a:gd name="T1" fmla="*/ 12 h 16"/>
                  <a:gd name="T2" fmla="*/ 1 w 59"/>
                  <a:gd name="T3" fmla="*/ 0 h 16"/>
                  <a:gd name="T4" fmla="*/ 0 w 59"/>
                  <a:gd name="T5" fmla="*/ 5 h 16"/>
                  <a:gd name="T6" fmla="*/ 58 w 59"/>
                  <a:gd name="T7" fmla="*/ 16 h 16"/>
                  <a:gd name="T8" fmla="*/ 59 w 5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6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261"/>
              <p:cNvSpPr>
                <a:spLocks/>
              </p:cNvSpPr>
              <p:nvPr userDrawn="1"/>
            </p:nvSpPr>
            <p:spPr bwMode="auto">
              <a:xfrm>
                <a:off x="4432" y="1873"/>
                <a:ext cx="467" cy="100"/>
              </a:xfrm>
              <a:custGeom>
                <a:avLst/>
                <a:gdLst>
                  <a:gd name="T0" fmla="*/ 0 w 276"/>
                  <a:gd name="T1" fmla="*/ 0 h 59"/>
                  <a:gd name="T2" fmla="*/ 0 w 276"/>
                  <a:gd name="T3" fmla="*/ 5 h 59"/>
                  <a:gd name="T4" fmla="*/ 275 w 276"/>
                  <a:gd name="T5" fmla="*/ 59 h 59"/>
                  <a:gd name="T6" fmla="*/ 276 w 276"/>
                  <a:gd name="T7" fmla="*/ 55 h 59"/>
                  <a:gd name="T8" fmla="*/ 0 w 27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59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262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63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64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65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66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67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68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69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70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71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72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73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74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75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76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7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78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79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80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81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82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83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84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85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86"/>
              <p:cNvSpPr>
                <a:spLocks/>
              </p:cNvSpPr>
              <p:nvPr userDrawn="1"/>
            </p:nvSpPr>
            <p:spPr bwMode="auto">
              <a:xfrm>
                <a:off x="5410" y="1087"/>
                <a:ext cx="129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6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7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87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88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89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0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1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92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93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94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95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96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97"/>
              <p:cNvSpPr>
                <a:spLocks/>
              </p:cNvSpPr>
              <p:nvPr userDrawn="1"/>
            </p:nvSpPr>
            <p:spPr bwMode="auto">
              <a:xfrm>
                <a:off x="5086" y="2284"/>
                <a:ext cx="62" cy="138"/>
              </a:xfrm>
              <a:custGeom>
                <a:avLst/>
                <a:gdLst>
                  <a:gd name="T0" fmla="*/ 37 w 37"/>
                  <a:gd name="T1" fmla="*/ 82 h 82"/>
                  <a:gd name="T2" fmla="*/ 12 w 37"/>
                  <a:gd name="T3" fmla="*/ 69 h 82"/>
                  <a:gd name="T4" fmla="*/ 1 w 37"/>
                  <a:gd name="T5" fmla="*/ 39 h 82"/>
                  <a:gd name="T6" fmla="*/ 14 w 37"/>
                  <a:gd name="T7" fmla="*/ 11 h 82"/>
                  <a:gd name="T8" fmla="*/ 34 w 37"/>
                  <a:gd name="T9" fmla="*/ 0 h 82"/>
                  <a:gd name="T10" fmla="*/ 35 w 37"/>
                  <a:gd name="T11" fmla="*/ 3 h 82"/>
                  <a:gd name="T12" fmla="*/ 16 w 37"/>
                  <a:gd name="T13" fmla="*/ 13 h 82"/>
                  <a:gd name="T14" fmla="*/ 4 w 37"/>
                  <a:gd name="T15" fmla="*/ 39 h 82"/>
                  <a:gd name="T16" fmla="*/ 14 w 37"/>
                  <a:gd name="T17" fmla="*/ 67 h 82"/>
                  <a:gd name="T18" fmla="*/ 37 w 37"/>
                  <a:gd name="T19" fmla="*/ 79 h 82"/>
                  <a:gd name="T20" fmla="*/ 37 w 37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82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98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99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00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3"/>
              </a:xfrm>
              <a:custGeom>
                <a:avLst/>
                <a:gdLst>
                  <a:gd name="T0" fmla="*/ 52 w 111"/>
                  <a:gd name="T1" fmla="*/ 66 h 67"/>
                  <a:gd name="T2" fmla="*/ 11 w 111"/>
                  <a:gd name="T3" fmla="*/ 48 h 67"/>
                  <a:gd name="T4" fmla="*/ 0 w 111"/>
                  <a:gd name="T5" fmla="*/ 29 h 67"/>
                  <a:gd name="T6" fmla="*/ 4 w 111"/>
                  <a:gd name="T7" fmla="*/ 28 h 67"/>
                  <a:gd name="T8" fmla="*/ 15 w 111"/>
                  <a:gd name="T9" fmla="*/ 45 h 67"/>
                  <a:gd name="T10" fmla="*/ 87 w 111"/>
                  <a:gd name="T11" fmla="*/ 47 h 67"/>
                  <a:gd name="T12" fmla="*/ 103 w 111"/>
                  <a:gd name="T13" fmla="*/ 1 h 67"/>
                  <a:gd name="T14" fmla="*/ 107 w 111"/>
                  <a:gd name="T15" fmla="*/ 0 h 67"/>
                  <a:gd name="T16" fmla="*/ 90 w 111"/>
                  <a:gd name="T17" fmla="*/ 51 h 67"/>
                  <a:gd name="T18" fmla="*/ 52 w 111"/>
                  <a:gd name="T1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67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01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02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03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04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05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6"/>
              <p:cNvSpPr>
                <a:spLocks/>
              </p:cNvSpPr>
              <p:nvPr userDrawn="1"/>
            </p:nvSpPr>
            <p:spPr bwMode="auto">
              <a:xfrm>
                <a:off x="7288" y="2493"/>
                <a:ext cx="159" cy="161"/>
              </a:xfrm>
              <a:custGeom>
                <a:avLst/>
                <a:gdLst>
                  <a:gd name="T0" fmla="*/ 79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20 h 95"/>
                  <a:gd name="T12" fmla="*/ 0 w 94"/>
                  <a:gd name="T13" fmla="*/ 16 h 95"/>
                  <a:gd name="T14" fmla="*/ 53 w 94"/>
                  <a:gd name="T15" fmla="*/ 5 h 95"/>
                  <a:gd name="T16" fmla="*/ 86 w 94"/>
                  <a:gd name="T17" fmla="*/ 33 h 95"/>
                  <a:gd name="T18" fmla="*/ 89 w 94"/>
                  <a:gd name="T19" fmla="*/ 75 h 95"/>
                  <a:gd name="T20" fmla="*/ 79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07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2"/>
              </a:xfrm>
              <a:custGeom>
                <a:avLst/>
                <a:gdLst>
                  <a:gd name="T0" fmla="*/ 36 w 79"/>
                  <a:gd name="T1" fmla="*/ 49 h 49"/>
                  <a:gd name="T2" fmla="*/ 16 w 79"/>
                  <a:gd name="T3" fmla="*/ 43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2 w 79"/>
                  <a:gd name="T19" fmla="*/ 27 h 49"/>
                  <a:gd name="T20" fmla="*/ 48 w 79"/>
                  <a:gd name="T21" fmla="*/ 47 h 49"/>
                  <a:gd name="T22" fmla="*/ 36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08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09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10"/>
              <p:cNvSpPr>
                <a:spLocks/>
              </p:cNvSpPr>
              <p:nvPr userDrawn="1"/>
            </p:nvSpPr>
            <p:spPr bwMode="auto">
              <a:xfrm>
                <a:off x="7472" y="1090"/>
                <a:ext cx="152" cy="173"/>
              </a:xfrm>
              <a:custGeom>
                <a:avLst/>
                <a:gdLst>
                  <a:gd name="T0" fmla="*/ 61 w 90"/>
                  <a:gd name="T1" fmla="*/ 102 h 102"/>
                  <a:gd name="T2" fmla="*/ 58 w 90"/>
                  <a:gd name="T3" fmla="*/ 98 h 102"/>
                  <a:gd name="T4" fmla="*/ 71 w 90"/>
                  <a:gd name="T5" fmla="*/ 83 h 102"/>
                  <a:gd name="T6" fmla="*/ 51 w 90"/>
                  <a:gd name="T7" fmla="*/ 13 h 102"/>
                  <a:gd name="T8" fmla="*/ 2 w 90"/>
                  <a:gd name="T9" fmla="*/ 13 h 102"/>
                  <a:gd name="T10" fmla="*/ 0 w 90"/>
                  <a:gd name="T11" fmla="*/ 9 h 102"/>
                  <a:gd name="T12" fmla="*/ 53 w 90"/>
                  <a:gd name="T13" fmla="*/ 9 h 102"/>
                  <a:gd name="T14" fmla="*/ 75 w 90"/>
                  <a:gd name="T15" fmla="*/ 85 h 102"/>
                  <a:gd name="T16" fmla="*/ 61 w 9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11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12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13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14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15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16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17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71"/>
              </a:xfrm>
              <a:custGeom>
                <a:avLst/>
                <a:gdLst>
                  <a:gd name="T0" fmla="*/ 42 w 81"/>
                  <a:gd name="T1" fmla="*/ 40 h 42"/>
                  <a:gd name="T2" fmla="*/ 7 w 81"/>
                  <a:gd name="T3" fmla="*/ 22 h 42"/>
                  <a:gd name="T4" fmla="*/ 0 w 81"/>
                  <a:gd name="T5" fmla="*/ 0 h 42"/>
                  <a:gd name="T6" fmla="*/ 3 w 81"/>
                  <a:gd name="T7" fmla="*/ 0 h 42"/>
                  <a:gd name="T8" fmla="*/ 10 w 81"/>
                  <a:gd name="T9" fmla="*/ 20 h 42"/>
                  <a:gd name="T10" fmla="*/ 63 w 81"/>
                  <a:gd name="T11" fmla="*/ 30 h 42"/>
                  <a:gd name="T12" fmla="*/ 78 w 81"/>
                  <a:gd name="T13" fmla="*/ 9 h 42"/>
                  <a:gd name="T14" fmla="*/ 81 w 81"/>
                  <a:gd name="T15" fmla="*/ 10 h 42"/>
                  <a:gd name="T16" fmla="*/ 65 w 81"/>
                  <a:gd name="T17" fmla="*/ 33 h 42"/>
                  <a:gd name="T18" fmla="*/ 42 w 81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42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18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19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20"/>
              <p:cNvSpPr>
                <a:spLocks/>
              </p:cNvSpPr>
              <p:nvPr userDrawn="1"/>
            </p:nvSpPr>
            <p:spPr bwMode="auto">
              <a:xfrm>
                <a:off x="2490" y="2546"/>
                <a:ext cx="108" cy="187"/>
              </a:xfrm>
              <a:custGeom>
                <a:avLst/>
                <a:gdLst>
                  <a:gd name="T0" fmla="*/ 12 w 64"/>
                  <a:gd name="T1" fmla="*/ 111 h 111"/>
                  <a:gd name="T2" fmla="*/ 11 w 64"/>
                  <a:gd name="T3" fmla="*/ 107 h 111"/>
                  <a:gd name="T4" fmla="*/ 29 w 64"/>
                  <a:gd name="T5" fmla="*/ 99 h 111"/>
                  <a:gd name="T6" fmla="*/ 43 w 64"/>
                  <a:gd name="T7" fmla="*/ 28 h 111"/>
                  <a:gd name="T8" fmla="*/ 0 w 64"/>
                  <a:gd name="T9" fmla="*/ 5 h 111"/>
                  <a:gd name="T10" fmla="*/ 0 w 64"/>
                  <a:gd name="T11" fmla="*/ 0 h 111"/>
                  <a:gd name="T12" fmla="*/ 47 w 64"/>
                  <a:gd name="T13" fmla="*/ 25 h 111"/>
                  <a:gd name="T14" fmla="*/ 32 w 64"/>
                  <a:gd name="T15" fmla="*/ 103 h 111"/>
                  <a:gd name="T16" fmla="*/ 12 w 64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21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22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23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24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25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26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27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28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29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30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31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32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33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34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35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36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37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38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39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40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41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42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43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44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45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46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47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48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49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50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100"/>
              </a:xfrm>
              <a:custGeom>
                <a:avLst/>
                <a:gdLst>
                  <a:gd name="T0" fmla="*/ 31 w 74"/>
                  <a:gd name="T1" fmla="*/ 57 h 59"/>
                  <a:gd name="T2" fmla="*/ 19 w 74"/>
                  <a:gd name="T3" fmla="*/ 55 h 59"/>
                  <a:gd name="T4" fmla="*/ 0 w 74"/>
                  <a:gd name="T5" fmla="*/ 43 h 59"/>
                  <a:gd name="T6" fmla="*/ 2 w 74"/>
                  <a:gd name="T7" fmla="*/ 41 h 59"/>
                  <a:gd name="T8" fmla="*/ 20 w 74"/>
                  <a:gd name="T9" fmla="*/ 52 h 59"/>
                  <a:gd name="T10" fmla="*/ 68 w 74"/>
                  <a:gd name="T11" fmla="*/ 27 h 59"/>
                  <a:gd name="T12" fmla="*/ 67 w 74"/>
                  <a:gd name="T13" fmla="*/ 1 h 59"/>
                  <a:gd name="T14" fmla="*/ 70 w 74"/>
                  <a:gd name="T15" fmla="*/ 0 h 59"/>
                  <a:gd name="T16" fmla="*/ 71 w 74"/>
                  <a:gd name="T17" fmla="*/ 28 h 59"/>
                  <a:gd name="T18" fmla="*/ 31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51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52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53"/>
              <p:cNvSpPr>
                <a:spLocks/>
              </p:cNvSpPr>
              <p:nvPr userDrawn="1"/>
            </p:nvSpPr>
            <p:spPr bwMode="auto">
              <a:xfrm>
                <a:off x="5939" y="2894"/>
                <a:ext cx="165" cy="162"/>
              </a:xfrm>
              <a:custGeom>
                <a:avLst/>
                <a:gdLst>
                  <a:gd name="T0" fmla="*/ 78 w 98"/>
                  <a:gd name="T1" fmla="*/ 96 h 96"/>
                  <a:gd name="T2" fmla="*/ 75 w 98"/>
                  <a:gd name="T3" fmla="*/ 92 h 96"/>
                  <a:gd name="T4" fmla="*/ 84 w 98"/>
                  <a:gd name="T5" fmla="*/ 75 h 96"/>
                  <a:gd name="T6" fmla="*/ 51 w 98"/>
                  <a:gd name="T7" fmla="*/ 11 h 96"/>
                  <a:gd name="T8" fmla="*/ 3 w 98"/>
                  <a:gd name="T9" fmla="*/ 20 h 96"/>
                  <a:gd name="T10" fmla="*/ 0 w 98"/>
                  <a:gd name="T11" fmla="*/ 16 h 96"/>
                  <a:gd name="T12" fmla="*/ 52 w 98"/>
                  <a:gd name="T13" fmla="*/ 6 h 96"/>
                  <a:gd name="T14" fmla="*/ 89 w 98"/>
                  <a:gd name="T15" fmla="*/ 76 h 96"/>
                  <a:gd name="T16" fmla="*/ 78 w 98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4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55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56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57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58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59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60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61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62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63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64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65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66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67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68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69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70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71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72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73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74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75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76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77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8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9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80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381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82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383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384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385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86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87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88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89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90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91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92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93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94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95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96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97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98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399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400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401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402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03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04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05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407"/>
            <p:cNvSpPr>
              <a:spLocks noChangeArrowheads="1"/>
            </p:cNvSpPr>
            <p:nvPr userDrawn="1"/>
          </p:nvSpPr>
          <p:spPr bwMode="auto">
            <a:xfrm>
              <a:off x="4269" y="2676"/>
              <a:ext cx="13" cy="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8"/>
            <p:cNvSpPr>
              <a:spLocks/>
            </p:cNvSpPr>
            <p:nvPr userDrawn="1"/>
          </p:nvSpPr>
          <p:spPr bwMode="auto">
            <a:xfrm>
              <a:off x="4243" y="2676"/>
              <a:ext cx="21" cy="8"/>
            </a:xfrm>
            <a:custGeom>
              <a:avLst/>
              <a:gdLst>
                <a:gd name="T0" fmla="*/ 0 w 21"/>
                <a:gd name="T1" fmla="*/ 8 h 8"/>
                <a:gd name="T2" fmla="*/ 0 w 21"/>
                <a:gd name="T3" fmla="*/ 8 h 8"/>
                <a:gd name="T4" fmla="*/ 21 w 21"/>
                <a:gd name="T5" fmla="*/ 8 h 8"/>
                <a:gd name="T6" fmla="*/ 21 w 21"/>
                <a:gd name="T7" fmla="*/ 0 h 8"/>
                <a:gd name="T8" fmla="*/ 0 w 21"/>
                <a:gd name="T9" fmla="*/ 0 h 8"/>
                <a:gd name="T10" fmla="*/ 0 w 21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0" y="8"/>
                  </a:lnTo>
                  <a:lnTo>
                    <a:pt x="21" y="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9"/>
            <p:cNvSpPr>
              <a:spLocks/>
            </p:cNvSpPr>
            <p:nvPr userDrawn="1"/>
          </p:nvSpPr>
          <p:spPr bwMode="auto">
            <a:xfrm>
              <a:off x="4176" y="2676"/>
              <a:ext cx="55" cy="8"/>
            </a:xfrm>
            <a:custGeom>
              <a:avLst/>
              <a:gdLst>
                <a:gd name="T0" fmla="*/ 0 w 55"/>
                <a:gd name="T1" fmla="*/ 8 h 8"/>
                <a:gd name="T2" fmla="*/ 0 w 55"/>
                <a:gd name="T3" fmla="*/ 8 h 8"/>
                <a:gd name="T4" fmla="*/ 55 w 55"/>
                <a:gd name="T5" fmla="*/ 8 h 8"/>
                <a:gd name="T6" fmla="*/ 55 w 55"/>
                <a:gd name="T7" fmla="*/ 0 h 8"/>
                <a:gd name="T8" fmla="*/ 0 w 55"/>
                <a:gd name="T9" fmla="*/ 0 h 8"/>
                <a:gd name="T10" fmla="*/ 0 w 5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0"/>
            <p:cNvSpPr>
              <a:spLocks/>
            </p:cNvSpPr>
            <p:nvPr userDrawn="1"/>
          </p:nvSpPr>
          <p:spPr bwMode="auto">
            <a:xfrm>
              <a:off x="4176" y="2691"/>
              <a:ext cx="55" cy="9"/>
            </a:xfrm>
            <a:custGeom>
              <a:avLst/>
              <a:gdLst>
                <a:gd name="T0" fmla="*/ 0 w 55"/>
                <a:gd name="T1" fmla="*/ 9 h 9"/>
                <a:gd name="T2" fmla="*/ 0 w 55"/>
                <a:gd name="T3" fmla="*/ 9 h 9"/>
                <a:gd name="T4" fmla="*/ 55 w 55"/>
                <a:gd name="T5" fmla="*/ 9 h 9"/>
                <a:gd name="T6" fmla="*/ 55 w 55"/>
                <a:gd name="T7" fmla="*/ 0 h 9"/>
                <a:gd name="T8" fmla="*/ 0 w 55"/>
                <a:gd name="T9" fmla="*/ 0 h 9"/>
                <a:gd name="T10" fmla="*/ 0 w 5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9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1"/>
            <p:cNvSpPr>
              <a:spLocks noEditPoints="1"/>
            </p:cNvSpPr>
            <p:nvPr userDrawn="1"/>
          </p:nvSpPr>
          <p:spPr bwMode="auto">
            <a:xfrm>
              <a:off x="3183" y="2598"/>
              <a:ext cx="180" cy="176"/>
            </a:xfrm>
            <a:custGeom>
              <a:avLst/>
              <a:gdLst>
                <a:gd name="T0" fmla="*/ 116 w 180"/>
                <a:gd name="T1" fmla="*/ 120 h 176"/>
                <a:gd name="T2" fmla="*/ 118 w 180"/>
                <a:gd name="T3" fmla="*/ 120 h 176"/>
                <a:gd name="T4" fmla="*/ 118 w 180"/>
                <a:gd name="T5" fmla="*/ 146 h 176"/>
                <a:gd name="T6" fmla="*/ 118 w 180"/>
                <a:gd name="T7" fmla="*/ 146 h 176"/>
                <a:gd name="T8" fmla="*/ 50 w 180"/>
                <a:gd name="T9" fmla="*/ 146 h 176"/>
                <a:gd name="T10" fmla="*/ 20 w 180"/>
                <a:gd name="T11" fmla="*/ 176 h 176"/>
                <a:gd name="T12" fmla="*/ 20 w 180"/>
                <a:gd name="T13" fmla="*/ 146 h 176"/>
                <a:gd name="T14" fmla="*/ 0 w 180"/>
                <a:gd name="T15" fmla="*/ 146 h 176"/>
                <a:gd name="T16" fmla="*/ 0 w 180"/>
                <a:gd name="T17" fmla="*/ 51 h 176"/>
                <a:gd name="T18" fmla="*/ 0 w 180"/>
                <a:gd name="T19" fmla="*/ 51 h 176"/>
                <a:gd name="T20" fmla="*/ 37 w 180"/>
                <a:gd name="T21" fmla="*/ 51 h 176"/>
                <a:gd name="T22" fmla="*/ 37 w 180"/>
                <a:gd name="T23" fmla="*/ 100 h 176"/>
                <a:gd name="T24" fmla="*/ 37 w 180"/>
                <a:gd name="T25" fmla="*/ 114 h 176"/>
                <a:gd name="T26" fmla="*/ 37 w 180"/>
                <a:gd name="T27" fmla="*/ 120 h 176"/>
                <a:gd name="T28" fmla="*/ 44 w 180"/>
                <a:gd name="T29" fmla="*/ 120 h 176"/>
                <a:gd name="T30" fmla="*/ 55 w 180"/>
                <a:gd name="T31" fmla="*/ 120 h 176"/>
                <a:gd name="T32" fmla="*/ 116 w 180"/>
                <a:gd name="T33" fmla="*/ 120 h 176"/>
                <a:gd name="T34" fmla="*/ 180 w 180"/>
                <a:gd name="T35" fmla="*/ 0 h 176"/>
                <a:gd name="T36" fmla="*/ 180 w 180"/>
                <a:gd name="T37" fmla="*/ 110 h 176"/>
                <a:gd name="T38" fmla="*/ 165 w 180"/>
                <a:gd name="T39" fmla="*/ 110 h 176"/>
                <a:gd name="T40" fmla="*/ 165 w 180"/>
                <a:gd name="T41" fmla="*/ 149 h 176"/>
                <a:gd name="T42" fmla="*/ 126 w 180"/>
                <a:gd name="T43" fmla="*/ 110 h 176"/>
                <a:gd name="T44" fmla="*/ 45 w 180"/>
                <a:gd name="T45" fmla="*/ 110 h 176"/>
                <a:gd name="T46" fmla="*/ 45 w 180"/>
                <a:gd name="T47" fmla="*/ 0 h 176"/>
                <a:gd name="T48" fmla="*/ 180 w 180"/>
                <a:gd name="T49" fmla="*/ 0 h 176"/>
                <a:gd name="T50" fmla="*/ 172 w 180"/>
                <a:gd name="T51" fmla="*/ 7 h 176"/>
                <a:gd name="T52" fmla="*/ 54 w 180"/>
                <a:gd name="T53" fmla="*/ 7 h 176"/>
                <a:gd name="T54" fmla="*/ 54 w 180"/>
                <a:gd name="T55" fmla="*/ 103 h 176"/>
                <a:gd name="T56" fmla="*/ 130 w 180"/>
                <a:gd name="T57" fmla="*/ 103 h 176"/>
                <a:gd name="T58" fmla="*/ 157 w 180"/>
                <a:gd name="T59" fmla="*/ 130 h 176"/>
                <a:gd name="T60" fmla="*/ 157 w 180"/>
                <a:gd name="T61" fmla="*/ 103 h 176"/>
                <a:gd name="T62" fmla="*/ 172 w 180"/>
                <a:gd name="T63" fmla="*/ 103 h 176"/>
                <a:gd name="T64" fmla="*/ 172 w 180"/>
                <a:gd name="T65" fmla="*/ 7 h 176"/>
                <a:gd name="T66" fmla="*/ 79 w 180"/>
                <a:gd name="T67" fmla="*/ 80 h 176"/>
                <a:gd name="T68" fmla="*/ 143 w 180"/>
                <a:gd name="T69" fmla="*/ 80 h 176"/>
                <a:gd name="T70" fmla="*/ 143 w 180"/>
                <a:gd name="T71" fmla="*/ 73 h 176"/>
                <a:gd name="T72" fmla="*/ 79 w 180"/>
                <a:gd name="T73" fmla="*/ 73 h 176"/>
                <a:gd name="T74" fmla="*/ 79 w 180"/>
                <a:gd name="T75" fmla="*/ 80 h 176"/>
                <a:gd name="T76" fmla="*/ 158 w 180"/>
                <a:gd name="T77" fmla="*/ 49 h 176"/>
                <a:gd name="T78" fmla="*/ 71 w 180"/>
                <a:gd name="T79" fmla="*/ 49 h 176"/>
                <a:gd name="T80" fmla="*/ 71 w 180"/>
                <a:gd name="T81" fmla="*/ 56 h 176"/>
                <a:gd name="T82" fmla="*/ 158 w 180"/>
                <a:gd name="T83" fmla="*/ 56 h 176"/>
                <a:gd name="T84" fmla="*/ 158 w 180"/>
                <a:gd name="T85" fmla="*/ 49 h 176"/>
                <a:gd name="T86" fmla="*/ 115 w 180"/>
                <a:gd name="T87" fmla="*/ 27 h 176"/>
                <a:gd name="T88" fmla="*/ 86 w 180"/>
                <a:gd name="T89" fmla="*/ 27 h 176"/>
                <a:gd name="T90" fmla="*/ 86 w 180"/>
                <a:gd name="T91" fmla="*/ 32 h 176"/>
                <a:gd name="T92" fmla="*/ 115 w 180"/>
                <a:gd name="T93" fmla="*/ 32 h 176"/>
                <a:gd name="T94" fmla="*/ 115 w 180"/>
                <a:gd name="T95" fmla="*/ 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0" h="176">
                  <a:moveTo>
                    <a:pt x="116" y="120"/>
                  </a:moveTo>
                  <a:lnTo>
                    <a:pt x="118" y="120"/>
                  </a:lnTo>
                  <a:lnTo>
                    <a:pt x="118" y="146"/>
                  </a:lnTo>
                  <a:lnTo>
                    <a:pt x="118" y="146"/>
                  </a:lnTo>
                  <a:lnTo>
                    <a:pt x="50" y="146"/>
                  </a:lnTo>
                  <a:lnTo>
                    <a:pt x="20" y="176"/>
                  </a:lnTo>
                  <a:lnTo>
                    <a:pt x="20" y="146"/>
                  </a:lnTo>
                  <a:lnTo>
                    <a:pt x="0" y="1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100"/>
                  </a:lnTo>
                  <a:lnTo>
                    <a:pt x="37" y="114"/>
                  </a:lnTo>
                  <a:lnTo>
                    <a:pt x="37" y="120"/>
                  </a:lnTo>
                  <a:lnTo>
                    <a:pt x="44" y="120"/>
                  </a:lnTo>
                  <a:lnTo>
                    <a:pt x="55" y="120"/>
                  </a:lnTo>
                  <a:lnTo>
                    <a:pt x="116" y="120"/>
                  </a:lnTo>
                  <a:close/>
                  <a:moveTo>
                    <a:pt x="180" y="0"/>
                  </a:moveTo>
                  <a:lnTo>
                    <a:pt x="180" y="110"/>
                  </a:lnTo>
                  <a:lnTo>
                    <a:pt x="165" y="110"/>
                  </a:lnTo>
                  <a:lnTo>
                    <a:pt x="165" y="149"/>
                  </a:lnTo>
                  <a:lnTo>
                    <a:pt x="126" y="110"/>
                  </a:lnTo>
                  <a:lnTo>
                    <a:pt x="45" y="110"/>
                  </a:lnTo>
                  <a:lnTo>
                    <a:pt x="45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80"/>
                  </a:moveTo>
                  <a:lnTo>
                    <a:pt x="143" y="80"/>
                  </a:lnTo>
                  <a:lnTo>
                    <a:pt x="143" y="73"/>
                  </a:lnTo>
                  <a:lnTo>
                    <a:pt x="79" y="73"/>
                  </a:lnTo>
                  <a:lnTo>
                    <a:pt x="79" y="80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2"/>
            <p:cNvSpPr>
              <a:spLocks noEditPoints="1"/>
            </p:cNvSpPr>
            <p:nvPr userDrawn="1"/>
          </p:nvSpPr>
          <p:spPr bwMode="auto">
            <a:xfrm>
              <a:off x="2683" y="2051"/>
              <a:ext cx="155" cy="155"/>
            </a:xfrm>
            <a:custGeom>
              <a:avLst/>
              <a:gdLst>
                <a:gd name="T0" fmla="*/ 90 w 92"/>
                <a:gd name="T1" fmla="*/ 59 h 92"/>
                <a:gd name="T2" fmla="*/ 92 w 92"/>
                <a:gd name="T3" fmla="*/ 51 h 92"/>
                <a:gd name="T4" fmla="*/ 83 w 92"/>
                <a:gd name="T5" fmla="*/ 43 h 92"/>
                <a:gd name="T6" fmla="*/ 91 w 92"/>
                <a:gd name="T7" fmla="*/ 35 h 92"/>
                <a:gd name="T8" fmla="*/ 88 w 92"/>
                <a:gd name="T9" fmla="*/ 27 h 92"/>
                <a:gd name="T10" fmla="*/ 75 w 92"/>
                <a:gd name="T11" fmla="*/ 22 h 92"/>
                <a:gd name="T12" fmla="*/ 76 w 92"/>
                <a:gd name="T13" fmla="*/ 11 h 92"/>
                <a:gd name="T14" fmla="*/ 65 w 92"/>
                <a:gd name="T15" fmla="*/ 14 h 92"/>
                <a:gd name="T16" fmla="*/ 59 w 92"/>
                <a:gd name="T17" fmla="*/ 2 h 92"/>
                <a:gd name="T18" fmla="*/ 50 w 92"/>
                <a:gd name="T19" fmla="*/ 0 h 92"/>
                <a:gd name="T20" fmla="*/ 43 w 92"/>
                <a:gd name="T21" fmla="*/ 9 h 92"/>
                <a:gd name="T22" fmla="*/ 35 w 92"/>
                <a:gd name="T23" fmla="*/ 1 h 92"/>
                <a:gd name="T24" fmla="*/ 27 w 92"/>
                <a:gd name="T25" fmla="*/ 4 h 92"/>
                <a:gd name="T26" fmla="*/ 22 w 92"/>
                <a:gd name="T27" fmla="*/ 17 h 92"/>
                <a:gd name="T28" fmla="*/ 11 w 92"/>
                <a:gd name="T29" fmla="*/ 16 h 92"/>
                <a:gd name="T30" fmla="*/ 14 w 92"/>
                <a:gd name="T31" fmla="*/ 27 h 92"/>
                <a:gd name="T32" fmla="*/ 2 w 92"/>
                <a:gd name="T33" fmla="*/ 33 h 92"/>
                <a:gd name="T34" fmla="*/ 0 w 92"/>
                <a:gd name="T35" fmla="*/ 42 h 92"/>
                <a:gd name="T36" fmla="*/ 8 w 92"/>
                <a:gd name="T37" fmla="*/ 49 h 92"/>
                <a:gd name="T38" fmla="*/ 1 w 92"/>
                <a:gd name="T39" fmla="*/ 57 h 92"/>
                <a:gd name="T40" fmla="*/ 4 w 92"/>
                <a:gd name="T41" fmla="*/ 65 h 92"/>
                <a:gd name="T42" fmla="*/ 17 w 92"/>
                <a:gd name="T43" fmla="*/ 70 h 92"/>
                <a:gd name="T44" fmla="*/ 16 w 92"/>
                <a:gd name="T45" fmla="*/ 81 h 92"/>
                <a:gd name="T46" fmla="*/ 27 w 92"/>
                <a:gd name="T47" fmla="*/ 78 h 92"/>
                <a:gd name="T48" fmla="*/ 33 w 92"/>
                <a:gd name="T49" fmla="*/ 90 h 92"/>
                <a:gd name="T50" fmla="*/ 41 w 92"/>
                <a:gd name="T51" fmla="*/ 92 h 92"/>
                <a:gd name="T52" fmla="*/ 49 w 92"/>
                <a:gd name="T53" fmla="*/ 84 h 92"/>
                <a:gd name="T54" fmla="*/ 57 w 92"/>
                <a:gd name="T55" fmla="*/ 91 h 92"/>
                <a:gd name="T56" fmla="*/ 65 w 92"/>
                <a:gd name="T57" fmla="*/ 88 h 92"/>
                <a:gd name="T58" fmla="*/ 70 w 92"/>
                <a:gd name="T59" fmla="*/ 75 h 92"/>
                <a:gd name="T60" fmla="*/ 81 w 92"/>
                <a:gd name="T61" fmla="*/ 76 h 92"/>
                <a:gd name="T62" fmla="*/ 78 w 92"/>
                <a:gd name="T63" fmla="*/ 65 h 92"/>
                <a:gd name="T64" fmla="*/ 75 w 92"/>
                <a:gd name="T65" fmla="*/ 52 h 92"/>
                <a:gd name="T66" fmla="*/ 17 w 92"/>
                <a:gd name="T67" fmla="*/ 41 h 92"/>
                <a:gd name="T68" fmla="*/ 75 w 92"/>
                <a:gd name="T69" fmla="*/ 52 h 92"/>
                <a:gd name="T70" fmla="*/ 49 w 92"/>
                <a:gd name="T71" fmla="*/ 54 h 92"/>
                <a:gd name="T72" fmla="*/ 43 w 92"/>
                <a:gd name="T7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92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3"/>
            <p:cNvSpPr>
              <a:spLocks noEditPoints="1"/>
            </p:cNvSpPr>
            <p:nvPr userDrawn="1"/>
          </p:nvSpPr>
          <p:spPr bwMode="auto">
            <a:xfrm>
              <a:off x="2117" y="2365"/>
              <a:ext cx="174" cy="172"/>
            </a:xfrm>
            <a:custGeom>
              <a:avLst/>
              <a:gdLst>
                <a:gd name="T0" fmla="*/ 60 w 103"/>
                <a:gd name="T1" fmla="*/ 54 h 102"/>
                <a:gd name="T2" fmla="*/ 58 w 103"/>
                <a:gd name="T3" fmla="*/ 63 h 102"/>
                <a:gd name="T4" fmla="*/ 56 w 103"/>
                <a:gd name="T5" fmla="*/ 61 h 102"/>
                <a:gd name="T6" fmla="*/ 54 w 103"/>
                <a:gd name="T7" fmla="*/ 48 h 102"/>
                <a:gd name="T8" fmla="*/ 52 w 103"/>
                <a:gd name="T9" fmla="*/ 50 h 102"/>
                <a:gd name="T10" fmla="*/ 52 w 103"/>
                <a:gd name="T11" fmla="*/ 39 h 102"/>
                <a:gd name="T12" fmla="*/ 58 w 103"/>
                <a:gd name="T13" fmla="*/ 50 h 102"/>
                <a:gd name="T14" fmla="*/ 56 w 103"/>
                <a:gd name="T15" fmla="*/ 48 h 102"/>
                <a:gd name="T16" fmla="*/ 66 w 103"/>
                <a:gd name="T17" fmla="*/ 54 h 102"/>
                <a:gd name="T18" fmla="*/ 64 w 103"/>
                <a:gd name="T19" fmla="*/ 56 h 102"/>
                <a:gd name="T20" fmla="*/ 64 w 103"/>
                <a:gd name="T21" fmla="*/ 46 h 102"/>
                <a:gd name="T22" fmla="*/ 58 w 103"/>
                <a:gd name="T23" fmla="*/ 43 h 102"/>
                <a:gd name="T24" fmla="*/ 56 w 103"/>
                <a:gd name="T25" fmla="*/ 41 h 102"/>
                <a:gd name="T26" fmla="*/ 66 w 103"/>
                <a:gd name="T27" fmla="*/ 61 h 102"/>
                <a:gd name="T28" fmla="*/ 64 w 103"/>
                <a:gd name="T29" fmla="*/ 63 h 102"/>
                <a:gd name="T30" fmla="*/ 64 w 103"/>
                <a:gd name="T31" fmla="*/ 39 h 102"/>
                <a:gd name="T32" fmla="*/ 40 w 103"/>
                <a:gd name="T33" fmla="*/ 50 h 102"/>
                <a:gd name="T34" fmla="*/ 38 w 103"/>
                <a:gd name="T35" fmla="*/ 48 h 102"/>
                <a:gd name="T36" fmla="*/ 42 w 103"/>
                <a:gd name="T37" fmla="*/ 54 h 102"/>
                <a:gd name="T38" fmla="*/ 40 w 103"/>
                <a:gd name="T39" fmla="*/ 56 h 102"/>
                <a:gd name="T40" fmla="*/ 40 w 103"/>
                <a:gd name="T41" fmla="*/ 59 h 102"/>
                <a:gd name="T42" fmla="*/ 52 w 103"/>
                <a:gd name="T43" fmla="*/ 56 h 102"/>
                <a:gd name="T44" fmla="*/ 50 w 103"/>
                <a:gd name="T45" fmla="*/ 54 h 102"/>
                <a:gd name="T46" fmla="*/ 42 w 103"/>
                <a:gd name="T47" fmla="*/ 41 h 102"/>
                <a:gd name="T48" fmla="*/ 40 w 103"/>
                <a:gd name="T49" fmla="*/ 43 h 102"/>
                <a:gd name="T50" fmla="*/ 46 w 103"/>
                <a:gd name="T51" fmla="*/ 52 h 102"/>
                <a:gd name="T52" fmla="*/ 46 w 103"/>
                <a:gd name="T53" fmla="*/ 63 h 102"/>
                <a:gd name="T54" fmla="*/ 44 w 103"/>
                <a:gd name="T55" fmla="*/ 61 h 102"/>
                <a:gd name="T56" fmla="*/ 54 w 103"/>
                <a:gd name="T57" fmla="*/ 61 h 102"/>
                <a:gd name="T58" fmla="*/ 52 w 103"/>
                <a:gd name="T59" fmla="*/ 63 h 102"/>
                <a:gd name="T60" fmla="*/ 46 w 103"/>
                <a:gd name="T61" fmla="*/ 39 h 102"/>
                <a:gd name="T62" fmla="*/ 46 w 103"/>
                <a:gd name="T63" fmla="*/ 50 h 102"/>
                <a:gd name="T64" fmla="*/ 44 w 103"/>
                <a:gd name="T65" fmla="*/ 48 h 102"/>
                <a:gd name="T66" fmla="*/ 70 w 103"/>
                <a:gd name="T67" fmla="*/ 4 h 102"/>
                <a:gd name="T68" fmla="*/ 74 w 103"/>
                <a:gd name="T69" fmla="*/ 0 h 102"/>
                <a:gd name="T70" fmla="*/ 34 w 103"/>
                <a:gd name="T71" fmla="*/ 22 h 102"/>
                <a:gd name="T72" fmla="*/ 34 w 103"/>
                <a:gd name="T73" fmla="*/ 98 h 102"/>
                <a:gd name="T74" fmla="*/ 30 w 103"/>
                <a:gd name="T75" fmla="*/ 102 h 102"/>
                <a:gd name="T76" fmla="*/ 70 w 103"/>
                <a:gd name="T77" fmla="*/ 80 h 102"/>
                <a:gd name="T78" fmla="*/ 103 w 103"/>
                <a:gd name="T79" fmla="*/ 73 h 102"/>
                <a:gd name="T80" fmla="*/ 103 w 103"/>
                <a:gd name="T81" fmla="*/ 29 h 102"/>
                <a:gd name="T82" fmla="*/ 5 w 103"/>
                <a:gd name="T83" fmla="*/ 69 h 102"/>
                <a:gd name="T84" fmla="*/ 71 w 103"/>
                <a:gd name="T85" fmla="*/ 33 h 102"/>
                <a:gd name="T86" fmla="*/ 71 w 103"/>
                <a:gd name="T87" fmla="*/ 69 h 102"/>
                <a:gd name="T88" fmla="*/ 74 w 103"/>
                <a:gd name="T89" fmla="*/ 33 h 102"/>
                <a:gd name="T90" fmla="*/ 99 w 103"/>
                <a:gd name="T9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102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4"/>
            <p:cNvSpPr>
              <a:spLocks noEditPoints="1"/>
            </p:cNvSpPr>
            <p:nvPr userDrawn="1"/>
          </p:nvSpPr>
          <p:spPr bwMode="auto">
            <a:xfrm>
              <a:off x="7643" y="1849"/>
              <a:ext cx="172" cy="175"/>
            </a:xfrm>
            <a:custGeom>
              <a:avLst/>
              <a:gdLst>
                <a:gd name="T0" fmla="*/ 59 w 102"/>
                <a:gd name="T1" fmla="*/ 55 h 103"/>
                <a:gd name="T2" fmla="*/ 57 w 102"/>
                <a:gd name="T3" fmla="*/ 64 h 103"/>
                <a:gd name="T4" fmla="*/ 55 w 102"/>
                <a:gd name="T5" fmla="*/ 62 h 103"/>
                <a:gd name="T6" fmla="*/ 53 w 102"/>
                <a:gd name="T7" fmla="*/ 48 h 103"/>
                <a:gd name="T8" fmla="*/ 51 w 102"/>
                <a:gd name="T9" fmla="*/ 50 h 103"/>
                <a:gd name="T10" fmla="*/ 51 w 102"/>
                <a:gd name="T11" fmla="*/ 39 h 103"/>
                <a:gd name="T12" fmla="*/ 57 w 102"/>
                <a:gd name="T13" fmla="*/ 50 h 103"/>
                <a:gd name="T14" fmla="*/ 55 w 102"/>
                <a:gd name="T15" fmla="*/ 48 h 103"/>
                <a:gd name="T16" fmla="*/ 65 w 102"/>
                <a:gd name="T17" fmla="*/ 55 h 103"/>
                <a:gd name="T18" fmla="*/ 63 w 102"/>
                <a:gd name="T19" fmla="*/ 57 h 103"/>
                <a:gd name="T20" fmla="*/ 63 w 102"/>
                <a:gd name="T21" fmla="*/ 46 h 103"/>
                <a:gd name="T22" fmla="*/ 57 w 102"/>
                <a:gd name="T23" fmla="*/ 43 h 103"/>
                <a:gd name="T24" fmla="*/ 55 w 102"/>
                <a:gd name="T25" fmla="*/ 41 h 103"/>
                <a:gd name="T26" fmla="*/ 65 w 102"/>
                <a:gd name="T27" fmla="*/ 62 h 103"/>
                <a:gd name="T28" fmla="*/ 63 w 102"/>
                <a:gd name="T29" fmla="*/ 64 h 103"/>
                <a:gd name="T30" fmla="*/ 63 w 102"/>
                <a:gd name="T31" fmla="*/ 39 h 103"/>
                <a:gd name="T32" fmla="*/ 39 w 102"/>
                <a:gd name="T33" fmla="*/ 50 h 103"/>
                <a:gd name="T34" fmla="*/ 37 w 102"/>
                <a:gd name="T35" fmla="*/ 48 h 103"/>
                <a:gd name="T36" fmla="*/ 41 w 102"/>
                <a:gd name="T37" fmla="*/ 55 h 103"/>
                <a:gd name="T38" fmla="*/ 39 w 102"/>
                <a:gd name="T39" fmla="*/ 57 h 103"/>
                <a:gd name="T40" fmla="*/ 39 w 102"/>
                <a:gd name="T41" fmla="*/ 60 h 103"/>
                <a:gd name="T42" fmla="*/ 51 w 102"/>
                <a:gd name="T43" fmla="*/ 57 h 103"/>
                <a:gd name="T44" fmla="*/ 49 w 102"/>
                <a:gd name="T45" fmla="*/ 55 h 103"/>
                <a:gd name="T46" fmla="*/ 41 w 102"/>
                <a:gd name="T47" fmla="*/ 41 h 103"/>
                <a:gd name="T48" fmla="*/ 39 w 102"/>
                <a:gd name="T49" fmla="*/ 43 h 103"/>
                <a:gd name="T50" fmla="*/ 45 w 102"/>
                <a:gd name="T51" fmla="*/ 53 h 103"/>
                <a:gd name="T52" fmla="*/ 45 w 102"/>
                <a:gd name="T53" fmla="*/ 64 h 103"/>
                <a:gd name="T54" fmla="*/ 43 w 102"/>
                <a:gd name="T55" fmla="*/ 62 h 103"/>
                <a:gd name="T56" fmla="*/ 53 w 102"/>
                <a:gd name="T57" fmla="*/ 62 h 103"/>
                <a:gd name="T58" fmla="*/ 51 w 102"/>
                <a:gd name="T59" fmla="*/ 64 h 103"/>
                <a:gd name="T60" fmla="*/ 45 w 102"/>
                <a:gd name="T61" fmla="*/ 39 h 103"/>
                <a:gd name="T62" fmla="*/ 45 w 102"/>
                <a:gd name="T63" fmla="*/ 50 h 103"/>
                <a:gd name="T64" fmla="*/ 43 w 102"/>
                <a:gd name="T65" fmla="*/ 48 h 103"/>
                <a:gd name="T66" fmla="*/ 69 w 102"/>
                <a:gd name="T67" fmla="*/ 4 h 103"/>
                <a:gd name="T68" fmla="*/ 73 w 102"/>
                <a:gd name="T69" fmla="*/ 0 h 103"/>
                <a:gd name="T70" fmla="*/ 33 w 102"/>
                <a:gd name="T71" fmla="*/ 22 h 103"/>
                <a:gd name="T72" fmla="*/ 33 w 102"/>
                <a:gd name="T73" fmla="*/ 98 h 103"/>
                <a:gd name="T74" fmla="*/ 29 w 102"/>
                <a:gd name="T75" fmla="*/ 103 h 103"/>
                <a:gd name="T76" fmla="*/ 69 w 102"/>
                <a:gd name="T77" fmla="*/ 80 h 103"/>
                <a:gd name="T78" fmla="*/ 102 w 102"/>
                <a:gd name="T79" fmla="*/ 74 h 103"/>
                <a:gd name="T80" fmla="*/ 102 w 102"/>
                <a:gd name="T81" fmla="*/ 29 h 103"/>
                <a:gd name="T82" fmla="*/ 4 w 102"/>
                <a:gd name="T83" fmla="*/ 69 h 103"/>
                <a:gd name="T84" fmla="*/ 70 w 102"/>
                <a:gd name="T85" fmla="*/ 34 h 103"/>
                <a:gd name="T86" fmla="*/ 70 w 102"/>
                <a:gd name="T87" fmla="*/ 69 h 103"/>
                <a:gd name="T88" fmla="*/ 73 w 102"/>
                <a:gd name="T89" fmla="*/ 34 h 103"/>
                <a:gd name="T90" fmla="*/ 98 w 102"/>
                <a:gd name="T91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3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5"/>
            <p:cNvSpPr>
              <a:spLocks noEditPoints="1"/>
            </p:cNvSpPr>
            <p:nvPr userDrawn="1"/>
          </p:nvSpPr>
          <p:spPr bwMode="auto">
            <a:xfrm>
              <a:off x="2409" y="2284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96 h 101"/>
                <a:gd name="T12" fmla="*/ 5 w 100"/>
                <a:gd name="T13" fmla="*/ 96 h 101"/>
                <a:gd name="T14" fmla="*/ 5 w 100"/>
                <a:gd name="T15" fmla="*/ 25 h 101"/>
                <a:gd name="T16" fmla="*/ 96 w 100"/>
                <a:gd name="T17" fmla="*/ 25 h 101"/>
                <a:gd name="T18" fmla="*/ 96 w 100"/>
                <a:gd name="T19" fmla="*/ 96 h 101"/>
                <a:gd name="T20" fmla="*/ 96 w 100"/>
                <a:gd name="T21" fmla="*/ 20 h 101"/>
                <a:gd name="T22" fmla="*/ 5 w 100"/>
                <a:gd name="T23" fmla="*/ 20 h 101"/>
                <a:gd name="T24" fmla="*/ 5 w 100"/>
                <a:gd name="T25" fmla="*/ 5 h 101"/>
                <a:gd name="T26" fmla="*/ 96 w 100"/>
                <a:gd name="T27" fmla="*/ 5 h 101"/>
                <a:gd name="T28" fmla="*/ 96 w 100"/>
                <a:gd name="T29" fmla="*/ 20 h 101"/>
                <a:gd name="T30" fmla="*/ 79 w 100"/>
                <a:gd name="T31" fmla="*/ 61 h 101"/>
                <a:gd name="T32" fmla="*/ 21 w 100"/>
                <a:gd name="T33" fmla="*/ 61 h 101"/>
                <a:gd name="T34" fmla="*/ 21 w 100"/>
                <a:gd name="T35" fmla="*/ 53 h 101"/>
                <a:gd name="T36" fmla="*/ 79 w 100"/>
                <a:gd name="T37" fmla="*/ 53 h 101"/>
                <a:gd name="T38" fmla="*/ 79 w 100"/>
                <a:gd name="T39" fmla="*/ 61 h 101"/>
                <a:gd name="T40" fmla="*/ 69 w 100"/>
                <a:gd name="T41" fmla="*/ 48 h 101"/>
                <a:gd name="T42" fmla="*/ 31 w 100"/>
                <a:gd name="T43" fmla="*/ 48 h 101"/>
                <a:gd name="T44" fmla="*/ 31 w 100"/>
                <a:gd name="T45" fmla="*/ 44 h 101"/>
                <a:gd name="T46" fmla="*/ 69 w 100"/>
                <a:gd name="T47" fmla="*/ 44 h 101"/>
                <a:gd name="T48" fmla="*/ 69 w 100"/>
                <a:gd name="T49" fmla="*/ 48 h 101"/>
                <a:gd name="T50" fmla="*/ 11 w 100"/>
                <a:gd name="T51" fmla="*/ 13 h 101"/>
                <a:gd name="T52" fmla="*/ 13 w 100"/>
                <a:gd name="T53" fmla="*/ 11 h 101"/>
                <a:gd name="T54" fmla="*/ 16 w 100"/>
                <a:gd name="T55" fmla="*/ 13 h 101"/>
                <a:gd name="T56" fmla="*/ 13 w 100"/>
                <a:gd name="T57" fmla="*/ 16 h 101"/>
                <a:gd name="T58" fmla="*/ 11 w 100"/>
                <a:gd name="T59" fmla="*/ 13 h 101"/>
                <a:gd name="T60" fmla="*/ 19 w 100"/>
                <a:gd name="T61" fmla="*/ 13 h 101"/>
                <a:gd name="T62" fmla="*/ 22 w 100"/>
                <a:gd name="T63" fmla="*/ 11 h 101"/>
                <a:gd name="T64" fmla="*/ 24 w 100"/>
                <a:gd name="T65" fmla="*/ 13 h 101"/>
                <a:gd name="T66" fmla="*/ 22 w 100"/>
                <a:gd name="T67" fmla="*/ 16 h 101"/>
                <a:gd name="T68" fmla="*/ 19 w 100"/>
                <a:gd name="T69" fmla="*/ 13 h 101"/>
                <a:gd name="T70" fmla="*/ 28 w 100"/>
                <a:gd name="T71" fmla="*/ 13 h 101"/>
                <a:gd name="T72" fmla="*/ 30 w 100"/>
                <a:gd name="T73" fmla="*/ 11 h 101"/>
                <a:gd name="T74" fmla="*/ 33 w 100"/>
                <a:gd name="T75" fmla="*/ 13 h 101"/>
                <a:gd name="T76" fmla="*/ 30 w 100"/>
                <a:gd name="T77" fmla="*/ 16 h 101"/>
                <a:gd name="T78" fmla="*/ 28 w 100"/>
                <a:gd name="T79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6"/>
            <p:cNvSpPr>
              <a:spLocks noEditPoints="1"/>
            </p:cNvSpPr>
            <p:nvPr userDrawn="1"/>
          </p:nvSpPr>
          <p:spPr bwMode="auto">
            <a:xfrm>
              <a:off x="6084" y="333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95 h 100"/>
                <a:gd name="T12" fmla="*/ 5 w 100"/>
                <a:gd name="T13" fmla="*/ 95 h 100"/>
                <a:gd name="T14" fmla="*/ 5 w 100"/>
                <a:gd name="T15" fmla="*/ 24 h 100"/>
                <a:gd name="T16" fmla="*/ 96 w 100"/>
                <a:gd name="T17" fmla="*/ 24 h 100"/>
                <a:gd name="T18" fmla="*/ 96 w 100"/>
                <a:gd name="T19" fmla="*/ 95 h 100"/>
                <a:gd name="T20" fmla="*/ 96 w 100"/>
                <a:gd name="T21" fmla="*/ 20 h 100"/>
                <a:gd name="T22" fmla="*/ 5 w 100"/>
                <a:gd name="T23" fmla="*/ 20 h 100"/>
                <a:gd name="T24" fmla="*/ 5 w 100"/>
                <a:gd name="T25" fmla="*/ 4 h 100"/>
                <a:gd name="T26" fmla="*/ 96 w 100"/>
                <a:gd name="T27" fmla="*/ 4 h 100"/>
                <a:gd name="T28" fmla="*/ 96 w 100"/>
                <a:gd name="T29" fmla="*/ 20 h 100"/>
                <a:gd name="T30" fmla="*/ 79 w 100"/>
                <a:gd name="T31" fmla="*/ 60 h 100"/>
                <a:gd name="T32" fmla="*/ 21 w 100"/>
                <a:gd name="T33" fmla="*/ 60 h 100"/>
                <a:gd name="T34" fmla="*/ 21 w 100"/>
                <a:gd name="T35" fmla="*/ 52 h 100"/>
                <a:gd name="T36" fmla="*/ 79 w 100"/>
                <a:gd name="T37" fmla="*/ 52 h 100"/>
                <a:gd name="T38" fmla="*/ 79 w 100"/>
                <a:gd name="T39" fmla="*/ 60 h 100"/>
                <a:gd name="T40" fmla="*/ 69 w 100"/>
                <a:gd name="T41" fmla="*/ 48 h 100"/>
                <a:gd name="T42" fmla="*/ 31 w 100"/>
                <a:gd name="T43" fmla="*/ 48 h 100"/>
                <a:gd name="T44" fmla="*/ 31 w 100"/>
                <a:gd name="T45" fmla="*/ 43 h 100"/>
                <a:gd name="T46" fmla="*/ 69 w 100"/>
                <a:gd name="T47" fmla="*/ 43 h 100"/>
                <a:gd name="T48" fmla="*/ 69 w 100"/>
                <a:gd name="T49" fmla="*/ 48 h 100"/>
                <a:gd name="T50" fmla="*/ 11 w 100"/>
                <a:gd name="T51" fmla="*/ 13 h 100"/>
                <a:gd name="T52" fmla="*/ 13 w 100"/>
                <a:gd name="T53" fmla="*/ 10 h 100"/>
                <a:gd name="T54" fmla="*/ 16 w 100"/>
                <a:gd name="T55" fmla="*/ 13 h 100"/>
                <a:gd name="T56" fmla="*/ 13 w 100"/>
                <a:gd name="T57" fmla="*/ 15 h 100"/>
                <a:gd name="T58" fmla="*/ 11 w 100"/>
                <a:gd name="T59" fmla="*/ 13 h 100"/>
                <a:gd name="T60" fmla="*/ 19 w 100"/>
                <a:gd name="T61" fmla="*/ 13 h 100"/>
                <a:gd name="T62" fmla="*/ 22 w 100"/>
                <a:gd name="T63" fmla="*/ 10 h 100"/>
                <a:gd name="T64" fmla="*/ 24 w 100"/>
                <a:gd name="T65" fmla="*/ 13 h 100"/>
                <a:gd name="T66" fmla="*/ 22 w 100"/>
                <a:gd name="T67" fmla="*/ 15 h 100"/>
                <a:gd name="T68" fmla="*/ 19 w 100"/>
                <a:gd name="T69" fmla="*/ 13 h 100"/>
                <a:gd name="T70" fmla="*/ 28 w 100"/>
                <a:gd name="T71" fmla="*/ 13 h 100"/>
                <a:gd name="T72" fmla="*/ 30 w 100"/>
                <a:gd name="T73" fmla="*/ 10 h 100"/>
                <a:gd name="T74" fmla="*/ 33 w 100"/>
                <a:gd name="T75" fmla="*/ 13 h 100"/>
                <a:gd name="T76" fmla="*/ 30 w 100"/>
                <a:gd name="T77" fmla="*/ 15 h 100"/>
                <a:gd name="T78" fmla="*/ 28 w 100"/>
                <a:gd name="T7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17"/>
            <p:cNvSpPr>
              <a:spLocks noChangeArrowheads="1"/>
            </p:cNvSpPr>
            <p:nvPr userDrawn="1"/>
          </p:nvSpPr>
          <p:spPr bwMode="auto">
            <a:xfrm>
              <a:off x="5221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418"/>
            <p:cNvSpPr>
              <a:spLocks noChangeArrowheads="1"/>
            </p:cNvSpPr>
            <p:nvPr userDrawn="1"/>
          </p:nvSpPr>
          <p:spPr bwMode="auto">
            <a:xfrm>
              <a:off x="5265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9"/>
            <p:cNvSpPr>
              <a:spLocks noEditPoints="1"/>
            </p:cNvSpPr>
            <p:nvPr userDrawn="1"/>
          </p:nvSpPr>
          <p:spPr bwMode="auto">
            <a:xfrm>
              <a:off x="5159" y="2644"/>
              <a:ext cx="162" cy="117"/>
            </a:xfrm>
            <a:custGeom>
              <a:avLst/>
              <a:gdLst>
                <a:gd name="T0" fmla="*/ 162 w 162"/>
                <a:gd name="T1" fmla="*/ 18 h 117"/>
                <a:gd name="T2" fmla="*/ 32 w 162"/>
                <a:gd name="T3" fmla="*/ 18 h 117"/>
                <a:gd name="T4" fmla="*/ 27 w 162"/>
                <a:gd name="T5" fmla="*/ 0 h 117"/>
                <a:gd name="T6" fmla="*/ 0 w 162"/>
                <a:gd name="T7" fmla="*/ 0 h 117"/>
                <a:gd name="T8" fmla="*/ 0 w 162"/>
                <a:gd name="T9" fmla="*/ 12 h 117"/>
                <a:gd name="T10" fmla="*/ 18 w 162"/>
                <a:gd name="T11" fmla="*/ 12 h 117"/>
                <a:gd name="T12" fmla="*/ 47 w 162"/>
                <a:gd name="T13" fmla="*/ 117 h 117"/>
                <a:gd name="T14" fmla="*/ 138 w 162"/>
                <a:gd name="T15" fmla="*/ 117 h 117"/>
                <a:gd name="T16" fmla="*/ 141 w 162"/>
                <a:gd name="T17" fmla="*/ 105 h 117"/>
                <a:gd name="T18" fmla="*/ 55 w 162"/>
                <a:gd name="T19" fmla="*/ 105 h 117"/>
                <a:gd name="T20" fmla="*/ 52 w 162"/>
                <a:gd name="T21" fmla="*/ 93 h 117"/>
                <a:gd name="T22" fmla="*/ 145 w 162"/>
                <a:gd name="T23" fmla="*/ 93 h 117"/>
                <a:gd name="T24" fmla="*/ 162 w 162"/>
                <a:gd name="T25" fmla="*/ 18 h 117"/>
                <a:gd name="T26" fmla="*/ 50 w 162"/>
                <a:gd name="T27" fmla="*/ 86 h 117"/>
                <a:gd name="T28" fmla="*/ 33 w 162"/>
                <a:gd name="T29" fmla="*/ 27 h 117"/>
                <a:gd name="T30" fmla="*/ 152 w 162"/>
                <a:gd name="T31" fmla="*/ 27 h 117"/>
                <a:gd name="T32" fmla="*/ 138 w 162"/>
                <a:gd name="T33" fmla="*/ 86 h 117"/>
                <a:gd name="T34" fmla="*/ 50 w 162"/>
                <a:gd name="T35" fmla="*/ 8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17">
                  <a:moveTo>
                    <a:pt x="162" y="18"/>
                  </a:moveTo>
                  <a:lnTo>
                    <a:pt x="32" y="1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47" y="117"/>
                  </a:lnTo>
                  <a:lnTo>
                    <a:pt x="138" y="117"/>
                  </a:lnTo>
                  <a:lnTo>
                    <a:pt x="141" y="105"/>
                  </a:lnTo>
                  <a:lnTo>
                    <a:pt x="55" y="105"/>
                  </a:lnTo>
                  <a:lnTo>
                    <a:pt x="52" y="93"/>
                  </a:lnTo>
                  <a:lnTo>
                    <a:pt x="145" y="93"/>
                  </a:lnTo>
                  <a:lnTo>
                    <a:pt x="162" y="18"/>
                  </a:lnTo>
                  <a:close/>
                  <a:moveTo>
                    <a:pt x="50" y="86"/>
                  </a:moveTo>
                  <a:lnTo>
                    <a:pt x="33" y="27"/>
                  </a:lnTo>
                  <a:lnTo>
                    <a:pt x="152" y="27"/>
                  </a:lnTo>
                  <a:lnTo>
                    <a:pt x="138" y="86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0"/>
            <p:cNvSpPr>
              <a:spLocks/>
            </p:cNvSpPr>
            <p:nvPr userDrawn="1"/>
          </p:nvSpPr>
          <p:spPr bwMode="auto">
            <a:xfrm>
              <a:off x="5219" y="2708"/>
              <a:ext cx="66" cy="9"/>
            </a:xfrm>
            <a:custGeom>
              <a:avLst/>
              <a:gdLst>
                <a:gd name="T0" fmla="*/ 2 w 66"/>
                <a:gd name="T1" fmla="*/ 9 h 9"/>
                <a:gd name="T2" fmla="*/ 65 w 66"/>
                <a:gd name="T3" fmla="*/ 9 h 9"/>
                <a:gd name="T4" fmla="*/ 66 w 66"/>
                <a:gd name="T5" fmla="*/ 0 h 9"/>
                <a:gd name="T6" fmla="*/ 0 w 66"/>
                <a:gd name="T7" fmla="*/ 0 h 9"/>
                <a:gd name="T8" fmla="*/ 2 w 6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">
                  <a:moveTo>
                    <a:pt x="2" y="9"/>
                  </a:moveTo>
                  <a:lnTo>
                    <a:pt x="65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1"/>
            <p:cNvSpPr>
              <a:spLocks/>
            </p:cNvSpPr>
            <p:nvPr userDrawn="1"/>
          </p:nvSpPr>
          <p:spPr bwMode="auto">
            <a:xfrm>
              <a:off x="5213" y="2683"/>
              <a:ext cx="79" cy="7"/>
            </a:xfrm>
            <a:custGeom>
              <a:avLst/>
              <a:gdLst>
                <a:gd name="T0" fmla="*/ 1 w 79"/>
                <a:gd name="T1" fmla="*/ 7 h 7"/>
                <a:gd name="T2" fmla="*/ 77 w 79"/>
                <a:gd name="T3" fmla="*/ 7 h 7"/>
                <a:gd name="T4" fmla="*/ 79 w 79"/>
                <a:gd name="T5" fmla="*/ 0 h 7"/>
                <a:gd name="T6" fmla="*/ 0 w 79"/>
                <a:gd name="T7" fmla="*/ 0 h 7"/>
                <a:gd name="T8" fmla="*/ 1 w 7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">
                  <a:moveTo>
                    <a:pt x="1" y="7"/>
                  </a:moveTo>
                  <a:lnTo>
                    <a:pt x="77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2"/>
            <p:cNvSpPr>
              <a:spLocks/>
            </p:cNvSpPr>
            <p:nvPr userDrawn="1"/>
          </p:nvSpPr>
          <p:spPr bwMode="auto">
            <a:xfrm>
              <a:off x="-442" y="776"/>
              <a:ext cx="228" cy="105"/>
            </a:xfrm>
            <a:custGeom>
              <a:avLst/>
              <a:gdLst>
                <a:gd name="T0" fmla="*/ 207 w 228"/>
                <a:gd name="T1" fmla="*/ 46 h 105"/>
                <a:gd name="T2" fmla="*/ 228 w 228"/>
                <a:gd name="T3" fmla="*/ 37 h 105"/>
                <a:gd name="T4" fmla="*/ 115 w 228"/>
                <a:gd name="T5" fmla="*/ 0 h 105"/>
                <a:gd name="T6" fmla="*/ 0 w 228"/>
                <a:gd name="T7" fmla="*/ 37 h 105"/>
                <a:gd name="T8" fmla="*/ 115 w 228"/>
                <a:gd name="T9" fmla="*/ 76 h 105"/>
                <a:gd name="T10" fmla="*/ 200 w 228"/>
                <a:gd name="T11" fmla="*/ 47 h 105"/>
                <a:gd name="T12" fmla="*/ 200 w 228"/>
                <a:gd name="T13" fmla="*/ 88 h 105"/>
                <a:gd name="T14" fmla="*/ 195 w 228"/>
                <a:gd name="T15" fmla="*/ 88 h 105"/>
                <a:gd name="T16" fmla="*/ 195 w 228"/>
                <a:gd name="T17" fmla="*/ 105 h 105"/>
                <a:gd name="T18" fmla="*/ 217 w 228"/>
                <a:gd name="T19" fmla="*/ 105 h 105"/>
                <a:gd name="T20" fmla="*/ 217 w 228"/>
                <a:gd name="T21" fmla="*/ 88 h 105"/>
                <a:gd name="T22" fmla="*/ 207 w 228"/>
                <a:gd name="T23" fmla="*/ 88 h 105"/>
                <a:gd name="T24" fmla="*/ 207 w 228"/>
                <a:gd name="T25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05">
                  <a:moveTo>
                    <a:pt x="207" y="46"/>
                  </a:moveTo>
                  <a:lnTo>
                    <a:pt x="228" y="37"/>
                  </a:lnTo>
                  <a:lnTo>
                    <a:pt x="115" y="0"/>
                  </a:lnTo>
                  <a:lnTo>
                    <a:pt x="0" y="37"/>
                  </a:lnTo>
                  <a:lnTo>
                    <a:pt x="115" y="76"/>
                  </a:lnTo>
                  <a:lnTo>
                    <a:pt x="200" y="47"/>
                  </a:lnTo>
                  <a:lnTo>
                    <a:pt x="200" y="88"/>
                  </a:lnTo>
                  <a:lnTo>
                    <a:pt x="195" y="88"/>
                  </a:lnTo>
                  <a:lnTo>
                    <a:pt x="195" y="105"/>
                  </a:lnTo>
                  <a:lnTo>
                    <a:pt x="217" y="105"/>
                  </a:lnTo>
                  <a:lnTo>
                    <a:pt x="217" y="88"/>
                  </a:lnTo>
                  <a:lnTo>
                    <a:pt x="207" y="88"/>
                  </a:lnTo>
                  <a:lnTo>
                    <a:pt x="207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3"/>
            <p:cNvSpPr>
              <a:spLocks noEditPoints="1"/>
            </p:cNvSpPr>
            <p:nvPr userDrawn="1"/>
          </p:nvSpPr>
          <p:spPr bwMode="auto">
            <a:xfrm>
              <a:off x="-398" y="844"/>
              <a:ext cx="139" cy="76"/>
            </a:xfrm>
            <a:custGeom>
              <a:avLst/>
              <a:gdLst>
                <a:gd name="T0" fmla="*/ 0 w 139"/>
                <a:gd name="T1" fmla="*/ 0 h 76"/>
                <a:gd name="T2" fmla="*/ 0 w 139"/>
                <a:gd name="T3" fmla="*/ 59 h 76"/>
                <a:gd name="T4" fmla="*/ 27 w 139"/>
                <a:gd name="T5" fmla="*/ 59 h 76"/>
                <a:gd name="T6" fmla="*/ 27 w 139"/>
                <a:gd name="T7" fmla="*/ 76 h 76"/>
                <a:gd name="T8" fmla="*/ 119 w 139"/>
                <a:gd name="T9" fmla="*/ 76 h 76"/>
                <a:gd name="T10" fmla="*/ 119 w 139"/>
                <a:gd name="T11" fmla="*/ 59 h 76"/>
                <a:gd name="T12" fmla="*/ 139 w 139"/>
                <a:gd name="T13" fmla="*/ 59 h 76"/>
                <a:gd name="T14" fmla="*/ 139 w 139"/>
                <a:gd name="T15" fmla="*/ 0 h 76"/>
                <a:gd name="T16" fmla="*/ 71 w 139"/>
                <a:gd name="T17" fmla="*/ 23 h 76"/>
                <a:gd name="T18" fmla="*/ 0 w 139"/>
                <a:gd name="T19" fmla="*/ 0 h 76"/>
                <a:gd name="T20" fmla="*/ 130 w 139"/>
                <a:gd name="T21" fmla="*/ 50 h 76"/>
                <a:gd name="T22" fmla="*/ 110 w 139"/>
                <a:gd name="T23" fmla="*/ 50 h 76"/>
                <a:gd name="T24" fmla="*/ 110 w 139"/>
                <a:gd name="T25" fmla="*/ 69 h 76"/>
                <a:gd name="T26" fmla="*/ 34 w 139"/>
                <a:gd name="T27" fmla="*/ 69 h 76"/>
                <a:gd name="T28" fmla="*/ 34 w 139"/>
                <a:gd name="T29" fmla="*/ 50 h 76"/>
                <a:gd name="T30" fmla="*/ 7 w 139"/>
                <a:gd name="T31" fmla="*/ 50 h 76"/>
                <a:gd name="T32" fmla="*/ 7 w 139"/>
                <a:gd name="T33" fmla="*/ 10 h 76"/>
                <a:gd name="T34" fmla="*/ 71 w 139"/>
                <a:gd name="T35" fmla="*/ 32 h 76"/>
                <a:gd name="T36" fmla="*/ 130 w 139"/>
                <a:gd name="T37" fmla="*/ 11 h 76"/>
                <a:gd name="T38" fmla="*/ 130 w 139"/>
                <a:gd name="T3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76">
                  <a:moveTo>
                    <a:pt x="0" y="0"/>
                  </a:moveTo>
                  <a:lnTo>
                    <a:pt x="0" y="59"/>
                  </a:lnTo>
                  <a:lnTo>
                    <a:pt x="27" y="59"/>
                  </a:lnTo>
                  <a:lnTo>
                    <a:pt x="27" y="76"/>
                  </a:lnTo>
                  <a:lnTo>
                    <a:pt x="119" y="76"/>
                  </a:lnTo>
                  <a:lnTo>
                    <a:pt x="119" y="59"/>
                  </a:lnTo>
                  <a:lnTo>
                    <a:pt x="139" y="59"/>
                  </a:lnTo>
                  <a:lnTo>
                    <a:pt x="139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4"/>
            <p:cNvSpPr>
              <a:spLocks noEditPoints="1"/>
            </p:cNvSpPr>
            <p:nvPr userDrawn="1"/>
          </p:nvSpPr>
          <p:spPr bwMode="auto">
            <a:xfrm>
              <a:off x="6415" y="2608"/>
              <a:ext cx="176" cy="176"/>
            </a:xfrm>
            <a:custGeom>
              <a:avLst/>
              <a:gdLst>
                <a:gd name="T0" fmla="*/ 0 w 176"/>
                <a:gd name="T1" fmla="*/ 0 h 176"/>
                <a:gd name="T2" fmla="*/ 0 w 176"/>
                <a:gd name="T3" fmla="*/ 176 h 176"/>
                <a:gd name="T4" fmla="*/ 176 w 176"/>
                <a:gd name="T5" fmla="*/ 176 h 176"/>
                <a:gd name="T6" fmla="*/ 176 w 176"/>
                <a:gd name="T7" fmla="*/ 0 h 176"/>
                <a:gd name="T8" fmla="*/ 0 w 176"/>
                <a:gd name="T9" fmla="*/ 0 h 176"/>
                <a:gd name="T10" fmla="*/ 169 w 176"/>
                <a:gd name="T11" fmla="*/ 168 h 176"/>
                <a:gd name="T12" fmla="*/ 9 w 176"/>
                <a:gd name="T13" fmla="*/ 168 h 176"/>
                <a:gd name="T14" fmla="*/ 9 w 176"/>
                <a:gd name="T15" fmla="*/ 9 h 176"/>
                <a:gd name="T16" fmla="*/ 169 w 176"/>
                <a:gd name="T17" fmla="*/ 9 h 176"/>
                <a:gd name="T18" fmla="*/ 169 w 176"/>
                <a:gd name="T1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0" y="0"/>
                  </a:moveTo>
                  <a:lnTo>
                    <a:pt x="0" y="176"/>
                  </a:lnTo>
                  <a:lnTo>
                    <a:pt x="176" y="176"/>
                  </a:lnTo>
                  <a:lnTo>
                    <a:pt x="176" y="0"/>
                  </a:lnTo>
                  <a:lnTo>
                    <a:pt x="0" y="0"/>
                  </a:lnTo>
                  <a:close/>
                  <a:moveTo>
                    <a:pt x="169" y="168"/>
                  </a:moveTo>
                  <a:lnTo>
                    <a:pt x="9" y="168"/>
                  </a:lnTo>
                  <a:lnTo>
                    <a:pt x="9" y="9"/>
                  </a:lnTo>
                  <a:lnTo>
                    <a:pt x="169" y="9"/>
                  </a:lnTo>
                  <a:lnTo>
                    <a:pt x="169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5"/>
            <p:cNvSpPr>
              <a:spLocks/>
            </p:cNvSpPr>
            <p:nvPr userDrawn="1"/>
          </p:nvSpPr>
          <p:spPr bwMode="auto">
            <a:xfrm>
              <a:off x="6447" y="2657"/>
              <a:ext cx="112" cy="104"/>
            </a:xfrm>
            <a:custGeom>
              <a:avLst/>
              <a:gdLst>
                <a:gd name="T0" fmla="*/ 9 w 112"/>
                <a:gd name="T1" fmla="*/ 68 h 104"/>
                <a:gd name="T2" fmla="*/ 27 w 112"/>
                <a:gd name="T3" fmla="*/ 68 h 104"/>
                <a:gd name="T4" fmla="*/ 27 w 112"/>
                <a:gd name="T5" fmla="*/ 104 h 104"/>
                <a:gd name="T6" fmla="*/ 27 w 112"/>
                <a:gd name="T7" fmla="*/ 104 h 104"/>
                <a:gd name="T8" fmla="*/ 34 w 112"/>
                <a:gd name="T9" fmla="*/ 104 h 104"/>
                <a:gd name="T10" fmla="*/ 34 w 112"/>
                <a:gd name="T11" fmla="*/ 104 h 104"/>
                <a:gd name="T12" fmla="*/ 34 w 112"/>
                <a:gd name="T13" fmla="*/ 44 h 104"/>
                <a:gd name="T14" fmla="*/ 53 w 112"/>
                <a:gd name="T15" fmla="*/ 44 h 104"/>
                <a:gd name="T16" fmla="*/ 53 w 112"/>
                <a:gd name="T17" fmla="*/ 104 h 104"/>
                <a:gd name="T18" fmla="*/ 53 w 112"/>
                <a:gd name="T19" fmla="*/ 104 h 104"/>
                <a:gd name="T20" fmla="*/ 61 w 112"/>
                <a:gd name="T21" fmla="*/ 104 h 104"/>
                <a:gd name="T22" fmla="*/ 61 w 112"/>
                <a:gd name="T23" fmla="*/ 104 h 104"/>
                <a:gd name="T24" fmla="*/ 61 w 112"/>
                <a:gd name="T25" fmla="*/ 31 h 104"/>
                <a:gd name="T26" fmla="*/ 78 w 112"/>
                <a:gd name="T27" fmla="*/ 31 h 104"/>
                <a:gd name="T28" fmla="*/ 78 w 112"/>
                <a:gd name="T29" fmla="*/ 104 h 104"/>
                <a:gd name="T30" fmla="*/ 80 w 112"/>
                <a:gd name="T31" fmla="*/ 104 h 104"/>
                <a:gd name="T32" fmla="*/ 86 w 112"/>
                <a:gd name="T33" fmla="*/ 104 h 104"/>
                <a:gd name="T34" fmla="*/ 86 w 112"/>
                <a:gd name="T35" fmla="*/ 104 h 104"/>
                <a:gd name="T36" fmla="*/ 86 w 112"/>
                <a:gd name="T37" fmla="*/ 7 h 104"/>
                <a:gd name="T38" fmla="*/ 105 w 112"/>
                <a:gd name="T39" fmla="*/ 7 h 104"/>
                <a:gd name="T40" fmla="*/ 105 w 112"/>
                <a:gd name="T41" fmla="*/ 104 h 104"/>
                <a:gd name="T42" fmla="*/ 112 w 112"/>
                <a:gd name="T43" fmla="*/ 104 h 104"/>
                <a:gd name="T44" fmla="*/ 112 w 112"/>
                <a:gd name="T45" fmla="*/ 0 h 104"/>
                <a:gd name="T46" fmla="*/ 80 w 112"/>
                <a:gd name="T47" fmla="*/ 0 h 104"/>
                <a:gd name="T48" fmla="*/ 80 w 112"/>
                <a:gd name="T49" fmla="*/ 24 h 104"/>
                <a:gd name="T50" fmla="*/ 53 w 112"/>
                <a:gd name="T51" fmla="*/ 24 h 104"/>
                <a:gd name="T52" fmla="*/ 53 w 112"/>
                <a:gd name="T53" fmla="*/ 36 h 104"/>
                <a:gd name="T54" fmla="*/ 27 w 112"/>
                <a:gd name="T55" fmla="*/ 36 h 104"/>
                <a:gd name="T56" fmla="*/ 27 w 112"/>
                <a:gd name="T57" fmla="*/ 60 h 104"/>
                <a:gd name="T58" fmla="*/ 0 w 112"/>
                <a:gd name="T59" fmla="*/ 60 h 104"/>
                <a:gd name="T60" fmla="*/ 0 w 112"/>
                <a:gd name="T61" fmla="*/ 104 h 104"/>
                <a:gd name="T62" fmla="*/ 9 w 112"/>
                <a:gd name="T63" fmla="*/ 104 h 104"/>
                <a:gd name="T64" fmla="*/ 9 w 112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04">
                  <a:moveTo>
                    <a:pt x="9" y="68"/>
                  </a:moveTo>
                  <a:lnTo>
                    <a:pt x="27" y="68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44"/>
                  </a:lnTo>
                  <a:lnTo>
                    <a:pt x="53" y="44"/>
                  </a:lnTo>
                  <a:lnTo>
                    <a:pt x="53" y="104"/>
                  </a:lnTo>
                  <a:lnTo>
                    <a:pt x="53" y="104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1" y="31"/>
                  </a:lnTo>
                  <a:lnTo>
                    <a:pt x="78" y="31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7"/>
                  </a:lnTo>
                  <a:lnTo>
                    <a:pt x="105" y="7"/>
                  </a:lnTo>
                  <a:lnTo>
                    <a:pt x="105" y="104"/>
                  </a:lnTo>
                  <a:lnTo>
                    <a:pt x="112" y="104"/>
                  </a:lnTo>
                  <a:lnTo>
                    <a:pt x="112" y="0"/>
                  </a:lnTo>
                  <a:lnTo>
                    <a:pt x="80" y="0"/>
                  </a:lnTo>
                  <a:lnTo>
                    <a:pt x="80" y="24"/>
                  </a:lnTo>
                  <a:lnTo>
                    <a:pt x="53" y="24"/>
                  </a:lnTo>
                  <a:lnTo>
                    <a:pt x="53" y="36"/>
                  </a:lnTo>
                  <a:lnTo>
                    <a:pt x="27" y="36"/>
                  </a:lnTo>
                  <a:lnTo>
                    <a:pt x="27" y="60"/>
                  </a:lnTo>
                  <a:lnTo>
                    <a:pt x="0" y="60"/>
                  </a:lnTo>
                  <a:lnTo>
                    <a:pt x="0" y="104"/>
                  </a:lnTo>
                  <a:lnTo>
                    <a:pt x="9" y="104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6"/>
            <p:cNvSpPr>
              <a:spLocks noEditPoints="1"/>
            </p:cNvSpPr>
            <p:nvPr userDrawn="1"/>
          </p:nvSpPr>
          <p:spPr bwMode="auto">
            <a:xfrm>
              <a:off x="6125" y="1187"/>
              <a:ext cx="152" cy="174"/>
            </a:xfrm>
            <a:custGeom>
              <a:avLst/>
              <a:gdLst>
                <a:gd name="T0" fmla="*/ 71 w 90"/>
                <a:gd name="T1" fmla="*/ 20 h 103"/>
                <a:gd name="T2" fmla="*/ 81 w 90"/>
                <a:gd name="T3" fmla="*/ 47 h 103"/>
                <a:gd name="T4" fmla="*/ 79 w 90"/>
                <a:gd name="T5" fmla="*/ 50 h 103"/>
                <a:gd name="T6" fmla="*/ 79 w 90"/>
                <a:gd name="T7" fmla="*/ 50 h 103"/>
                <a:gd name="T8" fmla="*/ 77 w 90"/>
                <a:gd name="T9" fmla="*/ 47 h 103"/>
                <a:gd name="T10" fmla="*/ 68 w 90"/>
                <a:gd name="T11" fmla="*/ 23 h 103"/>
                <a:gd name="T12" fmla="*/ 44 w 90"/>
                <a:gd name="T13" fmla="*/ 13 h 103"/>
                <a:gd name="T14" fmla="*/ 42 w 90"/>
                <a:gd name="T15" fmla="*/ 11 h 103"/>
                <a:gd name="T16" fmla="*/ 44 w 90"/>
                <a:gd name="T17" fmla="*/ 8 h 103"/>
                <a:gd name="T18" fmla="*/ 45 w 90"/>
                <a:gd name="T19" fmla="*/ 8 h 103"/>
                <a:gd name="T20" fmla="*/ 71 w 90"/>
                <a:gd name="T21" fmla="*/ 20 h 103"/>
                <a:gd name="T22" fmla="*/ 43 w 90"/>
                <a:gd name="T23" fmla="*/ 17 h 103"/>
                <a:gd name="T24" fmla="*/ 43 w 90"/>
                <a:gd name="T25" fmla="*/ 17 h 103"/>
                <a:gd name="T26" fmla="*/ 41 w 90"/>
                <a:gd name="T27" fmla="*/ 19 h 103"/>
                <a:gd name="T28" fmla="*/ 43 w 90"/>
                <a:gd name="T29" fmla="*/ 21 h 103"/>
                <a:gd name="T30" fmla="*/ 61 w 90"/>
                <a:gd name="T31" fmla="*/ 30 h 103"/>
                <a:gd name="T32" fmla="*/ 68 w 90"/>
                <a:gd name="T33" fmla="*/ 48 h 103"/>
                <a:gd name="T34" fmla="*/ 70 w 90"/>
                <a:gd name="T35" fmla="*/ 51 h 103"/>
                <a:gd name="T36" fmla="*/ 71 w 90"/>
                <a:gd name="T37" fmla="*/ 51 h 103"/>
                <a:gd name="T38" fmla="*/ 73 w 90"/>
                <a:gd name="T39" fmla="*/ 48 h 103"/>
                <a:gd name="T40" fmla="*/ 64 w 90"/>
                <a:gd name="T41" fmla="*/ 26 h 103"/>
                <a:gd name="T42" fmla="*/ 43 w 90"/>
                <a:gd name="T43" fmla="*/ 17 h 103"/>
                <a:gd name="T44" fmla="*/ 77 w 90"/>
                <a:gd name="T45" fmla="*/ 14 h 103"/>
                <a:gd name="T46" fmla="*/ 46 w 90"/>
                <a:gd name="T47" fmla="*/ 0 h 103"/>
                <a:gd name="T48" fmla="*/ 43 w 90"/>
                <a:gd name="T49" fmla="*/ 2 h 103"/>
                <a:gd name="T50" fmla="*/ 45 w 90"/>
                <a:gd name="T51" fmla="*/ 5 h 103"/>
                <a:gd name="T52" fmla="*/ 74 w 90"/>
                <a:gd name="T53" fmla="*/ 18 h 103"/>
                <a:gd name="T54" fmla="*/ 85 w 90"/>
                <a:gd name="T55" fmla="*/ 47 h 103"/>
                <a:gd name="T56" fmla="*/ 87 w 90"/>
                <a:gd name="T57" fmla="*/ 49 h 103"/>
                <a:gd name="T58" fmla="*/ 87 w 90"/>
                <a:gd name="T59" fmla="*/ 49 h 103"/>
                <a:gd name="T60" fmla="*/ 89 w 90"/>
                <a:gd name="T61" fmla="*/ 47 h 103"/>
                <a:gd name="T62" fmla="*/ 77 w 90"/>
                <a:gd name="T63" fmla="*/ 14 h 103"/>
                <a:gd name="T64" fmla="*/ 46 w 90"/>
                <a:gd name="T65" fmla="*/ 49 h 103"/>
                <a:gd name="T66" fmla="*/ 70 w 90"/>
                <a:gd name="T67" fmla="*/ 74 h 103"/>
                <a:gd name="T68" fmla="*/ 68 w 90"/>
                <a:gd name="T69" fmla="*/ 75 h 103"/>
                <a:gd name="T70" fmla="*/ 57 w 90"/>
                <a:gd name="T71" fmla="*/ 83 h 103"/>
                <a:gd name="T72" fmla="*/ 66 w 90"/>
                <a:gd name="T73" fmla="*/ 103 h 103"/>
                <a:gd name="T74" fmla="*/ 15 w 90"/>
                <a:gd name="T75" fmla="*/ 103 h 103"/>
                <a:gd name="T76" fmla="*/ 24 w 90"/>
                <a:gd name="T77" fmla="*/ 81 h 103"/>
                <a:gd name="T78" fmla="*/ 14 w 90"/>
                <a:gd name="T79" fmla="*/ 74 h 103"/>
                <a:gd name="T80" fmla="*/ 16 w 90"/>
                <a:gd name="T81" fmla="*/ 20 h 103"/>
                <a:gd name="T82" fmla="*/ 17 w 90"/>
                <a:gd name="T83" fmla="*/ 18 h 103"/>
                <a:gd name="T84" fmla="*/ 41 w 90"/>
                <a:gd name="T85" fmla="*/ 43 h 103"/>
                <a:gd name="T86" fmla="*/ 50 w 90"/>
                <a:gd name="T87" fmla="*/ 35 h 103"/>
                <a:gd name="T88" fmla="*/ 54 w 90"/>
                <a:gd name="T89" fmla="*/ 35 h 103"/>
                <a:gd name="T90" fmla="*/ 55 w 90"/>
                <a:gd name="T91" fmla="*/ 37 h 103"/>
                <a:gd name="T92" fmla="*/ 55 w 90"/>
                <a:gd name="T93" fmla="*/ 40 h 103"/>
                <a:gd name="T94" fmla="*/ 46 w 90"/>
                <a:gd name="T95" fmla="*/ 49 h 103"/>
                <a:gd name="T96" fmla="*/ 64 w 90"/>
                <a:gd name="T97" fmla="*/ 74 h 103"/>
                <a:gd name="T98" fmla="*/ 17 w 90"/>
                <a:gd name="T99" fmla="*/ 25 h 103"/>
                <a:gd name="T100" fmla="*/ 18 w 90"/>
                <a:gd name="T101" fmla="*/ 71 h 103"/>
                <a:gd name="T102" fmla="*/ 42 w 90"/>
                <a:gd name="T103" fmla="*/ 81 h 103"/>
                <a:gd name="T104" fmla="*/ 42 w 90"/>
                <a:gd name="T105" fmla="*/ 81 h 103"/>
                <a:gd name="T106" fmla="*/ 64 w 90"/>
                <a:gd name="T107" fmla="*/ 74 h 103"/>
                <a:gd name="T108" fmla="*/ 15 w 90"/>
                <a:gd name="T109" fmla="*/ 39 h 103"/>
                <a:gd name="T110" fmla="*/ 18 w 90"/>
                <a:gd name="T111" fmla="*/ 42 h 103"/>
                <a:gd name="T112" fmla="*/ 21 w 90"/>
                <a:gd name="T113" fmla="*/ 39 h 103"/>
                <a:gd name="T114" fmla="*/ 18 w 90"/>
                <a:gd name="T115" fmla="*/ 35 h 103"/>
                <a:gd name="T116" fmla="*/ 15 w 90"/>
                <a:gd name="T117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3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7"/>
            <p:cNvSpPr>
              <a:spLocks noEditPoints="1"/>
            </p:cNvSpPr>
            <p:nvPr userDrawn="1"/>
          </p:nvSpPr>
          <p:spPr bwMode="auto">
            <a:xfrm>
              <a:off x="5763" y="1506"/>
              <a:ext cx="194" cy="171"/>
            </a:xfrm>
            <a:custGeom>
              <a:avLst/>
              <a:gdLst>
                <a:gd name="T0" fmla="*/ 105 w 115"/>
                <a:gd name="T1" fmla="*/ 0 h 101"/>
                <a:gd name="T2" fmla="*/ 9 w 115"/>
                <a:gd name="T3" fmla="*/ 0 h 101"/>
                <a:gd name="T4" fmla="*/ 0 w 115"/>
                <a:gd name="T5" fmla="*/ 9 h 101"/>
                <a:gd name="T6" fmla="*/ 0 w 115"/>
                <a:gd name="T7" fmla="*/ 77 h 101"/>
                <a:gd name="T8" fmla="*/ 9 w 115"/>
                <a:gd name="T9" fmla="*/ 86 h 101"/>
                <a:gd name="T10" fmla="*/ 41 w 115"/>
                <a:gd name="T11" fmla="*/ 86 h 101"/>
                <a:gd name="T12" fmla="*/ 41 w 115"/>
                <a:gd name="T13" fmla="*/ 97 h 101"/>
                <a:gd name="T14" fmla="*/ 38 w 115"/>
                <a:gd name="T15" fmla="*/ 97 h 101"/>
                <a:gd name="T16" fmla="*/ 36 w 115"/>
                <a:gd name="T17" fmla="*/ 99 h 101"/>
                <a:gd name="T18" fmla="*/ 38 w 115"/>
                <a:gd name="T19" fmla="*/ 101 h 101"/>
                <a:gd name="T20" fmla="*/ 77 w 115"/>
                <a:gd name="T21" fmla="*/ 101 h 101"/>
                <a:gd name="T22" fmla="*/ 79 w 115"/>
                <a:gd name="T23" fmla="*/ 99 h 101"/>
                <a:gd name="T24" fmla="*/ 77 w 115"/>
                <a:gd name="T25" fmla="*/ 97 h 101"/>
                <a:gd name="T26" fmla="*/ 74 w 115"/>
                <a:gd name="T27" fmla="*/ 97 h 101"/>
                <a:gd name="T28" fmla="*/ 74 w 115"/>
                <a:gd name="T29" fmla="*/ 86 h 101"/>
                <a:gd name="T30" fmla="*/ 105 w 115"/>
                <a:gd name="T31" fmla="*/ 86 h 101"/>
                <a:gd name="T32" fmla="*/ 115 w 115"/>
                <a:gd name="T33" fmla="*/ 77 h 101"/>
                <a:gd name="T34" fmla="*/ 115 w 115"/>
                <a:gd name="T35" fmla="*/ 9 h 101"/>
                <a:gd name="T36" fmla="*/ 105 w 115"/>
                <a:gd name="T37" fmla="*/ 0 h 101"/>
                <a:gd name="T38" fmla="*/ 9 w 115"/>
                <a:gd name="T39" fmla="*/ 5 h 101"/>
                <a:gd name="T40" fmla="*/ 105 w 115"/>
                <a:gd name="T41" fmla="*/ 5 h 101"/>
                <a:gd name="T42" fmla="*/ 110 w 115"/>
                <a:gd name="T43" fmla="*/ 9 h 101"/>
                <a:gd name="T44" fmla="*/ 110 w 115"/>
                <a:gd name="T45" fmla="*/ 62 h 101"/>
                <a:gd name="T46" fmla="*/ 5 w 115"/>
                <a:gd name="T47" fmla="*/ 62 h 101"/>
                <a:gd name="T48" fmla="*/ 5 w 115"/>
                <a:gd name="T49" fmla="*/ 9 h 101"/>
                <a:gd name="T50" fmla="*/ 9 w 115"/>
                <a:gd name="T51" fmla="*/ 5 h 101"/>
                <a:gd name="T52" fmla="*/ 105 w 115"/>
                <a:gd name="T53" fmla="*/ 82 h 101"/>
                <a:gd name="T54" fmla="*/ 9 w 115"/>
                <a:gd name="T55" fmla="*/ 82 h 101"/>
                <a:gd name="T56" fmla="*/ 5 w 115"/>
                <a:gd name="T57" fmla="*/ 77 h 101"/>
                <a:gd name="T58" fmla="*/ 5 w 115"/>
                <a:gd name="T59" fmla="*/ 65 h 101"/>
                <a:gd name="T60" fmla="*/ 110 w 115"/>
                <a:gd name="T61" fmla="*/ 65 h 101"/>
                <a:gd name="T62" fmla="*/ 110 w 115"/>
                <a:gd name="T63" fmla="*/ 77 h 101"/>
                <a:gd name="T64" fmla="*/ 105 w 115"/>
                <a:gd name="T65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1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28"/>
            <p:cNvSpPr>
              <a:spLocks noChangeArrowheads="1"/>
            </p:cNvSpPr>
            <p:nvPr userDrawn="1"/>
          </p:nvSpPr>
          <p:spPr bwMode="auto">
            <a:xfrm>
              <a:off x="5854" y="1625"/>
              <a:ext cx="11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9"/>
            <p:cNvSpPr>
              <a:spLocks noEditPoints="1"/>
            </p:cNvSpPr>
            <p:nvPr userDrawn="1"/>
          </p:nvSpPr>
          <p:spPr bwMode="auto">
            <a:xfrm>
              <a:off x="3926" y="429"/>
              <a:ext cx="194" cy="169"/>
            </a:xfrm>
            <a:custGeom>
              <a:avLst/>
              <a:gdLst>
                <a:gd name="T0" fmla="*/ 105 w 115"/>
                <a:gd name="T1" fmla="*/ 0 h 100"/>
                <a:gd name="T2" fmla="*/ 9 w 115"/>
                <a:gd name="T3" fmla="*/ 0 h 100"/>
                <a:gd name="T4" fmla="*/ 0 w 115"/>
                <a:gd name="T5" fmla="*/ 9 h 100"/>
                <a:gd name="T6" fmla="*/ 0 w 115"/>
                <a:gd name="T7" fmla="*/ 77 h 100"/>
                <a:gd name="T8" fmla="*/ 9 w 115"/>
                <a:gd name="T9" fmla="*/ 86 h 100"/>
                <a:gd name="T10" fmla="*/ 41 w 115"/>
                <a:gd name="T11" fmla="*/ 86 h 100"/>
                <a:gd name="T12" fmla="*/ 41 w 115"/>
                <a:gd name="T13" fmla="*/ 96 h 100"/>
                <a:gd name="T14" fmla="*/ 38 w 115"/>
                <a:gd name="T15" fmla="*/ 96 h 100"/>
                <a:gd name="T16" fmla="*/ 36 w 115"/>
                <a:gd name="T17" fmla="*/ 98 h 100"/>
                <a:gd name="T18" fmla="*/ 38 w 115"/>
                <a:gd name="T19" fmla="*/ 100 h 100"/>
                <a:gd name="T20" fmla="*/ 77 w 115"/>
                <a:gd name="T21" fmla="*/ 100 h 100"/>
                <a:gd name="T22" fmla="*/ 79 w 115"/>
                <a:gd name="T23" fmla="*/ 98 h 100"/>
                <a:gd name="T24" fmla="*/ 77 w 115"/>
                <a:gd name="T25" fmla="*/ 96 h 100"/>
                <a:gd name="T26" fmla="*/ 74 w 115"/>
                <a:gd name="T27" fmla="*/ 96 h 100"/>
                <a:gd name="T28" fmla="*/ 74 w 115"/>
                <a:gd name="T29" fmla="*/ 86 h 100"/>
                <a:gd name="T30" fmla="*/ 105 w 115"/>
                <a:gd name="T31" fmla="*/ 86 h 100"/>
                <a:gd name="T32" fmla="*/ 115 w 115"/>
                <a:gd name="T33" fmla="*/ 77 h 100"/>
                <a:gd name="T34" fmla="*/ 115 w 115"/>
                <a:gd name="T35" fmla="*/ 9 h 100"/>
                <a:gd name="T36" fmla="*/ 105 w 115"/>
                <a:gd name="T37" fmla="*/ 0 h 100"/>
                <a:gd name="T38" fmla="*/ 9 w 115"/>
                <a:gd name="T39" fmla="*/ 4 h 100"/>
                <a:gd name="T40" fmla="*/ 105 w 115"/>
                <a:gd name="T41" fmla="*/ 4 h 100"/>
                <a:gd name="T42" fmla="*/ 110 w 115"/>
                <a:gd name="T43" fmla="*/ 9 h 100"/>
                <a:gd name="T44" fmla="*/ 110 w 115"/>
                <a:gd name="T45" fmla="*/ 61 h 100"/>
                <a:gd name="T46" fmla="*/ 5 w 115"/>
                <a:gd name="T47" fmla="*/ 61 h 100"/>
                <a:gd name="T48" fmla="*/ 5 w 115"/>
                <a:gd name="T49" fmla="*/ 9 h 100"/>
                <a:gd name="T50" fmla="*/ 9 w 115"/>
                <a:gd name="T51" fmla="*/ 4 h 100"/>
                <a:gd name="T52" fmla="*/ 105 w 115"/>
                <a:gd name="T53" fmla="*/ 82 h 100"/>
                <a:gd name="T54" fmla="*/ 9 w 115"/>
                <a:gd name="T55" fmla="*/ 82 h 100"/>
                <a:gd name="T56" fmla="*/ 5 w 115"/>
                <a:gd name="T57" fmla="*/ 77 h 100"/>
                <a:gd name="T58" fmla="*/ 5 w 115"/>
                <a:gd name="T59" fmla="*/ 65 h 100"/>
                <a:gd name="T60" fmla="*/ 110 w 115"/>
                <a:gd name="T61" fmla="*/ 65 h 100"/>
                <a:gd name="T62" fmla="*/ 110 w 115"/>
                <a:gd name="T63" fmla="*/ 77 h 100"/>
                <a:gd name="T64" fmla="*/ 105 w 115"/>
                <a:gd name="T65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30"/>
            <p:cNvSpPr>
              <a:spLocks noChangeArrowheads="1"/>
            </p:cNvSpPr>
            <p:nvPr userDrawn="1"/>
          </p:nvSpPr>
          <p:spPr bwMode="auto">
            <a:xfrm>
              <a:off x="4017" y="548"/>
              <a:ext cx="10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1"/>
            <p:cNvSpPr>
              <a:spLocks/>
            </p:cNvSpPr>
            <p:nvPr userDrawn="1"/>
          </p:nvSpPr>
          <p:spPr bwMode="auto">
            <a:xfrm>
              <a:off x="6044" y="2269"/>
              <a:ext cx="146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2"/>
            <p:cNvSpPr>
              <a:spLocks noChangeArrowheads="1"/>
            </p:cNvSpPr>
            <p:nvPr userDrawn="1"/>
          </p:nvSpPr>
          <p:spPr bwMode="auto">
            <a:xfrm>
              <a:off x="6044" y="2328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3"/>
            <p:cNvSpPr>
              <a:spLocks/>
            </p:cNvSpPr>
            <p:nvPr userDrawn="1"/>
          </p:nvSpPr>
          <p:spPr bwMode="auto">
            <a:xfrm>
              <a:off x="6044" y="2373"/>
              <a:ext cx="146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4"/>
            <p:cNvSpPr>
              <a:spLocks noEditPoints="1"/>
            </p:cNvSpPr>
            <p:nvPr userDrawn="1"/>
          </p:nvSpPr>
          <p:spPr bwMode="auto">
            <a:xfrm>
              <a:off x="5368" y="511"/>
              <a:ext cx="157" cy="155"/>
            </a:xfrm>
            <a:custGeom>
              <a:avLst/>
              <a:gdLst>
                <a:gd name="T0" fmla="*/ 92 w 93"/>
                <a:gd name="T1" fmla="*/ 51 h 92"/>
                <a:gd name="T2" fmla="*/ 93 w 93"/>
                <a:gd name="T3" fmla="*/ 43 h 92"/>
                <a:gd name="T4" fmla="*/ 83 w 93"/>
                <a:gd name="T5" fmla="*/ 37 h 92"/>
                <a:gd name="T6" fmla="*/ 89 w 93"/>
                <a:gd name="T7" fmla="*/ 28 h 92"/>
                <a:gd name="T8" fmla="*/ 85 w 93"/>
                <a:gd name="T9" fmla="*/ 20 h 92"/>
                <a:gd name="T10" fmla="*/ 71 w 93"/>
                <a:gd name="T11" fmla="*/ 18 h 92"/>
                <a:gd name="T12" fmla="*/ 71 w 93"/>
                <a:gd name="T13" fmla="*/ 7 h 92"/>
                <a:gd name="T14" fmla="*/ 60 w 93"/>
                <a:gd name="T15" fmla="*/ 11 h 92"/>
                <a:gd name="T16" fmla="*/ 52 w 93"/>
                <a:gd name="T17" fmla="*/ 0 h 92"/>
                <a:gd name="T18" fmla="*/ 44 w 93"/>
                <a:gd name="T19" fmla="*/ 0 h 92"/>
                <a:gd name="T20" fmla="*/ 38 w 93"/>
                <a:gd name="T21" fmla="*/ 9 h 92"/>
                <a:gd name="T22" fmla="*/ 28 w 93"/>
                <a:gd name="T23" fmla="*/ 4 h 92"/>
                <a:gd name="T24" fmla="*/ 21 w 93"/>
                <a:gd name="T25" fmla="*/ 8 h 92"/>
                <a:gd name="T26" fmla="*/ 18 w 93"/>
                <a:gd name="T27" fmla="*/ 21 h 92"/>
                <a:gd name="T28" fmla="*/ 7 w 93"/>
                <a:gd name="T29" fmla="*/ 22 h 92"/>
                <a:gd name="T30" fmla="*/ 11 w 93"/>
                <a:gd name="T31" fmla="*/ 32 h 92"/>
                <a:gd name="T32" fmla="*/ 1 w 93"/>
                <a:gd name="T33" fmla="*/ 41 h 92"/>
                <a:gd name="T34" fmla="*/ 1 w 93"/>
                <a:gd name="T35" fmla="*/ 49 h 92"/>
                <a:gd name="T36" fmla="*/ 10 w 93"/>
                <a:gd name="T37" fmla="*/ 55 h 92"/>
                <a:gd name="T38" fmla="*/ 4 w 93"/>
                <a:gd name="T39" fmla="*/ 64 h 92"/>
                <a:gd name="T40" fmla="*/ 8 w 93"/>
                <a:gd name="T41" fmla="*/ 71 h 92"/>
                <a:gd name="T42" fmla="*/ 22 w 93"/>
                <a:gd name="T43" fmla="*/ 74 h 92"/>
                <a:gd name="T44" fmla="*/ 22 w 93"/>
                <a:gd name="T45" fmla="*/ 85 h 92"/>
                <a:gd name="T46" fmla="*/ 33 w 93"/>
                <a:gd name="T47" fmla="*/ 81 h 92"/>
                <a:gd name="T48" fmla="*/ 41 w 93"/>
                <a:gd name="T49" fmla="*/ 92 h 92"/>
                <a:gd name="T50" fmla="*/ 50 w 93"/>
                <a:gd name="T51" fmla="*/ 92 h 92"/>
                <a:gd name="T52" fmla="*/ 55 w 93"/>
                <a:gd name="T53" fmla="*/ 83 h 92"/>
                <a:gd name="T54" fmla="*/ 65 w 93"/>
                <a:gd name="T55" fmla="*/ 88 h 92"/>
                <a:gd name="T56" fmla="*/ 72 w 93"/>
                <a:gd name="T57" fmla="*/ 84 h 92"/>
                <a:gd name="T58" fmla="*/ 75 w 93"/>
                <a:gd name="T59" fmla="*/ 71 h 92"/>
                <a:gd name="T60" fmla="*/ 86 w 93"/>
                <a:gd name="T61" fmla="*/ 70 h 92"/>
                <a:gd name="T62" fmla="*/ 82 w 93"/>
                <a:gd name="T63" fmla="*/ 60 h 92"/>
                <a:gd name="T64" fmla="*/ 76 w 93"/>
                <a:gd name="T65" fmla="*/ 47 h 92"/>
                <a:gd name="T66" fmla="*/ 17 w 93"/>
                <a:gd name="T67" fmla="*/ 45 h 92"/>
                <a:gd name="T68" fmla="*/ 76 w 93"/>
                <a:gd name="T69" fmla="*/ 47 h 92"/>
                <a:gd name="T70" fmla="*/ 51 w 93"/>
                <a:gd name="T71" fmla="*/ 53 h 92"/>
                <a:gd name="T72" fmla="*/ 43 w 93"/>
                <a:gd name="T7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92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5"/>
            <p:cNvSpPr>
              <a:spLocks noEditPoints="1"/>
            </p:cNvSpPr>
            <p:nvPr userDrawn="1"/>
          </p:nvSpPr>
          <p:spPr bwMode="auto">
            <a:xfrm>
              <a:off x="5859" y="1995"/>
              <a:ext cx="114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6"/>
            <p:cNvSpPr>
              <a:spLocks noEditPoints="1"/>
            </p:cNvSpPr>
            <p:nvPr userDrawn="1"/>
          </p:nvSpPr>
          <p:spPr bwMode="auto">
            <a:xfrm>
              <a:off x="6062" y="1883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7 h 97"/>
                <a:gd name="T28" fmla="*/ 62 w 66"/>
                <a:gd name="T29" fmla="*/ 77 h 97"/>
                <a:gd name="T30" fmla="*/ 62 w 66"/>
                <a:gd name="T31" fmla="*/ 87 h 97"/>
                <a:gd name="T32" fmla="*/ 62 w 66"/>
                <a:gd name="T33" fmla="*/ 21 h 97"/>
                <a:gd name="T34" fmla="*/ 4 w 66"/>
                <a:gd name="T35" fmla="*/ 21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1 h 97"/>
                <a:gd name="T46" fmla="*/ 29 w 66"/>
                <a:gd name="T47" fmla="*/ 85 h 97"/>
                <a:gd name="T48" fmla="*/ 33 w 66"/>
                <a:gd name="T49" fmla="*/ 80 h 97"/>
                <a:gd name="T50" fmla="*/ 37 w 66"/>
                <a:gd name="T51" fmla="*/ 85 h 97"/>
                <a:gd name="T52" fmla="*/ 33 w 66"/>
                <a:gd name="T53" fmla="*/ 89 h 97"/>
                <a:gd name="T54" fmla="*/ 29 w 66"/>
                <a:gd name="T55" fmla="*/ 85 h 97"/>
                <a:gd name="T56" fmla="*/ 26 w 66"/>
                <a:gd name="T57" fmla="*/ 11 h 97"/>
                <a:gd name="T58" fmla="*/ 41 w 66"/>
                <a:gd name="T59" fmla="*/ 11 h 97"/>
                <a:gd name="T60" fmla="*/ 41 w 66"/>
                <a:gd name="T61" fmla="*/ 14 h 97"/>
                <a:gd name="T62" fmla="*/ 26 w 66"/>
                <a:gd name="T63" fmla="*/ 14 h 97"/>
                <a:gd name="T64" fmla="*/ 26 w 66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7"/>
            <p:cNvSpPr>
              <a:spLocks noEditPoints="1"/>
            </p:cNvSpPr>
            <p:nvPr userDrawn="1"/>
          </p:nvSpPr>
          <p:spPr bwMode="auto">
            <a:xfrm>
              <a:off x="6268" y="1995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6 h 97"/>
                <a:gd name="T28" fmla="*/ 62 w 66"/>
                <a:gd name="T29" fmla="*/ 76 h 97"/>
                <a:gd name="T30" fmla="*/ 62 w 66"/>
                <a:gd name="T31" fmla="*/ 87 h 97"/>
                <a:gd name="T32" fmla="*/ 62 w 66"/>
                <a:gd name="T33" fmla="*/ 20 h 97"/>
                <a:gd name="T34" fmla="*/ 4 w 66"/>
                <a:gd name="T35" fmla="*/ 20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0 h 97"/>
                <a:gd name="T46" fmla="*/ 29 w 66"/>
                <a:gd name="T47" fmla="*/ 84 h 97"/>
                <a:gd name="T48" fmla="*/ 33 w 66"/>
                <a:gd name="T49" fmla="*/ 80 h 97"/>
                <a:gd name="T50" fmla="*/ 37 w 66"/>
                <a:gd name="T51" fmla="*/ 84 h 97"/>
                <a:gd name="T52" fmla="*/ 33 w 66"/>
                <a:gd name="T53" fmla="*/ 89 h 97"/>
                <a:gd name="T54" fmla="*/ 29 w 66"/>
                <a:gd name="T55" fmla="*/ 84 h 97"/>
                <a:gd name="T56" fmla="*/ 25 w 66"/>
                <a:gd name="T57" fmla="*/ 10 h 97"/>
                <a:gd name="T58" fmla="*/ 41 w 66"/>
                <a:gd name="T59" fmla="*/ 10 h 97"/>
                <a:gd name="T60" fmla="*/ 41 w 66"/>
                <a:gd name="T61" fmla="*/ 14 h 97"/>
                <a:gd name="T62" fmla="*/ 25 w 66"/>
                <a:gd name="T63" fmla="*/ 14 h 97"/>
                <a:gd name="T64" fmla="*/ 25 w 66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8"/>
            <p:cNvSpPr>
              <a:spLocks noEditPoints="1"/>
            </p:cNvSpPr>
            <p:nvPr userDrawn="1"/>
          </p:nvSpPr>
          <p:spPr bwMode="auto">
            <a:xfrm>
              <a:off x="1207" y="487"/>
              <a:ext cx="157" cy="96"/>
            </a:xfrm>
            <a:custGeom>
              <a:avLst/>
              <a:gdLst>
                <a:gd name="T0" fmla="*/ 157 w 157"/>
                <a:gd name="T1" fmla="*/ 96 h 96"/>
                <a:gd name="T2" fmla="*/ 0 w 157"/>
                <a:gd name="T3" fmla="*/ 96 h 96"/>
                <a:gd name="T4" fmla="*/ 0 w 157"/>
                <a:gd name="T5" fmla="*/ 0 h 96"/>
                <a:gd name="T6" fmla="*/ 157 w 157"/>
                <a:gd name="T7" fmla="*/ 0 h 96"/>
                <a:gd name="T8" fmla="*/ 157 w 157"/>
                <a:gd name="T9" fmla="*/ 96 h 96"/>
                <a:gd name="T10" fmla="*/ 8 w 157"/>
                <a:gd name="T11" fmla="*/ 88 h 96"/>
                <a:gd name="T12" fmla="*/ 147 w 157"/>
                <a:gd name="T13" fmla="*/ 88 h 96"/>
                <a:gd name="T14" fmla="*/ 147 w 157"/>
                <a:gd name="T15" fmla="*/ 8 h 96"/>
                <a:gd name="T16" fmla="*/ 8 w 157"/>
                <a:gd name="T17" fmla="*/ 8 h 96"/>
                <a:gd name="T18" fmla="*/ 8 w 157"/>
                <a:gd name="T1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6">
                  <a:moveTo>
                    <a:pt x="157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6"/>
                  </a:lnTo>
                  <a:close/>
                  <a:moveTo>
                    <a:pt x="8" y="88"/>
                  </a:moveTo>
                  <a:lnTo>
                    <a:pt x="147" y="88"/>
                  </a:lnTo>
                  <a:lnTo>
                    <a:pt x="147" y="8"/>
                  </a:lnTo>
                  <a:lnTo>
                    <a:pt x="8" y="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9"/>
            <p:cNvSpPr>
              <a:spLocks/>
            </p:cNvSpPr>
            <p:nvPr userDrawn="1"/>
          </p:nvSpPr>
          <p:spPr bwMode="auto">
            <a:xfrm>
              <a:off x="1225" y="506"/>
              <a:ext cx="152" cy="91"/>
            </a:xfrm>
            <a:custGeom>
              <a:avLst/>
              <a:gdLst>
                <a:gd name="T0" fmla="*/ 152 w 152"/>
                <a:gd name="T1" fmla="*/ 91 h 91"/>
                <a:gd name="T2" fmla="*/ 0 w 152"/>
                <a:gd name="T3" fmla="*/ 91 h 91"/>
                <a:gd name="T4" fmla="*/ 0 w 152"/>
                <a:gd name="T5" fmla="*/ 82 h 91"/>
                <a:gd name="T6" fmla="*/ 144 w 152"/>
                <a:gd name="T7" fmla="*/ 82 h 91"/>
                <a:gd name="T8" fmla="*/ 144 w 152"/>
                <a:gd name="T9" fmla="*/ 0 h 91"/>
                <a:gd name="T10" fmla="*/ 152 w 152"/>
                <a:gd name="T11" fmla="*/ 0 h 91"/>
                <a:gd name="T12" fmla="*/ 152 w 152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1">
                  <a:moveTo>
                    <a:pt x="152" y="91"/>
                  </a:moveTo>
                  <a:lnTo>
                    <a:pt x="0" y="91"/>
                  </a:lnTo>
                  <a:lnTo>
                    <a:pt x="0" y="82"/>
                  </a:lnTo>
                  <a:lnTo>
                    <a:pt x="144" y="82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52" y="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0"/>
            <p:cNvSpPr>
              <a:spLocks/>
            </p:cNvSpPr>
            <p:nvPr userDrawn="1"/>
          </p:nvSpPr>
          <p:spPr bwMode="auto">
            <a:xfrm>
              <a:off x="1239" y="519"/>
              <a:ext cx="152" cy="93"/>
            </a:xfrm>
            <a:custGeom>
              <a:avLst/>
              <a:gdLst>
                <a:gd name="T0" fmla="*/ 152 w 152"/>
                <a:gd name="T1" fmla="*/ 93 h 93"/>
                <a:gd name="T2" fmla="*/ 0 w 152"/>
                <a:gd name="T3" fmla="*/ 93 h 93"/>
                <a:gd name="T4" fmla="*/ 0 w 152"/>
                <a:gd name="T5" fmla="*/ 85 h 93"/>
                <a:gd name="T6" fmla="*/ 143 w 152"/>
                <a:gd name="T7" fmla="*/ 85 h 93"/>
                <a:gd name="T8" fmla="*/ 143 w 152"/>
                <a:gd name="T9" fmla="*/ 0 h 93"/>
                <a:gd name="T10" fmla="*/ 152 w 152"/>
                <a:gd name="T11" fmla="*/ 0 h 93"/>
                <a:gd name="T12" fmla="*/ 152 w 152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3">
                  <a:moveTo>
                    <a:pt x="152" y="93"/>
                  </a:moveTo>
                  <a:lnTo>
                    <a:pt x="0" y="93"/>
                  </a:lnTo>
                  <a:lnTo>
                    <a:pt x="0" y="85"/>
                  </a:lnTo>
                  <a:lnTo>
                    <a:pt x="143" y="85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52" y="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1"/>
            <p:cNvSpPr>
              <a:spLocks/>
            </p:cNvSpPr>
            <p:nvPr userDrawn="1"/>
          </p:nvSpPr>
          <p:spPr bwMode="auto">
            <a:xfrm>
              <a:off x="1273" y="509"/>
              <a:ext cx="28" cy="54"/>
            </a:xfrm>
            <a:custGeom>
              <a:avLst/>
              <a:gdLst>
                <a:gd name="T0" fmla="*/ 17 w 17"/>
                <a:gd name="T1" fmla="*/ 21 h 32"/>
                <a:gd name="T2" fmla="*/ 16 w 17"/>
                <a:gd name="T3" fmla="*/ 18 h 32"/>
                <a:gd name="T4" fmla="*/ 15 w 17"/>
                <a:gd name="T5" fmla="*/ 16 h 32"/>
                <a:gd name="T6" fmla="*/ 13 w 17"/>
                <a:gd name="T7" fmla="*/ 15 h 32"/>
                <a:gd name="T8" fmla="*/ 10 w 17"/>
                <a:gd name="T9" fmla="*/ 13 h 32"/>
                <a:gd name="T10" fmla="*/ 8 w 17"/>
                <a:gd name="T11" fmla="*/ 13 h 32"/>
                <a:gd name="T12" fmla="*/ 7 w 17"/>
                <a:gd name="T13" fmla="*/ 12 h 32"/>
                <a:gd name="T14" fmla="*/ 6 w 17"/>
                <a:gd name="T15" fmla="*/ 11 h 32"/>
                <a:gd name="T16" fmla="*/ 6 w 17"/>
                <a:gd name="T17" fmla="*/ 10 h 32"/>
                <a:gd name="T18" fmla="*/ 7 w 17"/>
                <a:gd name="T19" fmla="*/ 9 h 32"/>
                <a:gd name="T20" fmla="*/ 9 w 17"/>
                <a:gd name="T21" fmla="*/ 8 h 32"/>
                <a:gd name="T22" fmla="*/ 12 w 17"/>
                <a:gd name="T23" fmla="*/ 9 h 32"/>
                <a:gd name="T24" fmla="*/ 15 w 17"/>
                <a:gd name="T25" fmla="*/ 10 h 32"/>
                <a:gd name="T26" fmla="*/ 16 w 17"/>
                <a:gd name="T27" fmla="*/ 5 h 32"/>
                <a:gd name="T28" fmla="*/ 14 w 17"/>
                <a:gd name="T29" fmla="*/ 5 h 32"/>
                <a:gd name="T30" fmla="*/ 11 w 17"/>
                <a:gd name="T31" fmla="*/ 4 h 32"/>
                <a:gd name="T32" fmla="*/ 11 w 17"/>
                <a:gd name="T33" fmla="*/ 0 h 32"/>
                <a:gd name="T34" fmla="*/ 6 w 17"/>
                <a:gd name="T35" fmla="*/ 0 h 32"/>
                <a:gd name="T36" fmla="*/ 6 w 17"/>
                <a:gd name="T37" fmla="*/ 4 h 32"/>
                <a:gd name="T38" fmla="*/ 4 w 17"/>
                <a:gd name="T39" fmla="*/ 5 h 32"/>
                <a:gd name="T40" fmla="*/ 2 w 17"/>
                <a:gd name="T41" fmla="*/ 7 h 32"/>
                <a:gd name="T42" fmla="*/ 1 w 17"/>
                <a:gd name="T43" fmla="*/ 9 h 32"/>
                <a:gd name="T44" fmla="*/ 1 w 17"/>
                <a:gd name="T45" fmla="*/ 11 h 32"/>
                <a:gd name="T46" fmla="*/ 1 w 17"/>
                <a:gd name="T47" fmla="*/ 13 h 32"/>
                <a:gd name="T48" fmla="*/ 3 w 17"/>
                <a:gd name="T49" fmla="*/ 15 h 32"/>
                <a:gd name="T50" fmla="*/ 5 w 17"/>
                <a:gd name="T51" fmla="*/ 16 h 32"/>
                <a:gd name="T52" fmla="*/ 7 w 17"/>
                <a:gd name="T53" fmla="*/ 17 h 32"/>
                <a:gd name="T54" fmla="*/ 9 w 17"/>
                <a:gd name="T55" fmla="*/ 18 h 32"/>
                <a:gd name="T56" fmla="*/ 10 w 17"/>
                <a:gd name="T57" fmla="*/ 19 h 32"/>
                <a:gd name="T58" fmla="*/ 11 w 17"/>
                <a:gd name="T59" fmla="*/ 20 h 32"/>
                <a:gd name="T60" fmla="*/ 12 w 17"/>
                <a:gd name="T61" fmla="*/ 21 h 32"/>
                <a:gd name="T62" fmla="*/ 11 w 17"/>
                <a:gd name="T63" fmla="*/ 23 h 32"/>
                <a:gd name="T64" fmla="*/ 8 w 17"/>
                <a:gd name="T65" fmla="*/ 23 h 32"/>
                <a:gd name="T66" fmla="*/ 4 w 17"/>
                <a:gd name="T67" fmla="*/ 23 h 32"/>
                <a:gd name="T68" fmla="*/ 1 w 17"/>
                <a:gd name="T69" fmla="*/ 22 h 32"/>
                <a:gd name="T70" fmla="*/ 0 w 17"/>
                <a:gd name="T71" fmla="*/ 26 h 32"/>
                <a:gd name="T72" fmla="*/ 2 w 17"/>
                <a:gd name="T73" fmla="*/ 27 h 32"/>
                <a:gd name="T74" fmla="*/ 6 w 17"/>
                <a:gd name="T75" fmla="*/ 27 h 32"/>
                <a:gd name="T76" fmla="*/ 6 w 17"/>
                <a:gd name="T77" fmla="*/ 32 h 32"/>
                <a:gd name="T78" fmla="*/ 11 w 17"/>
                <a:gd name="T79" fmla="*/ 32 h 32"/>
                <a:gd name="T80" fmla="*/ 11 w 17"/>
                <a:gd name="T81" fmla="*/ 27 h 32"/>
                <a:gd name="T82" fmla="*/ 14 w 17"/>
                <a:gd name="T83" fmla="*/ 26 h 32"/>
                <a:gd name="T84" fmla="*/ 16 w 17"/>
                <a:gd name="T85" fmla="*/ 25 h 32"/>
                <a:gd name="T86" fmla="*/ 17 w 17"/>
                <a:gd name="T87" fmla="*/ 23 h 32"/>
                <a:gd name="T88" fmla="*/ 17 w 17"/>
                <a:gd name="T8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2"/>
            <p:cNvSpPr>
              <a:spLocks noEditPoints="1"/>
            </p:cNvSpPr>
            <p:nvPr userDrawn="1"/>
          </p:nvSpPr>
          <p:spPr bwMode="auto">
            <a:xfrm>
              <a:off x="773" y="1001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4 h 100"/>
                <a:gd name="T12" fmla="*/ 96 w 100"/>
                <a:gd name="T13" fmla="*/ 32 h 100"/>
                <a:gd name="T14" fmla="*/ 4 w 100"/>
                <a:gd name="T15" fmla="*/ 32 h 100"/>
                <a:gd name="T16" fmla="*/ 4 w 100"/>
                <a:gd name="T17" fmla="*/ 4 h 100"/>
                <a:gd name="T18" fmla="*/ 96 w 100"/>
                <a:gd name="T19" fmla="*/ 4 h 100"/>
                <a:gd name="T20" fmla="*/ 96 w 100"/>
                <a:gd name="T21" fmla="*/ 36 h 100"/>
                <a:gd name="T22" fmla="*/ 96 w 100"/>
                <a:gd name="T23" fmla="*/ 64 h 100"/>
                <a:gd name="T24" fmla="*/ 4 w 100"/>
                <a:gd name="T25" fmla="*/ 64 h 100"/>
                <a:gd name="T26" fmla="*/ 4 w 100"/>
                <a:gd name="T27" fmla="*/ 36 h 100"/>
                <a:gd name="T28" fmla="*/ 96 w 100"/>
                <a:gd name="T29" fmla="*/ 36 h 100"/>
                <a:gd name="T30" fmla="*/ 4 w 100"/>
                <a:gd name="T31" fmla="*/ 96 h 100"/>
                <a:gd name="T32" fmla="*/ 4 w 100"/>
                <a:gd name="T33" fmla="*/ 68 h 100"/>
                <a:gd name="T34" fmla="*/ 96 w 100"/>
                <a:gd name="T35" fmla="*/ 68 h 100"/>
                <a:gd name="T36" fmla="*/ 96 w 100"/>
                <a:gd name="T37" fmla="*/ 96 h 100"/>
                <a:gd name="T38" fmla="*/ 4 w 100"/>
                <a:gd name="T39" fmla="*/ 96 h 100"/>
                <a:gd name="T40" fmla="*/ 52 w 100"/>
                <a:gd name="T41" fmla="*/ 20 h 100"/>
                <a:gd name="T42" fmla="*/ 15 w 100"/>
                <a:gd name="T43" fmla="*/ 20 h 100"/>
                <a:gd name="T44" fmla="*/ 15 w 100"/>
                <a:gd name="T45" fmla="*/ 16 h 100"/>
                <a:gd name="T46" fmla="*/ 52 w 100"/>
                <a:gd name="T47" fmla="*/ 16 h 100"/>
                <a:gd name="T48" fmla="*/ 52 w 100"/>
                <a:gd name="T49" fmla="*/ 20 h 100"/>
                <a:gd name="T50" fmla="*/ 82 w 100"/>
                <a:gd name="T51" fmla="*/ 18 h 100"/>
                <a:gd name="T52" fmla="*/ 85 w 100"/>
                <a:gd name="T53" fmla="*/ 15 h 100"/>
                <a:gd name="T54" fmla="*/ 89 w 100"/>
                <a:gd name="T55" fmla="*/ 18 h 100"/>
                <a:gd name="T56" fmla="*/ 85 w 100"/>
                <a:gd name="T57" fmla="*/ 22 h 100"/>
                <a:gd name="T58" fmla="*/ 82 w 100"/>
                <a:gd name="T59" fmla="*/ 18 h 100"/>
                <a:gd name="T60" fmla="*/ 15 w 100"/>
                <a:gd name="T61" fmla="*/ 52 h 100"/>
                <a:gd name="T62" fmla="*/ 15 w 100"/>
                <a:gd name="T63" fmla="*/ 48 h 100"/>
                <a:gd name="T64" fmla="*/ 52 w 100"/>
                <a:gd name="T65" fmla="*/ 48 h 100"/>
                <a:gd name="T66" fmla="*/ 52 w 100"/>
                <a:gd name="T67" fmla="*/ 52 h 100"/>
                <a:gd name="T68" fmla="*/ 15 w 100"/>
                <a:gd name="T69" fmla="*/ 52 h 100"/>
                <a:gd name="T70" fmla="*/ 82 w 100"/>
                <a:gd name="T71" fmla="*/ 50 h 100"/>
                <a:gd name="T72" fmla="*/ 85 w 100"/>
                <a:gd name="T73" fmla="*/ 47 h 100"/>
                <a:gd name="T74" fmla="*/ 89 w 100"/>
                <a:gd name="T75" fmla="*/ 50 h 100"/>
                <a:gd name="T76" fmla="*/ 85 w 100"/>
                <a:gd name="T77" fmla="*/ 54 h 100"/>
                <a:gd name="T78" fmla="*/ 82 w 100"/>
                <a:gd name="T79" fmla="*/ 50 h 100"/>
                <a:gd name="T80" fmla="*/ 15 w 100"/>
                <a:gd name="T81" fmla="*/ 80 h 100"/>
                <a:gd name="T82" fmla="*/ 52 w 100"/>
                <a:gd name="T83" fmla="*/ 80 h 100"/>
                <a:gd name="T84" fmla="*/ 52 w 100"/>
                <a:gd name="T85" fmla="*/ 84 h 100"/>
                <a:gd name="T86" fmla="*/ 15 w 100"/>
                <a:gd name="T87" fmla="*/ 84 h 100"/>
                <a:gd name="T88" fmla="*/ 15 w 100"/>
                <a:gd name="T89" fmla="*/ 80 h 100"/>
                <a:gd name="T90" fmla="*/ 89 w 100"/>
                <a:gd name="T91" fmla="*/ 82 h 100"/>
                <a:gd name="T92" fmla="*/ 85 w 100"/>
                <a:gd name="T93" fmla="*/ 86 h 100"/>
                <a:gd name="T94" fmla="*/ 82 w 100"/>
                <a:gd name="T95" fmla="*/ 82 h 100"/>
                <a:gd name="T96" fmla="*/ 85 w 100"/>
                <a:gd name="T97" fmla="*/ 79 h 100"/>
                <a:gd name="T98" fmla="*/ 89 w 100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3"/>
            <p:cNvSpPr>
              <a:spLocks noEditPoints="1"/>
            </p:cNvSpPr>
            <p:nvPr userDrawn="1"/>
          </p:nvSpPr>
          <p:spPr bwMode="auto">
            <a:xfrm>
              <a:off x="1266" y="2064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9 h 101"/>
                <a:gd name="T52" fmla="*/ 86 w 101"/>
                <a:gd name="T53" fmla="*/ 15 h 101"/>
                <a:gd name="T54" fmla="*/ 89 w 101"/>
                <a:gd name="T55" fmla="*/ 19 h 101"/>
                <a:gd name="T56" fmla="*/ 86 w 101"/>
                <a:gd name="T57" fmla="*/ 22 h 101"/>
                <a:gd name="T58" fmla="*/ 82 w 101"/>
                <a:gd name="T59" fmla="*/ 19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1 h 101"/>
                <a:gd name="T72" fmla="*/ 86 w 101"/>
                <a:gd name="T73" fmla="*/ 47 h 101"/>
                <a:gd name="T74" fmla="*/ 89 w 101"/>
                <a:gd name="T75" fmla="*/ 51 h 101"/>
                <a:gd name="T76" fmla="*/ 86 w 101"/>
                <a:gd name="T77" fmla="*/ 54 h 101"/>
                <a:gd name="T78" fmla="*/ 82 w 101"/>
                <a:gd name="T79" fmla="*/ 51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3 h 101"/>
                <a:gd name="T92" fmla="*/ 86 w 101"/>
                <a:gd name="T93" fmla="*/ 86 h 101"/>
                <a:gd name="T94" fmla="*/ 82 w 101"/>
                <a:gd name="T95" fmla="*/ 83 h 101"/>
                <a:gd name="T96" fmla="*/ 86 w 101"/>
                <a:gd name="T97" fmla="*/ 79 h 101"/>
                <a:gd name="T98" fmla="*/ 89 w 101"/>
                <a:gd name="T9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4"/>
            <p:cNvSpPr>
              <a:spLocks noEditPoints="1"/>
            </p:cNvSpPr>
            <p:nvPr userDrawn="1"/>
          </p:nvSpPr>
          <p:spPr bwMode="auto">
            <a:xfrm>
              <a:off x="148" y="2490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8 h 101"/>
                <a:gd name="T52" fmla="*/ 86 w 101"/>
                <a:gd name="T53" fmla="*/ 15 h 101"/>
                <a:gd name="T54" fmla="*/ 89 w 101"/>
                <a:gd name="T55" fmla="*/ 18 h 101"/>
                <a:gd name="T56" fmla="*/ 86 w 101"/>
                <a:gd name="T57" fmla="*/ 22 h 101"/>
                <a:gd name="T58" fmla="*/ 82 w 101"/>
                <a:gd name="T59" fmla="*/ 18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0 h 101"/>
                <a:gd name="T72" fmla="*/ 86 w 101"/>
                <a:gd name="T73" fmla="*/ 47 h 101"/>
                <a:gd name="T74" fmla="*/ 89 w 101"/>
                <a:gd name="T75" fmla="*/ 50 h 101"/>
                <a:gd name="T76" fmla="*/ 86 w 101"/>
                <a:gd name="T77" fmla="*/ 54 h 101"/>
                <a:gd name="T78" fmla="*/ 82 w 101"/>
                <a:gd name="T79" fmla="*/ 50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2 h 101"/>
                <a:gd name="T92" fmla="*/ 86 w 101"/>
                <a:gd name="T93" fmla="*/ 86 h 101"/>
                <a:gd name="T94" fmla="*/ 82 w 101"/>
                <a:gd name="T95" fmla="*/ 82 h 101"/>
                <a:gd name="T96" fmla="*/ 86 w 101"/>
                <a:gd name="T97" fmla="*/ 79 h 101"/>
                <a:gd name="T98" fmla="*/ 89 w 101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5"/>
            <p:cNvSpPr>
              <a:spLocks/>
            </p:cNvSpPr>
            <p:nvPr userDrawn="1"/>
          </p:nvSpPr>
          <p:spPr bwMode="auto">
            <a:xfrm>
              <a:off x="217" y="423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6"/>
            <p:cNvSpPr>
              <a:spLocks noChangeArrowheads="1"/>
            </p:cNvSpPr>
            <p:nvPr userDrawn="1"/>
          </p:nvSpPr>
          <p:spPr bwMode="auto">
            <a:xfrm>
              <a:off x="217" y="482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7"/>
            <p:cNvSpPr>
              <a:spLocks/>
            </p:cNvSpPr>
            <p:nvPr userDrawn="1"/>
          </p:nvSpPr>
          <p:spPr bwMode="auto">
            <a:xfrm>
              <a:off x="217" y="527"/>
              <a:ext cx="147" cy="46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8"/>
            <p:cNvSpPr>
              <a:spLocks/>
            </p:cNvSpPr>
            <p:nvPr userDrawn="1"/>
          </p:nvSpPr>
          <p:spPr bwMode="auto">
            <a:xfrm>
              <a:off x="499" y="1312"/>
              <a:ext cx="147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9"/>
            <p:cNvSpPr>
              <a:spLocks noChangeArrowheads="1"/>
            </p:cNvSpPr>
            <p:nvPr userDrawn="1"/>
          </p:nvSpPr>
          <p:spPr bwMode="auto">
            <a:xfrm>
              <a:off x="499" y="1369"/>
              <a:ext cx="147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0"/>
            <p:cNvSpPr>
              <a:spLocks/>
            </p:cNvSpPr>
            <p:nvPr userDrawn="1"/>
          </p:nvSpPr>
          <p:spPr bwMode="auto">
            <a:xfrm>
              <a:off x="499" y="1417"/>
              <a:ext cx="147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1"/>
            <p:cNvSpPr>
              <a:spLocks noEditPoints="1"/>
            </p:cNvSpPr>
            <p:nvPr userDrawn="1"/>
          </p:nvSpPr>
          <p:spPr bwMode="auto">
            <a:xfrm>
              <a:off x="543" y="1778"/>
              <a:ext cx="164" cy="164"/>
            </a:xfrm>
            <a:custGeom>
              <a:avLst/>
              <a:gdLst>
                <a:gd name="T0" fmla="*/ 87 w 97"/>
                <a:gd name="T1" fmla="*/ 0 h 97"/>
                <a:gd name="T2" fmla="*/ 10 w 97"/>
                <a:gd name="T3" fmla="*/ 0 h 97"/>
                <a:gd name="T4" fmla="*/ 0 w 97"/>
                <a:gd name="T5" fmla="*/ 10 h 97"/>
                <a:gd name="T6" fmla="*/ 0 w 97"/>
                <a:gd name="T7" fmla="*/ 87 h 97"/>
                <a:gd name="T8" fmla="*/ 10 w 97"/>
                <a:gd name="T9" fmla="*/ 97 h 97"/>
                <a:gd name="T10" fmla="*/ 87 w 97"/>
                <a:gd name="T11" fmla="*/ 97 h 97"/>
                <a:gd name="T12" fmla="*/ 97 w 97"/>
                <a:gd name="T13" fmla="*/ 87 h 97"/>
                <a:gd name="T14" fmla="*/ 97 w 97"/>
                <a:gd name="T15" fmla="*/ 10 h 97"/>
                <a:gd name="T16" fmla="*/ 87 w 97"/>
                <a:gd name="T17" fmla="*/ 0 h 97"/>
                <a:gd name="T18" fmla="*/ 92 w 97"/>
                <a:gd name="T19" fmla="*/ 87 h 97"/>
                <a:gd name="T20" fmla="*/ 87 w 97"/>
                <a:gd name="T21" fmla="*/ 93 h 97"/>
                <a:gd name="T22" fmla="*/ 10 w 97"/>
                <a:gd name="T23" fmla="*/ 93 h 97"/>
                <a:gd name="T24" fmla="*/ 4 w 97"/>
                <a:gd name="T25" fmla="*/ 87 h 97"/>
                <a:gd name="T26" fmla="*/ 4 w 97"/>
                <a:gd name="T27" fmla="*/ 77 h 97"/>
                <a:gd name="T28" fmla="*/ 92 w 97"/>
                <a:gd name="T29" fmla="*/ 77 h 97"/>
                <a:gd name="T30" fmla="*/ 92 w 97"/>
                <a:gd name="T31" fmla="*/ 87 h 97"/>
                <a:gd name="T32" fmla="*/ 92 w 97"/>
                <a:gd name="T33" fmla="*/ 21 h 97"/>
                <a:gd name="T34" fmla="*/ 4 w 97"/>
                <a:gd name="T35" fmla="*/ 21 h 97"/>
                <a:gd name="T36" fmla="*/ 4 w 97"/>
                <a:gd name="T37" fmla="*/ 10 h 97"/>
                <a:gd name="T38" fmla="*/ 10 w 97"/>
                <a:gd name="T39" fmla="*/ 5 h 97"/>
                <a:gd name="T40" fmla="*/ 87 w 97"/>
                <a:gd name="T41" fmla="*/ 5 h 97"/>
                <a:gd name="T42" fmla="*/ 92 w 97"/>
                <a:gd name="T43" fmla="*/ 10 h 97"/>
                <a:gd name="T44" fmla="*/ 92 w 97"/>
                <a:gd name="T45" fmla="*/ 21 h 97"/>
                <a:gd name="T46" fmla="*/ 44 w 97"/>
                <a:gd name="T47" fmla="*/ 85 h 97"/>
                <a:gd name="T48" fmla="*/ 48 w 97"/>
                <a:gd name="T49" fmla="*/ 81 h 97"/>
                <a:gd name="T50" fmla="*/ 52 w 97"/>
                <a:gd name="T51" fmla="*/ 85 h 97"/>
                <a:gd name="T52" fmla="*/ 48 w 97"/>
                <a:gd name="T53" fmla="*/ 89 h 97"/>
                <a:gd name="T54" fmla="*/ 44 w 97"/>
                <a:gd name="T55" fmla="*/ 85 h 97"/>
                <a:gd name="T56" fmla="*/ 50 w 97"/>
                <a:gd name="T57" fmla="*/ 13 h 97"/>
                <a:gd name="T58" fmla="*/ 48 w 97"/>
                <a:gd name="T59" fmla="*/ 15 h 97"/>
                <a:gd name="T60" fmla="*/ 46 w 97"/>
                <a:gd name="T61" fmla="*/ 13 h 97"/>
                <a:gd name="T62" fmla="*/ 48 w 97"/>
                <a:gd name="T63" fmla="*/ 11 h 97"/>
                <a:gd name="T64" fmla="*/ 50 w 97"/>
                <a:gd name="T65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97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2"/>
            <p:cNvSpPr>
              <a:spLocks noEditPoints="1"/>
            </p:cNvSpPr>
            <p:nvPr userDrawn="1"/>
          </p:nvSpPr>
          <p:spPr bwMode="auto">
            <a:xfrm>
              <a:off x="-83" y="1570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4 w 67"/>
                <a:gd name="T35" fmla="*/ 21 h 97"/>
                <a:gd name="T36" fmla="*/ 4 w 67"/>
                <a:gd name="T37" fmla="*/ 10 h 97"/>
                <a:gd name="T38" fmla="*/ 10 w 67"/>
                <a:gd name="T39" fmla="*/ 5 h 97"/>
                <a:gd name="T40" fmla="*/ 57 w 67"/>
                <a:gd name="T41" fmla="*/ 5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1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3"/>
            <p:cNvSpPr>
              <a:spLocks/>
            </p:cNvSpPr>
            <p:nvPr userDrawn="1"/>
          </p:nvSpPr>
          <p:spPr bwMode="auto">
            <a:xfrm>
              <a:off x="241" y="2656"/>
              <a:ext cx="319" cy="265"/>
            </a:xfrm>
            <a:custGeom>
              <a:avLst/>
              <a:gdLst>
                <a:gd name="T0" fmla="*/ 314 w 319"/>
                <a:gd name="T1" fmla="*/ 265 h 265"/>
                <a:gd name="T2" fmla="*/ 0 w 319"/>
                <a:gd name="T3" fmla="*/ 6 h 265"/>
                <a:gd name="T4" fmla="*/ 5 w 319"/>
                <a:gd name="T5" fmla="*/ 0 h 265"/>
                <a:gd name="T6" fmla="*/ 319 w 319"/>
                <a:gd name="T7" fmla="*/ 258 h 265"/>
                <a:gd name="T8" fmla="*/ 314 w 31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65">
                  <a:moveTo>
                    <a:pt x="314" y="26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19" y="258"/>
                  </a:lnTo>
                  <a:lnTo>
                    <a:pt x="314" y="2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4"/>
            <p:cNvSpPr>
              <a:spLocks noEditPoints="1"/>
            </p:cNvSpPr>
            <p:nvPr userDrawn="1"/>
          </p:nvSpPr>
          <p:spPr bwMode="auto">
            <a:xfrm>
              <a:off x="1414" y="1609"/>
              <a:ext cx="237" cy="137"/>
            </a:xfrm>
            <a:custGeom>
              <a:avLst/>
              <a:gdLst>
                <a:gd name="T0" fmla="*/ 115 w 140"/>
                <a:gd name="T1" fmla="*/ 22 h 81"/>
                <a:gd name="T2" fmla="*/ 102 w 140"/>
                <a:gd name="T3" fmla="*/ 9 h 81"/>
                <a:gd name="T4" fmla="*/ 92 w 140"/>
                <a:gd name="T5" fmla="*/ 7 h 81"/>
                <a:gd name="T6" fmla="*/ 82 w 140"/>
                <a:gd name="T7" fmla="*/ 9 h 81"/>
                <a:gd name="T8" fmla="*/ 69 w 140"/>
                <a:gd name="T9" fmla="*/ 6 h 81"/>
                <a:gd name="T10" fmla="*/ 64 w 140"/>
                <a:gd name="T11" fmla="*/ 6 h 81"/>
                <a:gd name="T12" fmla="*/ 46 w 140"/>
                <a:gd name="T13" fmla="*/ 0 h 81"/>
                <a:gd name="T14" fmla="*/ 31 w 140"/>
                <a:gd name="T15" fmla="*/ 4 h 81"/>
                <a:gd name="T16" fmla="*/ 18 w 140"/>
                <a:gd name="T17" fmla="*/ 28 h 81"/>
                <a:gd name="T18" fmla="*/ 16 w 140"/>
                <a:gd name="T19" fmla="*/ 31 h 81"/>
                <a:gd name="T20" fmla="*/ 9 w 140"/>
                <a:gd name="T21" fmla="*/ 35 h 81"/>
                <a:gd name="T22" fmla="*/ 0 w 140"/>
                <a:gd name="T23" fmla="*/ 56 h 81"/>
                <a:gd name="T24" fmla="*/ 24 w 140"/>
                <a:gd name="T25" fmla="*/ 81 h 81"/>
                <a:gd name="T26" fmla="*/ 108 w 140"/>
                <a:gd name="T27" fmla="*/ 81 h 81"/>
                <a:gd name="T28" fmla="*/ 110 w 140"/>
                <a:gd name="T29" fmla="*/ 81 h 81"/>
                <a:gd name="T30" fmla="*/ 140 w 140"/>
                <a:gd name="T31" fmla="*/ 51 h 81"/>
                <a:gd name="T32" fmla="*/ 115 w 140"/>
                <a:gd name="T33" fmla="*/ 22 h 81"/>
                <a:gd name="T34" fmla="*/ 110 w 140"/>
                <a:gd name="T35" fmla="*/ 76 h 81"/>
                <a:gd name="T36" fmla="*/ 109 w 140"/>
                <a:gd name="T37" fmla="*/ 76 h 81"/>
                <a:gd name="T38" fmla="*/ 24 w 140"/>
                <a:gd name="T39" fmla="*/ 76 h 81"/>
                <a:gd name="T40" fmla="*/ 5 w 140"/>
                <a:gd name="T41" fmla="*/ 56 h 81"/>
                <a:gd name="T42" fmla="*/ 13 w 140"/>
                <a:gd name="T43" fmla="*/ 38 h 81"/>
                <a:gd name="T44" fmla="*/ 19 w 140"/>
                <a:gd name="T45" fmla="*/ 35 h 81"/>
                <a:gd name="T46" fmla="*/ 20 w 140"/>
                <a:gd name="T47" fmla="*/ 35 h 81"/>
                <a:gd name="T48" fmla="*/ 20 w 140"/>
                <a:gd name="T49" fmla="*/ 34 h 81"/>
                <a:gd name="T50" fmla="*/ 22 w 140"/>
                <a:gd name="T51" fmla="*/ 31 h 81"/>
                <a:gd name="T52" fmla="*/ 23 w 140"/>
                <a:gd name="T53" fmla="*/ 30 h 81"/>
                <a:gd name="T54" fmla="*/ 23 w 140"/>
                <a:gd name="T55" fmla="*/ 29 h 81"/>
                <a:gd name="T56" fmla="*/ 34 w 140"/>
                <a:gd name="T57" fmla="*/ 8 h 81"/>
                <a:gd name="T58" fmla="*/ 46 w 140"/>
                <a:gd name="T59" fmla="*/ 5 h 81"/>
                <a:gd name="T60" fmla="*/ 61 w 140"/>
                <a:gd name="T61" fmla="*/ 11 h 81"/>
                <a:gd name="T62" fmla="*/ 62 w 140"/>
                <a:gd name="T63" fmla="*/ 12 h 81"/>
                <a:gd name="T64" fmla="*/ 64 w 140"/>
                <a:gd name="T65" fmla="*/ 11 h 81"/>
                <a:gd name="T66" fmla="*/ 80 w 140"/>
                <a:gd name="T67" fmla="*/ 14 h 81"/>
                <a:gd name="T68" fmla="*/ 81 w 140"/>
                <a:gd name="T69" fmla="*/ 15 h 81"/>
                <a:gd name="T70" fmla="*/ 83 w 140"/>
                <a:gd name="T71" fmla="*/ 15 h 81"/>
                <a:gd name="T72" fmla="*/ 92 w 140"/>
                <a:gd name="T73" fmla="*/ 12 h 81"/>
                <a:gd name="T74" fmla="*/ 100 w 140"/>
                <a:gd name="T75" fmla="*/ 14 h 81"/>
                <a:gd name="T76" fmla="*/ 111 w 140"/>
                <a:gd name="T77" fmla="*/ 25 h 81"/>
                <a:gd name="T78" fmla="*/ 112 w 140"/>
                <a:gd name="T79" fmla="*/ 27 h 81"/>
                <a:gd name="T80" fmla="*/ 113 w 140"/>
                <a:gd name="T81" fmla="*/ 27 h 81"/>
                <a:gd name="T82" fmla="*/ 135 w 140"/>
                <a:gd name="T83" fmla="*/ 51 h 81"/>
                <a:gd name="T84" fmla="*/ 110 w 140"/>
                <a:gd name="T85" fmla="*/ 76 h 81"/>
                <a:gd name="T86" fmla="*/ 50 w 140"/>
                <a:gd name="T87" fmla="*/ 48 h 81"/>
                <a:gd name="T88" fmla="*/ 43 w 140"/>
                <a:gd name="T89" fmla="*/ 55 h 81"/>
                <a:gd name="T90" fmla="*/ 36 w 140"/>
                <a:gd name="T91" fmla="*/ 48 h 81"/>
                <a:gd name="T92" fmla="*/ 43 w 140"/>
                <a:gd name="T93" fmla="*/ 41 h 81"/>
                <a:gd name="T94" fmla="*/ 50 w 140"/>
                <a:gd name="T95" fmla="*/ 48 h 81"/>
                <a:gd name="T96" fmla="*/ 81 w 140"/>
                <a:gd name="T97" fmla="*/ 48 h 81"/>
                <a:gd name="T98" fmla="*/ 70 w 140"/>
                <a:gd name="T99" fmla="*/ 59 h 81"/>
                <a:gd name="T100" fmla="*/ 58 w 140"/>
                <a:gd name="T101" fmla="*/ 48 h 81"/>
                <a:gd name="T102" fmla="*/ 70 w 140"/>
                <a:gd name="T103" fmla="*/ 36 h 81"/>
                <a:gd name="T104" fmla="*/ 81 w 140"/>
                <a:gd name="T105" fmla="*/ 48 h 81"/>
                <a:gd name="T106" fmla="*/ 104 w 140"/>
                <a:gd name="T107" fmla="*/ 48 h 81"/>
                <a:gd name="T108" fmla="*/ 97 w 140"/>
                <a:gd name="T109" fmla="*/ 55 h 81"/>
                <a:gd name="T110" fmla="*/ 90 w 140"/>
                <a:gd name="T111" fmla="*/ 48 h 81"/>
                <a:gd name="T112" fmla="*/ 97 w 140"/>
                <a:gd name="T113" fmla="*/ 41 h 81"/>
                <a:gd name="T114" fmla="*/ 104 w 140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81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5"/>
            <p:cNvSpPr>
              <a:spLocks noEditPoints="1"/>
            </p:cNvSpPr>
            <p:nvPr userDrawn="1"/>
          </p:nvSpPr>
          <p:spPr bwMode="auto">
            <a:xfrm>
              <a:off x="1663" y="671"/>
              <a:ext cx="238" cy="137"/>
            </a:xfrm>
            <a:custGeom>
              <a:avLst/>
              <a:gdLst>
                <a:gd name="T0" fmla="*/ 116 w 141"/>
                <a:gd name="T1" fmla="*/ 22 h 81"/>
                <a:gd name="T2" fmla="*/ 102 w 141"/>
                <a:gd name="T3" fmla="*/ 9 h 81"/>
                <a:gd name="T4" fmla="*/ 92 w 141"/>
                <a:gd name="T5" fmla="*/ 7 h 81"/>
                <a:gd name="T6" fmla="*/ 82 w 141"/>
                <a:gd name="T7" fmla="*/ 10 h 81"/>
                <a:gd name="T8" fmla="*/ 70 w 141"/>
                <a:gd name="T9" fmla="*/ 6 h 81"/>
                <a:gd name="T10" fmla="*/ 64 w 141"/>
                <a:gd name="T11" fmla="*/ 6 h 81"/>
                <a:gd name="T12" fmla="*/ 47 w 141"/>
                <a:gd name="T13" fmla="*/ 0 h 81"/>
                <a:gd name="T14" fmla="*/ 32 w 141"/>
                <a:gd name="T15" fmla="*/ 4 h 81"/>
                <a:gd name="T16" fmla="*/ 19 w 141"/>
                <a:gd name="T17" fmla="*/ 28 h 81"/>
                <a:gd name="T18" fmla="*/ 17 w 141"/>
                <a:gd name="T19" fmla="*/ 31 h 81"/>
                <a:gd name="T20" fmla="*/ 10 w 141"/>
                <a:gd name="T21" fmla="*/ 35 h 81"/>
                <a:gd name="T22" fmla="*/ 0 w 141"/>
                <a:gd name="T23" fmla="*/ 56 h 81"/>
                <a:gd name="T24" fmla="*/ 24 w 141"/>
                <a:gd name="T25" fmla="*/ 81 h 81"/>
                <a:gd name="T26" fmla="*/ 109 w 141"/>
                <a:gd name="T27" fmla="*/ 81 h 81"/>
                <a:gd name="T28" fmla="*/ 111 w 141"/>
                <a:gd name="T29" fmla="*/ 81 h 81"/>
                <a:gd name="T30" fmla="*/ 141 w 141"/>
                <a:gd name="T31" fmla="*/ 51 h 81"/>
                <a:gd name="T32" fmla="*/ 116 w 141"/>
                <a:gd name="T33" fmla="*/ 22 h 81"/>
                <a:gd name="T34" fmla="*/ 111 w 141"/>
                <a:gd name="T35" fmla="*/ 76 h 81"/>
                <a:gd name="T36" fmla="*/ 109 w 141"/>
                <a:gd name="T37" fmla="*/ 76 h 81"/>
                <a:gd name="T38" fmla="*/ 24 w 141"/>
                <a:gd name="T39" fmla="*/ 76 h 81"/>
                <a:gd name="T40" fmla="*/ 6 w 141"/>
                <a:gd name="T41" fmla="*/ 56 h 81"/>
                <a:gd name="T42" fmla="*/ 13 w 141"/>
                <a:gd name="T43" fmla="*/ 39 h 81"/>
                <a:gd name="T44" fmla="*/ 19 w 141"/>
                <a:gd name="T45" fmla="*/ 35 h 81"/>
                <a:gd name="T46" fmla="*/ 20 w 141"/>
                <a:gd name="T47" fmla="*/ 35 h 81"/>
                <a:gd name="T48" fmla="*/ 21 w 141"/>
                <a:gd name="T49" fmla="*/ 34 h 81"/>
                <a:gd name="T50" fmla="*/ 23 w 141"/>
                <a:gd name="T51" fmla="*/ 31 h 81"/>
                <a:gd name="T52" fmla="*/ 24 w 141"/>
                <a:gd name="T53" fmla="*/ 31 h 81"/>
                <a:gd name="T54" fmla="*/ 24 w 141"/>
                <a:gd name="T55" fmla="*/ 29 h 81"/>
                <a:gd name="T56" fmla="*/ 34 w 141"/>
                <a:gd name="T57" fmla="*/ 8 h 81"/>
                <a:gd name="T58" fmla="*/ 47 w 141"/>
                <a:gd name="T59" fmla="*/ 5 h 81"/>
                <a:gd name="T60" fmla="*/ 62 w 141"/>
                <a:gd name="T61" fmla="*/ 11 h 81"/>
                <a:gd name="T62" fmla="*/ 63 w 141"/>
                <a:gd name="T63" fmla="*/ 12 h 81"/>
                <a:gd name="T64" fmla="*/ 64 w 141"/>
                <a:gd name="T65" fmla="*/ 12 h 81"/>
                <a:gd name="T66" fmla="*/ 80 w 141"/>
                <a:gd name="T67" fmla="*/ 15 h 81"/>
                <a:gd name="T68" fmla="*/ 82 w 141"/>
                <a:gd name="T69" fmla="*/ 16 h 81"/>
                <a:gd name="T70" fmla="*/ 83 w 141"/>
                <a:gd name="T71" fmla="*/ 15 h 81"/>
                <a:gd name="T72" fmla="*/ 92 w 141"/>
                <a:gd name="T73" fmla="*/ 12 h 81"/>
                <a:gd name="T74" fmla="*/ 101 w 141"/>
                <a:gd name="T75" fmla="*/ 14 h 81"/>
                <a:gd name="T76" fmla="*/ 112 w 141"/>
                <a:gd name="T77" fmla="*/ 25 h 81"/>
                <a:gd name="T78" fmla="*/ 112 w 141"/>
                <a:gd name="T79" fmla="*/ 27 h 81"/>
                <a:gd name="T80" fmla="*/ 114 w 141"/>
                <a:gd name="T81" fmla="*/ 27 h 81"/>
                <a:gd name="T82" fmla="*/ 135 w 141"/>
                <a:gd name="T83" fmla="*/ 51 h 81"/>
                <a:gd name="T84" fmla="*/ 111 w 141"/>
                <a:gd name="T85" fmla="*/ 76 h 81"/>
                <a:gd name="T86" fmla="*/ 51 w 141"/>
                <a:gd name="T87" fmla="*/ 48 h 81"/>
                <a:gd name="T88" fmla="*/ 44 w 141"/>
                <a:gd name="T89" fmla="*/ 56 h 81"/>
                <a:gd name="T90" fmla="*/ 36 w 141"/>
                <a:gd name="T91" fmla="*/ 48 h 81"/>
                <a:gd name="T92" fmla="*/ 44 w 141"/>
                <a:gd name="T93" fmla="*/ 41 h 81"/>
                <a:gd name="T94" fmla="*/ 51 w 141"/>
                <a:gd name="T95" fmla="*/ 48 h 81"/>
                <a:gd name="T96" fmla="*/ 82 w 141"/>
                <a:gd name="T97" fmla="*/ 48 h 81"/>
                <a:gd name="T98" fmla="*/ 70 w 141"/>
                <a:gd name="T99" fmla="*/ 60 h 81"/>
                <a:gd name="T100" fmla="*/ 59 w 141"/>
                <a:gd name="T101" fmla="*/ 48 h 81"/>
                <a:gd name="T102" fmla="*/ 70 w 141"/>
                <a:gd name="T103" fmla="*/ 37 h 81"/>
                <a:gd name="T104" fmla="*/ 82 w 141"/>
                <a:gd name="T105" fmla="*/ 48 h 81"/>
                <a:gd name="T106" fmla="*/ 105 w 141"/>
                <a:gd name="T107" fmla="*/ 48 h 81"/>
                <a:gd name="T108" fmla="*/ 97 w 141"/>
                <a:gd name="T109" fmla="*/ 56 h 81"/>
                <a:gd name="T110" fmla="*/ 90 w 141"/>
                <a:gd name="T111" fmla="*/ 48 h 81"/>
                <a:gd name="T112" fmla="*/ 97 w 141"/>
                <a:gd name="T113" fmla="*/ 41 h 81"/>
                <a:gd name="T114" fmla="*/ 105 w 141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" h="81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6"/>
            <p:cNvSpPr>
              <a:spLocks noEditPoints="1"/>
            </p:cNvSpPr>
            <p:nvPr userDrawn="1"/>
          </p:nvSpPr>
          <p:spPr bwMode="auto">
            <a:xfrm>
              <a:off x="107" y="1675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4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4 h 100"/>
                <a:gd name="T18" fmla="*/ 96 w 101"/>
                <a:gd name="T19" fmla="*/ 4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5 h 100"/>
                <a:gd name="T46" fmla="*/ 53 w 101"/>
                <a:gd name="T47" fmla="*/ 15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4 h 100"/>
                <a:gd name="T54" fmla="*/ 89 w 101"/>
                <a:gd name="T55" fmla="*/ 18 h 100"/>
                <a:gd name="T56" fmla="*/ 86 w 101"/>
                <a:gd name="T57" fmla="*/ 21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7 h 100"/>
                <a:gd name="T64" fmla="*/ 53 w 101"/>
                <a:gd name="T65" fmla="*/ 47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6 h 100"/>
                <a:gd name="T74" fmla="*/ 89 w 101"/>
                <a:gd name="T75" fmla="*/ 50 h 100"/>
                <a:gd name="T76" fmla="*/ 86 w 101"/>
                <a:gd name="T77" fmla="*/ 53 h 100"/>
                <a:gd name="T78" fmla="*/ 82 w 101"/>
                <a:gd name="T79" fmla="*/ 50 h 100"/>
                <a:gd name="T80" fmla="*/ 15 w 101"/>
                <a:gd name="T81" fmla="*/ 79 h 100"/>
                <a:gd name="T82" fmla="*/ 53 w 101"/>
                <a:gd name="T83" fmla="*/ 79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79 h 100"/>
                <a:gd name="T90" fmla="*/ 89 w 101"/>
                <a:gd name="T91" fmla="*/ 82 h 100"/>
                <a:gd name="T92" fmla="*/ 86 w 101"/>
                <a:gd name="T93" fmla="*/ 85 h 100"/>
                <a:gd name="T94" fmla="*/ 82 w 101"/>
                <a:gd name="T95" fmla="*/ 82 h 100"/>
                <a:gd name="T96" fmla="*/ 86 w 101"/>
                <a:gd name="T97" fmla="*/ 78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7"/>
            <p:cNvSpPr>
              <a:spLocks noEditPoints="1"/>
            </p:cNvSpPr>
            <p:nvPr userDrawn="1"/>
          </p:nvSpPr>
          <p:spPr bwMode="auto">
            <a:xfrm>
              <a:off x="-288" y="1694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5 w 67"/>
                <a:gd name="T35" fmla="*/ 21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0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8"/>
            <p:cNvSpPr>
              <a:spLocks/>
            </p:cNvSpPr>
            <p:nvPr userDrawn="1"/>
          </p:nvSpPr>
          <p:spPr bwMode="auto">
            <a:xfrm>
              <a:off x="557" y="1865"/>
              <a:ext cx="374" cy="1058"/>
            </a:xfrm>
            <a:custGeom>
              <a:avLst/>
              <a:gdLst>
                <a:gd name="T0" fmla="*/ 8 w 374"/>
                <a:gd name="T1" fmla="*/ 1058 h 1058"/>
                <a:gd name="T2" fmla="*/ 0 w 374"/>
                <a:gd name="T3" fmla="*/ 1054 h 1058"/>
                <a:gd name="T4" fmla="*/ 366 w 374"/>
                <a:gd name="T5" fmla="*/ 0 h 1058"/>
                <a:gd name="T6" fmla="*/ 374 w 374"/>
                <a:gd name="T7" fmla="*/ 3 h 1058"/>
                <a:gd name="T8" fmla="*/ 8 w 374"/>
                <a:gd name="T9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058">
                  <a:moveTo>
                    <a:pt x="8" y="1058"/>
                  </a:moveTo>
                  <a:lnTo>
                    <a:pt x="0" y="1054"/>
                  </a:lnTo>
                  <a:lnTo>
                    <a:pt x="366" y="0"/>
                  </a:lnTo>
                  <a:lnTo>
                    <a:pt x="374" y="3"/>
                  </a:lnTo>
                  <a:lnTo>
                    <a:pt x="8" y="105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9"/>
            <p:cNvSpPr>
              <a:spLocks/>
            </p:cNvSpPr>
            <p:nvPr userDrawn="1"/>
          </p:nvSpPr>
          <p:spPr bwMode="auto">
            <a:xfrm>
              <a:off x="3387" y="1317"/>
              <a:ext cx="917" cy="904"/>
            </a:xfrm>
            <a:custGeom>
              <a:avLst/>
              <a:gdLst>
                <a:gd name="T0" fmla="*/ 327 w 543"/>
                <a:gd name="T1" fmla="*/ 535 h 535"/>
                <a:gd name="T2" fmla="*/ 324 w 543"/>
                <a:gd name="T3" fmla="*/ 521 h 535"/>
                <a:gd name="T4" fmla="*/ 529 w 543"/>
                <a:gd name="T5" fmla="*/ 270 h 535"/>
                <a:gd name="T6" fmla="*/ 271 w 543"/>
                <a:gd name="T7" fmla="*/ 14 h 535"/>
                <a:gd name="T8" fmla="*/ 14 w 543"/>
                <a:gd name="T9" fmla="*/ 270 h 535"/>
                <a:gd name="T10" fmla="*/ 17 w 543"/>
                <a:gd name="T11" fmla="*/ 311 h 535"/>
                <a:gd name="T12" fmla="*/ 3 w 543"/>
                <a:gd name="T13" fmla="*/ 314 h 535"/>
                <a:gd name="T14" fmla="*/ 0 w 543"/>
                <a:gd name="T15" fmla="*/ 270 h 535"/>
                <a:gd name="T16" fmla="*/ 271 w 543"/>
                <a:gd name="T17" fmla="*/ 0 h 535"/>
                <a:gd name="T18" fmla="*/ 543 w 543"/>
                <a:gd name="T19" fmla="*/ 270 h 535"/>
                <a:gd name="T20" fmla="*/ 327 w 543"/>
                <a:gd name="T21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3" h="535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0"/>
            <p:cNvSpPr>
              <a:spLocks/>
            </p:cNvSpPr>
            <p:nvPr userDrawn="1"/>
          </p:nvSpPr>
          <p:spPr bwMode="auto">
            <a:xfrm>
              <a:off x="6915" y="2044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61"/>
            <p:cNvSpPr>
              <a:spLocks noChangeArrowheads="1"/>
            </p:cNvSpPr>
            <p:nvPr userDrawn="1"/>
          </p:nvSpPr>
          <p:spPr bwMode="auto">
            <a:xfrm>
              <a:off x="6915" y="2103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2"/>
            <p:cNvSpPr>
              <a:spLocks/>
            </p:cNvSpPr>
            <p:nvPr userDrawn="1"/>
          </p:nvSpPr>
          <p:spPr bwMode="auto">
            <a:xfrm>
              <a:off x="6915" y="2149"/>
              <a:ext cx="147" cy="45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3"/>
            <p:cNvSpPr>
              <a:spLocks noEditPoints="1"/>
            </p:cNvSpPr>
            <p:nvPr userDrawn="1"/>
          </p:nvSpPr>
          <p:spPr bwMode="auto">
            <a:xfrm>
              <a:off x="7001" y="2512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2 w 67"/>
                <a:gd name="T19" fmla="*/ 87 h 97"/>
                <a:gd name="T20" fmla="*/ 57 w 67"/>
                <a:gd name="T21" fmla="*/ 92 h 97"/>
                <a:gd name="T22" fmla="*/ 10 w 67"/>
                <a:gd name="T23" fmla="*/ 92 h 97"/>
                <a:gd name="T24" fmla="*/ 4 w 67"/>
                <a:gd name="T25" fmla="*/ 87 h 97"/>
                <a:gd name="T26" fmla="*/ 4 w 67"/>
                <a:gd name="T27" fmla="*/ 76 h 97"/>
                <a:gd name="T28" fmla="*/ 62 w 67"/>
                <a:gd name="T29" fmla="*/ 76 h 97"/>
                <a:gd name="T30" fmla="*/ 62 w 67"/>
                <a:gd name="T31" fmla="*/ 87 h 97"/>
                <a:gd name="T32" fmla="*/ 62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2 w 67"/>
                <a:gd name="T43" fmla="*/ 10 h 97"/>
                <a:gd name="T44" fmla="*/ 62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3 h 97"/>
                <a:gd name="T62" fmla="*/ 26 w 67"/>
                <a:gd name="T63" fmla="*/ 13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4"/>
            <p:cNvSpPr>
              <a:spLocks noEditPoints="1"/>
            </p:cNvSpPr>
            <p:nvPr userDrawn="1"/>
          </p:nvSpPr>
          <p:spPr bwMode="auto">
            <a:xfrm>
              <a:off x="6886" y="1349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1 h 100"/>
                <a:gd name="T42" fmla="*/ 15 w 101"/>
                <a:gd name="T43" fmla="*/ 21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1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3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3 h 100"/>
                <a:gd name="T68" fmla="*/ 15 w 101"/>
                <a:gd name="T69" fmla="*/ 53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5 h 100"/>
                <a:gd name="T86" fmla="*/ 15 w 101"/>
                <a:gd name="T87" fmla="*/ 85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5"/>
            <p:cNvSpPr>
              <a:spLocks noEditPoints="1"/>
            </p:cNvSpPr>
            <p:nvPr userDrawn="1"/>
          </p:nvSpPr>
          <p:spPr bwMode="auto">
            <a:xfrm>
              <a:off x="3676" y="2493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5 h 101"/>
                <a:gd name="T12" fmla="*/ 96 w 100"/>
                <a:gd name="T13" fmla="*/ 32 h 101"/>
                <a:gd name="T14" fmla="*/ 5 w 100"/>
                <a:gd name="T15" fmla="*/ 32 h 101"/>
                <a:gd name="T16" fmla="*/ 5 w 100"/>
                <a:gd name="T17" fmla="*/ 5 h 101"/>
                <a:gd name="T18" fmla="*/ 96 w 100"/>
                <a:gd name="T19" fmla="*/ 5 h 101"/>
                <a:gd name="T20" fmla="*/ 96 w 100"/>
                <a:gd name="T21" fmla="*/ 37 h 101"/>
                <a:gd name="T22" fmla="*/ 96 w 100"/>
                <a:gd name="T23" fmla="*/ 64 h 101"/>
                <a:gd name="T24" fmla="*/ 5 w 100"/>
                <a:gd name="T25" fmla="*/ 64 h 101"/>
                <a:gd name="T26" fmla="*/ 5 w 100"/>
                <a:gd name="T27" fmla="*/ 37 h 101"/>
                <a:gd name="T28" fmla="*/ 96 w 100"/>
                <a:gd name="T29" fmla="*/ 37 h 101"/>
                <a:gd name="T30" fmla="*/ 5 w 100"/>
                <a:gd name="T31" fmla="*/ 96 h 101"/>
                <a:gd name="T32" fmla="*/ 5 w 100"/>
                <a:gd name="T33" fmla="*/ 69 h 101"/>
                <a:gd name="T34" fmla="*/ 96 w 100"/>
                <a:gd name="T35" fmla="*/ 69 h 101"/>
                <a:gd name="T36" fmla="*/ 96 w 100"/>
                <a:gd name="T37" fmla="*/ 96 h 101"/>
                <a:gd name="T38" fmla="*/ 5 w 100"/>
                <a:gd name="T39" fmla="*/ 96 h 101"/>
                <a:gd name="T40" fmla="*/ 53 w 100"/>
                <a:gd name="T41" fmla="*/ 21 h 101"/>
                <a:gd name="T42" fmla="*/ 15 w 100"/>
                <a:gd name="T43" fmla="*/ 21 h 101"/>
                <a:gd name="T44" fmla="*/ 15 w 100"/>
                <a:gd name="T45" fmla="*/ 16 h 101"/>
                <a:gd name="T46" fmla="*/ 53 w 100"/>
                <a:gd name="T47" fmla="*/ 16 h 101"/>
                <a:gd name="T48" fmla="*/ 53 w 100"/>
                <a:gd name="T49" fmla="*/ 21 h 101"/>
                <a:gd name="T50" fmla="*/ 82 w 100"/>
                <a:gd name="T51" fmla="*/ 18 h 101"/>
                <a:gd name="T52" fmla="*/ 85 w 100"/>
                <a:gd name="T53" fmla="*/ 15 h 101"/>
                <a:gd name="T54" fmla="*/ 89 w 100"/>
                <a:gd name="T55" fmla="*/ 18 h 101"/>
                <a:gd name="T56" fmla="*/ 85 w 100"/>
                <a:gd name="T57" fmla="*/ 22 h 101"/>
                <a:gd name="T58" fmla="*/ 82 w 100"/>
                <a:gd name="T59" fmla="*/ 18 h 101"/>
                <a:gd name="T60" fmla="*/ 15 w 100"/>
                <a:gd name="T61" fmla="*/ 53 h 101"/>
                <a:gd name="T62" fmla="*/ 15 w 100"/>
                <a:gd name="T63" fmla="*/ 48 h 101"/>
                <a:gd name="T64" fmla="*/ 53 w 100"/>
                <a:gd name="T65" fmla="*/ 48 h 101"/>
                <a:gd name="T66" fmla="*/ 53 w 100"/>
                <a:gd name="T67" fmla="*/ 53 h 101"/>
                <a:gd name="T68" fmla="*/ 15 w 100"/>
                <a:gd name="T69" fmla="*/ 53 h 101"/>
                <a:gd name="T70" fmla="*/ 82 w 100"/>
                <a:gd name="T71" fmla="*/ 50 h 101"/>
                <a:gd name="T72" fmla="*/ 85 w 100"/>
                <a:gd name="T73" fmla="*/ 47 h 101"/>
                <a:gd name="T74" fmla="*/ 89 w 100"/>
                <a:gd name="T75" fmla="*/ 50 h 101"/>
                <a:gd name="T76" fmla="*/ 85 w 100"/>
                <a:gd name="T77" fmla="*/ 54 h 101"/>
                <a:gd name="T78" fmla="*/ 82 w 100"/>
                <a:gd name="T79" fmla="*/ 50 h 101"/>
                <a:gd name="T80" fmla="*/ 15 w 100"/>
                <a:gd name="T81" fmla="*/ 80 h 101"/>
                <a:gd name="T82" fmla="*/ 53 w 100"/>
                <a:gd name="T83" fmla="*/ 80 h 101"/>
                <a:gd name="T84" fmla="*/ 53 w 100"/>
                <a:gd name="T85" fmla="*/ 85 h 101"/>
                <a:gd name="T86" fmla="*/ 15 w 100"/>
                <a:gd name="T87" fmla="*/ 85 h 101"/>
                <a:gd name="T88" fmla="*/ 15 w 100"/>
                <a:gd name="T89" fmla="*/ 80 h 101"/>
                <a:gd name="T90" fmla="*/ 89 w 100"/>
                <a:gd name="T91" fmla="*/ 82 h 101"/>
                <a:gd name="T92" fmla="*/ 85 w 100"/>
                <a:gd name="T93" fmla="*/ 86 h 101"/>
                <a:gd name="T94" fmla="*/ 82 w 100"/>
                <a:gd name="T95" fmla="*/ 82 h 101"/>
                <a:gd name="T96" fmla="*/ 85 w 100"/>
                <a:gd name="T97" fmla="*/ 79 h 101"/>
                <a:gd name="T98" fmla="*/ 89 w 100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6"/>
            <p:cNvSpPr>
              <a:spLocks/>
            </p:cNvSpPr>
            <p:nvPr userDrawn="1"/>
          </p:nvSpPr>
          <p:spPr bwMode="auto">
            <a:xfrm>
              <a:off x="6397" y="953"/>
              <a:ext cx="146" cy="46"/>
            </a:xfrm>
            <a:custGeom>
              <a:avLst/>
              <a:gdLst>
                <a:gd name="T0" fmla="*/ 0 w 87"/>
                <a:gd name="T1" fmla="*/ 10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10 h 27"/>
                <a:gd name="T8" fmla="*/ 0 w 87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7"/>
            <p:cNvSpPr>
              <a:spLocks noChangeArrowheads="1"/>
            </p:cNvSpPr>
            <p:nvPr userDrawn="1"/>
          </p:nvSpPr>
          <p:spPr bwMode="auto">
            <a:xfrm>
              <a:off x="6397" y="1013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8"/>
            <p:cNvSpPr>
              <a:spLocks/>
            </p:cNvSpPr>
            <p:nvPr userDrawn="1"/>
          </p:nvSpPr>
          <p:spPr bwMode="auto">
            <a:xfrm>
              <a:off x="6397" y="1058"/>
              <a:ext cx="146" cy="46"/>
            </a:xfrm>
            <a:custGeom>
              <a:avLst/>
              <a:gdLst>
                <a:gd name="T0" fmla="*/ 0 w 87"/>
                <a:gd name="T1" fmla="*/ 18 h 27"/>
                <a:gd name="T2" fmla="*/ 87 w 87"/>
                <a:gd name="T3" fmla="*/ 18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9"/>
            <p:cNvSpPr>
              <a:spLocks noEditPoints="1"/>
            </p:cNvSpPr>
            <p:nvPr userDrawn="1"/>
          </p:nvSpPr>
          <p:spPr bwMode="auto">
            <a:xfrm>
              <a:off x="7607" y="2860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0"/>
            <p:cNvSpPr>
              <a:spLocks noEditPoints="1"/>
            </p:cNvSpPr>
            <p:nvPr userDrawn="1"/>
          </p:nvSpPr>
          <p:spPr bwMode="auto">
            <a:xfrm>
              <a:off x="7604" y="1469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5 w 67"/>
                <a:gd name="T35" fmla="*/ 20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4 w 67"/>
                <a:gd name="T49" fmla="*/ 80 h 97"/>
                <a:gd name="T50" fmla="*/ 38 w 67"/>
                <a:gd name="T51" fmla="*/ 84 h 97"/>
                <a:gd name="T52" fmla="*/ 34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1"/>
            <p:cNvSpPr>
              <a:spLocks noEditPoints="1"/>
            </p:cNvSpPr>
            <p:nvPr userDrawn="1"/>
          </p:nvSpPr>
          <p:spPr bwMode="auto">
            <a:xfrm>
              <a:off x="7156" y="2744"/>
              <a:ext cx="169" cy="169"/>
            </a:xfrm>
            <a:custGeom>
              <a:avLst/>
              <a:gdLst>
                <a:gd name="T0" fmla="*/ 115 w 169"/>
                <a:gd name="T1" fmla="*/ 76 h 169"/>
                <a:gd name="T2" fmla="*/ 53 w 169"/>
                <a:gd name="T3" fmla="*/ 76 h 169"/>
                <a:gd name="T4" fmla="*/ 53 w 169"/>
                <a:gd name="T5" fmla="*/ 67 h 169"/>
                <a:gd name="T6" fmla="*/ 115 w 169"/>
                <a:gd name="T7" fmla="*/ 67 h 169"/>
                <a:gd name="T8" fmla="*/ 115 w 169"/>
                <a:gd name="T9" fmla="*/ 76 h 169"/>
                <a:gd name="T10" fmla="*/ 115 w 169"/>
                <a:gd name="T11" fmla="*/ 96 h 169"/>
                <a:gd name="T12" fmla="*/ 53 w 169"/>
                <a:gd name="T13" fmla="*/ 96 h 169"/>
                <a:gd name="T14" fmla="*/ 53 w 169"/>
                <a:gd name="T15" fmla="*/ 104 h 169"/>
                <a:gd name="T16" fmla="*/ 115 w 169"/>
                <a:gd name="T17" fmla="*/ 104 h 169"/>
                <a:gd name="T18" fmla="*/ 115 w 169"/>
                <a:gd name="T19" fmla="*/ 96 h 169"/>
                <a:gd name="T20" fmla="*/ 115 w 169"/>
                <a:gd name="T21" fmla="*/ 39 h 169"/>
                <a:gd name="T22" fmla="*/ 53 w 169"/>
                <a:gd name="T23" fmla="*/ 39 h 169"/>
                <a:gd name="T24" fmla="*/ 53 w 169"/>
                <a:gd name="T25" fmla="*/ 47 h 169"/>
                <a:gd name="T26" fmla="*/ 115 w 169"/>
                <a:gd name="T27" fmla="*/ 47 h 169"/>
                <a:gd name="T28" fmla="*/ 115 w 169"/>
                <a:gd name="T29" fmla="*/ 39 h 169"/>
                <a:gd name="T30" fmla="*/ 115 w 169"/>
                <a:gd name="T31" fmla="*/ 126 h 169"/>
                <a:gd name="T32" fmla="*/ 53 w 169"/>
                <a:gd name="T33" fmla="*/ 126 h 169"/>
                <a:gd name="T34" fmla="*/ 53 w 169"/>
                <a:gd name="T35" fmla="*/ 133 h 169"/>
                <a:gd name="T36" fmla="*/ 115 w 169"/>
                <a:gd name="T37" fmla="*/ 133 h 169"/>
                <a:gd name="T38" fmla="*/ 115 w 169"/>
                <a:gd name="T39" fmla="*/ 126 h 169"/>
                <a:gd name="T40" fmla="*/ 169 w 169"/>
                <a:gd name="T41" fmla="*/ 169 h 169"/>
                <a:gd name="T42" fmla="*/ 0 w 169"/>
                <a:gd name="T43" fmla="*/ 169 h 169"/>
                <a:gd name="T44" fmla="*/ 0 w 169"/>
                <a:gd name="T45" fmla="*/ 0 h 169"/>
                <a:gd name="T46" fmla="*/ 169 w 169"/>
                <a:gd name="T47" fmla="*/ 0 h 169"/>
                <a:gd name="T48" fmla="*/ 169 w 169"/>
                <a:gd name="T49" fmla="*/ 169 h 169"/>
                <a:gd name="T50" fmla="*/ 161 w 169"/>
                <a:gd name="T51" fmla="*/ 8 h 169"/>
                <a:gd name="T52" fmla="*/ 7 w 169"/>
                <a:gd name="T53" fmla="*/ 8 h 169"/>
                <a:gd name="T54" fmla="*/ 7 w 169"/>
                <a:gd name="T55" fmla="*/ 162 h 169"/>
                <a:gd name="T56" fmla="*/ 161 w 169"/>
                <a:gd name="T57" fmla="*/ 162 h 169"/>
                <a:gd name="T58" fmla="*/ 161 w 169"/>
                <a:gd name="T59" fmla="*/ 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69">
                  <a:moveTo>
                    <a:pt x="115" y="76"/>
                  </a:moveTo>
                  <a:lnTo>
                    <a:pt x="53" y="76"/>
                  </a:lnTo>
                  <a:lnTo>
                    <a:pt x="53" y="67"/>
                  </a:lnTo>
                  <a:lnTo>
                    <a:pt x="115" y="67"/>
                  </a:lnTo>
                  <a:lnTo>
                    <a:pt x="115" y="76"/>
                  </a:lnTo>
                  <a:close/>
                  <a:moveTo>
                    <a:pt x="115" y="96"/>
                  </a:moveTo>
                  <a:lnTo>
                    <a:pt x="53" y="96"/>
                  </a:lnTo>
                  <a:lnTo>
                    <a:pt x="53" y="104"/>
                  </a:lnTo>
                  <a:lnTo>
                    <a:pt x="115" y="104"/>
                  </a:lnTo>
                  <a:lnTo>
                    <a:pt x="115" y="96"/>
                  </a:lnTo>
                  <a:close/>
                  <a:moveTo>
                    <a:pt x="115" y="39"/>
                  </a:moveTo>
                  <a:lnTo>
                    <a:pt x="53" y="39"/>
                  </a:lnTo>
                  <a:lnTo>
                    <a:pt x="53" y="47"/>
                  </a:lnTo>
                  <a:lnTo>
                    <a:pt x="115" y="47"/>
                  </a:lnTo>
                  <a:lnTo>
                    <a:pt x="115" y="39"/>
                  </a:lnTo>
                  <a:close/>
                  <a:moveTo>
                    <a:pt x="115" y="126"/>
                  </a:moveTo>
                  <a:lnTo>
                    <a:pt x="53" y="126"/>
                  </a:lnTo>
                  <a:lnTo>
                    <a:pt x="53" y="133"/>
                  </a:lnTo>
                  <a:lnTo>
                    <a:pt x="115" y="133"/>
                  </a:lnTo>
                  <a:lnTo>
                    <a:pt x="115" y="126"/>
                  </a:lnTo>
                  <a:close/>
                  <a:moveTo>
                    <a:pt x="169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9"/>
                  </a:lnTo>
                  <a:close/>
                  <a:moveTo>
                    <a:pt x="161" y="8"/>
                  </a:moveTo>
                  <a:lnTo>
                    <a:pt x="7" y="8"/>
                  </a:lnTo>
                  <a:lnTo>
                    <a:pt x="7" y="162"/>
                  </a:lnTo>
                  <a:lnTo>
                    <a:pt x="161" y="162"/>
                  </a:lnTo>
                  <a:lnTo>
                    <a:pt x="161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2"/>
            <p:cNvSpPr>
              <a:spLocks noEditPoints="1"/>
            </p:cNvSpPr>
            <p:nvPr userDrawn="1"/>
          </p:nvSpPr>
          <p:spPr bwMode="auto">
            <a:xfrm>
              <a:off x="7400" y="776"/>
              <a:ext cx="170" cy="73"/>
            </a:xfrm>
            <a:custGeom>
              <a:avLst/>
              <a:gdLst>
                <a:gd name="T0" fmla="*/ 78 w 101"/>
                <a:gd name="T1" fmla="*/ 34 h 43"/>
                <a:gd name="T2" fmla="*/ 78 w 101"/>
                <a:gd name="T3" fmla="*/ 33 h 43"/>
                <a:gd name="T4" fmla="*/ 78 w 101"/>
                <a:gd name="T5" fmla="*/ 0 h 43"/>
                <a:gd name="T6" fmla="*/ 23 w 101"/>
                <a:gd name="T7" fmla="*/ 0 h 43"/>
                <a:gd name="T8" fmla="*/ 23 w 101"/>
                <a:gd name="T9" fmla="*/ 33 h 43"/>
                <a:gd name="T10" fmla="*/ 23 w 101"/>
                <a:gd name="T11" fmla="*/ 34 h 43"/>
                <a:gd name="T12" fmla="*/ 0 w 101"/>
                <a:gd name="T13" fmla="*/ 34 h 43"/>
                <a:gd name="T14" fmla="*/ 0 w 101"/>
                <a:gd name="T15" fmla="*/ 43 h 43"/>
                <a:gd name="T16" fmla="*/ 101 w 101"/>
                <a:gd name="T17" fmla="*/ 43 h 43"/>
                <a:gd name="T18" fmla="*/ 101 w 101"/>
                <a:gd name="T19" fmla="*/ 34 h 43"/>
                <a:gd name="T20" fmla="*/ 78 w 101"/>
                <a:gd name="T21" fmla="*/ 34 h 43"/>
                <a:gd name="T22" fmla="*/ 66 w 101"/>
                <a:gd name="T23" fmla="*/ 29 h 43"/>
                <a:gd name="T24" fmla="*/ 66 w 101"/>
                <a:gd name="T25" fmla="*/ 29 h 43"/>
                <a:gd name="T26" fmla="*/ 35 w 101"/>
                <a:gd name="T27" fmla="*/ 29 h 43"/>
                <a:gd name="T28" fmla="*/ 35 w 101"/>
                <a:gd name="T29" fmla="*/ 29 h 43"/>
                <a:gd name="T30" fmla="*/ 35 w 101"/>
                <a:gd name="T31" fmla="*/ 11 h 43"/>
                <a:gd name="T32" fmla="*/ 66 w 101"/>
                <a:gd name="T33" fmla="*/ 11 h 43"/>
                <a:gd name="T34" fmla="*/ 66 w 101"/>
                <a:gd name="T3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3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3"/>
            <p:cNvSpPr>
              <a:spLocks noChangeArrowheads="1"/>
            </p:cNvSpPr>
            <p:nvPr userDrawn="1"/>
          </p:nvSpPr>
          <p:spPr bwMode="auto">
            <a:xfrm>
              <a:off x="7400" y="871"/>
              <a:ext cx="170" cy="1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4"/>
            <p:cNvSpPr>
              <a:spLocks noChangeArrowheads="1"/>
            </p:cNvSpPr>
            <p:nvPr userDrawn="1"/>
          </p:nvSpPr>
          <p:spPr bwMode="auto">
            <a:xfrm>
              <a:off x="7400" y="903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75"/>
            <p:cNvSpPr>
              <a:spLocks noChangeArrowheads="1"/>
            </p:cNvSpPr>
            <p:nvPr userDrawn="1"/>
          </p:nvSpPr>
          <p:spPr bwMode="auto">
            <a:xfrm>
              <a:off x="7400" y="935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6"/>
            <p:cNvSpPr>
              <a:spLocks noEditPoints="1"/>
            </p:cNvSpPr>
            <p:nvPr userDrawn="1"/>
          </p:nvSpPr>
          <p:spPr bwMode="auto">
            <a:xfrm>
              <a:off x="3463" y="1393"/>
              <a:ext cx="763" cy="761"/>
            </a:xfrm>
            <a:custGeom>
              <a:avLst/>
              <a:gdLst>
                <a:gd name="T0" fmla="*/ 226 w 452"/>
                <a:gd name="T1" fmla="*/ 0 h 450"/>
                <a:gd name="T2" fmla="*/ 0 w 452"/>
                <a:gd name="T3" fmla="*/ 225 h 450"/>
                <a:gd name="T4" fmla="*/ 226 w 452"/>
                <a:gd name="T5" fmla="*/ 450 h 450"/>
                <a:gd name="T6" fmla="*/ 452 w 452"/>
                <a:gd name="T7" fmla="*/ 225 h 450"/>
                <a:gd name="T8" fmla="*/ 226 w 452"/>
                <a:gd name="T9" fmla="*/ 0 h 450"/>
                <a:gd name="T10" fmla="*/ 226 w 452"/>
                <a:gd name="T11" fmla="*/ 432 h 450"/>
                <a:gd name="T12" fmla="*/ 20 w 452"/>
                <a:gd name="T13" fmla="*/ 226 h 450"/>
                <a:gd name="T14" fmla="*/ 226 w 452"/>
                <a:gd name="T15" fmla="*/ 20 h 450"/>
                <a:gd name="T16" fmla="*/ 432 w 452"/>
                <a:gd name="T17" fmla="*/ 226 h 450"/>
                <a:gd name="T18" fmla="*/ 226 w 452"/>
                <a:gd name="T19" fmla="*/ 43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450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7"/>
            <p:cNvSpPr>
              <a:spLocks/>
            </p:cNvSpPr>
            <p:nvPr userDrawn="1"/>
          </p:nvSpPr>
          <p:spPr bwMode="auto">
            <a:xfrm>
              <a:off x="3559" y="1530"/>
              <a:ext cx="571" cy="505"/>
            </a:xfrm>
            <a:custGeom>
              <a:avLst/>
              <a:gdLst>
                <a:gd name="T0" fmla="*/ 112 w 338"/>
                <a:gd name="T1" fmla="*/ 245 h 299"/>
                <a:gd name="T2" fmla="*/ 54 w 338"/>
                <a:gd name="T3" fmla="*/ 151 h 299"/>
                <a:gd name="T4" fmla="*/ 72 w 338"/>
                <a:gd name="T5" fmla="*/ 92 h 299"/>
                <a:gd name="T6" fmla="*/ 146 w 338"/>
                <a:gd name="T7" fmla="*/ 202 h 299"/>
                <a:gd name="T8" fmla="*/ 191 w 338"/>
                <a:gd name="T9" fmla="*/ 202 h 299"/>
                <a:gd name="T10" fmla="*/ 265 w 338"/>
                <a:gd name="T11" fmla="*/ 92 h 299"/>
                <a:gd name="T12" fmla="*/ 283 w 338"/>
                <a:gd name="T13" fmla="*/ 151 h 299"/>
                <a:gd name="T14" fmla="*/ 232 w 338"/>
                <a:gd name="T15" fmla="*/ 241 h 299"/>
                <a:gd name="T16" fmla="*/ 247 w 338"/>
                <a:gd name="T17" fmla="*/ 296 h 299"/>
                <a:gd name="T18" fmla="*/ 338 w 338"/>
                <a:gd name="T19" fmla="*/ 146 h 299"/>
                <a:gd name="T20" fmla="*/ 256 w 338"/>
                <a:gd name="T21" fmla="*/ 0 h 299"/>
                <a:gd name="T22" fmla="*/ 169 w 338"/>
                <a:gd name="T23" fmla="*/ 133 h 299"/>
                <a:gd name="T24" fmla="*/ 84 w 338"/>
                <a:gd name="T25" fmla="*/ 0 h 299"/>
                <a:gd name="T26" fmla="*/ 0 w 338"/>
                <a:gd name="T27" fmla="*/ 146 h 299"/>
                <a:gd name="T28" fmla="*/ 98 w 338"/>
                <a:gd name="T29" fmla="*/ 299 h 299"/>
                <a:gd name="T30" fmla="*/ 112 w 338"/>
                <a:gd name="T31" fmla="*/ 2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9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8"/>
            <p:cNvSpPr>
              <a:spLocks/>
            </p:cNvSpPr>
            <p:nvPr userDrawn="1"/>
          </p:nvSpPr>
          <p:spPr bwMode="auto">
            <a:xfrm>
              <a:off x="879" y="1834"/>
              <a:ext cx="125" cy="97"/>
            </a:xfrm>
            <a:custGeom>
              <a:avLst/>
              <a:gdLst>
                <a:gd name="T0" fmla="*/ 32 w 74"/>
                <a:gd name="T1" fmla="*/ 57 h 57"/>
                <a:gd name="T2" fmla="*/ 19 w 74"/>
                <a:gd name="T3" fmla="*/ 55 h 57"/>
                <a:gd name="T4" fmla="*/ 0 w 74"/>
                <a:gd name="T5" fmla="*/ 43 h 57"/>
                <a:gd name="T6" fmla="*/ 2 w 74"/>
                <a:gd name="T7" fmla="*/ 41 h 57"/>
                <a:gd name="T8" fmla="*/ 20 w 74"/>
                <a:gd name="T9" fmla="*/ 53 h 57"/>
                <a:gd name="T10" fmla="*/ 49 w 74"/>
                <a:gd name="T11" fmla="*/ 50 h 57"/>
                <a:gd name="T12" fmla="*/ 68 w 74"/>
                <a:gd name="T13" fmla="*/ 27 h 57"/>
                <a:gd name="T14" fmla="*/ 67 w 74"/>
                <a:gd name="T15" fmla="*/ 1 h 57"/>
                <a:gd name="T16" fmla="*/ 70 w 74"/>
                <a:gd name="T17" fmla="*/ 0 h 57"/>
                <a:gd name="T18" fmla="*/ 71 w 74"/>
                <a:gd name="T19" fmla="*/ 28 h 57"/>
                <a:gd name="T20" fmla="*/ 51 w 74"/>
                <a:gd name="T21" fmla="*/ 52 h 57"/>
                <a:gd name="T22" fmla="*/ 32 w 74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57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9"/>
            <p:cNvSpPr>
              <a:spLocks/>
            </p:cNvSpPr>
            <p:nvPr userDrawn="1"/>
          </p:nvSpPr>
          <p:spPr bwMode="auto">
            <a:xfrm>
              <a:off x="862" y="1794"/>
              <a:ext cx="54" cy="88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28 h 52"/>
                <a:gd name="T4" fmla="*/ 31 w 32"/>
                <a:gd name="T5" fmla="*/ 0 h 52"/>
                <a:gd name="T6" fmla="*/ 32 w 32"/>
                <a:gd name="T7" fmla="*/ 3 h 52"/>
                <a:gd name="T8" fmla="*/ 5 w 32"/>
                <a:gd name="T9" fmla="*/ 29 h 52"/>
                <a:gd name="T10" fmla="*/ 5 w 32"/>
                <a:gd name="T11" fmla="*/ 51 h 52"/>
                <a:gd name="T12" fmla="*/ 2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0"/>
            <p:cNvSpPr>
              <a:spLocks/>
            </p:cNvSpPr>
            <p:nvPr userDrawn="1"/>
          </p:nvSpPr>
          <p:spPr bwMode="auto">
            <a:xfrm>
              <a:off x="830" y="1819"/>
              <a:ext cx="54" cy="120"/>
            </a:xfrm>
            <a:custGeom>
              <a:avLst/>
              <a:gdLst>
                <a:gd name="T0" fmla="*/ 30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5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30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1"/>
            <p:cNvSpPr>
              <a:spLocks/>
            </p:cNvSpPr>
            <p:nvPr userDrawn="1"/>
          </p:nvSpPr>
          <p:spPr bwMode="auto">
            <a:xfrm>
              <a:off x="872" y="1761"/>
              <a:ext cx="166" cy="161"/>
            </a:xfrm>
            <a:custGeom>
              <a:avLst/>
              <a:gdLst>
                <a:gd name="T0" fmla="*/ 78 w 98"/>
                <a:gd name="T1" fmla="*/ 95 h 95"/>
                <a:gd name="T2" fmla="*/ 75 w 98"/>
                <a:gd name="T3" fmla="*/ 92 h 95"/>
                <a:gd name="T4" fmla="*/ 85 w 98"/>
                <a:gd name="T5" fmla="*/ 74 h 95"/>
                <a:gd name="T6" fmla="*/ 51 w 98"/>
                <a:gd name="T7" fmla="*/ 10 h 95"/>
                <a:gd name="T8" fmla="*/ 3 w 98"/>
                <a:gd name="T9" fmla="*/ 19 h 95"/>
                <a:gd name="T10" fmla="*/ 0 w 98"/>
                <a:gd name="T11" fmla="*/ 16 h 95"/>
                <a:gd name="T12" fmla="*/ 52 w 98"/>
                <a:gd name="T13" fmla="*/ 5 h 95"/>
                <a:gd name="T14" fmla="*/ 89 w 98"/>
                <a:gd name="T15" fmla="*/ 75 h 95"/>
                <a:gd name="T16" fmla="*/ 78 w 98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82"/>
            <p:cNvSpPr>
              <a:spLocks/>
            </p:cNvSpPr>
            <p:nvPr userDrawn="1"/>
          </p:nvSpPr>
          <p:spPr bwMode="auto">
            <a:xfrm>
              <a:off x="1328" y="776"/>
              <a:ext cx="343" cy="76"/>
            </a:xfrm>
            <a:custGeom>
              <a:avLst/>
              <a:gdLst>
                <a:gd name="T0" fmla="*/ 0 w 343"/>
                <a:gd name="T1" fmla="*/ 76 h 76"/>
                <a:gd name="T2" fmla="*/ 0 w 343"/>
                <a:gd name="T3" fmla="*/ 68 h 76"/>
                <a:gd name="T4" fmla="*/ 341 w 343"/>
                <a:gd name="T5" fmla="*/ 0 h 76"/>
                <a:gd name="T6" fmla="*/ 343 w 343"/>
                <a:gd name="T7" fmla="*/ 8 h 76"/>
                <a:gd name="T8" fmla="*/ 0 w 34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76">
                  <a:moveTo>
                    <a:pt x="0" y="76"/>
                  </a:moveTo>
                  <a:lnTo>
                    <a:pt x="0" y="68"/>
                  </a:lnTo>
                  <a:lnTo>
                    <a:pt x="341" y="0"/>
                  </a:lnTo>
                  <a:lnTo>
                    <a:pt x="343" y="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3"/>
            <p:cNvSpPr>
              <a:spLocks/>
            </p:cNvSpPr>
            <p:nvPr userDrawn="1"/>
          </p:nvSpPr>
          <p:spPr bwMode="auto">
            <a:xfrm>
              <a:off x="1278" y="842"/>
              <a:ext cx="133" cy="83"/>
            </a:xfrm>
            <a:custGeom>
              <a:avLst/>
              <a:gdLst>
                <a:gd name="T0" fmla="*/ 37 w 79"/>
                <a:gd name="T1" fmla="*/ 49 h 49"/>
                <a:gd name="T2" fmla="*/ 17 w 79"/>
                <a:gd name="T3" fmla="*/ 44 h 49"/>
                <a:gd name="T4" fmla="*/ 0 w 79"/>
                <a:gd name="T5" fmla="*/ 27 h 49"/>
                <a:gd name="T6" fmla="*/ 3 w 79"/>
                <a:gd name="T7" fmla="*/ 26 h 49"/>
                <a:gd name="T8" fmla="*/ 18 w 79"/>
                <a:gd name="T9" fmla="*/ 41 h 49"/>
                <a:gd name="T10" fmla="*/ 47 w 79"/>
                <a:gd name="T11" fmla="*/ 44 h 49"/>
                <a:gd name="T12" fmla="*/ 70 w 79"/>
                <a:gd name="T13" fmla="*/ 26 h 49"/>
                <a:gd name="T14" fmla="*/ 74 w 79"/>
                <a:gd name="T15" fmla="*/ 0 h 49"/>
                <a:gd name="T16" fmla="*/ 77 w 79"/>
                <a:gd name="T17" fmla="*/ 0 h 49"/>
                <a:gd name="T18" fmla="*/ 73 w 79"/>
                <a:gd name="T19" fmla="*/ 27 h 49"/>
                <a:gd name="T20" fmla="*/ 48 w 79"/>
                <a:gd name="T21" fmla="*/ 47 h 49"/>
                <a:gd name="T22" fmla="*/ 37 w 79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49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4"/>
            <p:cNvSpPr>
              <a:spLocks/>
            </p:cNvSpPr>
            <p:nvPr userDrawn="1"/>
          </p:nvSpPr>
          <p:spPr bwMode="auto">
            <a:xfrm>
              <a:off x="1269" y="784"/>
              <a:ext cx="68" cy="76"/>
            </a:xfrm>
            <a:custGeom>
              <a:avLst/>
              <a:gdLst>
                <a:gd name="T0" fmla="*/ 1 w 40"/>
                <a:gd name="T1" fmla="*/ 45 h 45"/>
                <a:gd name="T2" fmla="*/ 6 w 40"/>
                <a:gd name="T3" fmla="*/ 21 h 45"/>
                <a:gd name="T4" fmla="*/ 40 w 40"/>
                <a:gd name="T5" fmla="*/ 0 h 45"/>
                <a:gd name="T6" fmla="*/ 40 w 40"/>
                <a:gd name="T7" fmla="*/ 3 h 45"/>
                <a:gd name="T8" fmla="*/ 8 w 40"/>
                <a:gd name="T9" fmla="*/ 23 h 45"/>
                <a:gd name="T10" fmla="*/ 3 w 40"/>
                <a:gd name="T11" fmla="*/ 45 h 45"/>
                <a:gd name="T12" fmla="*/ 1 w 4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5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5"/>
            <p:cNvSpPr>
              <a:spLocks/>
            </p:cNvSpPr>
            <p:nvPr userDrawn="1"/>
          </p:nvSpPr>
          <p:spPr bwMode="auto">
            <a:xfrm>
              <a:off x="1237" y="796"/>
              <a:ext cx="41" cy="124"/>
            </a:xfrm>
            <a:custGeom>
              <a:avLst/>
              <a:gdLst>
                <a:gd name="T0" fmla="*/ 21 w 24"/>
                <a:gd name="T1" fmla="*/ 73 h 73"/>
                <a:gd name="T2" fmla="*/ 12 w 24"/>
                <a:gd name="T3" fmla="*/ 7 h 73"/>
                <a:gd name="T4" fmla="*/ 17 w 24"/>
                <a:gd name="T5" fmla="*/ 0 h 73"/>
                <a:gd name="T6" fmla="*/ 20 w 24"/>
                <a:gd name="T7" fmla="*/ 3 h 73"/>
                <a:gd name="T8" fmla="*/ 16 w 24"/>
                <a:gd name="T9" fmla="*/ 9 h 73"/>
                <a:gd name="T10" fmla="*/ 24 w 24"/>
                <a:gd name="T11" fmla="*/ 70 h 73"/>
                <a:gd name="T12" fmla="*/ 21 w 2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3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6"/>
            <p:cNvSpPr>
              <a:spLocks/>
            </p:cNvSpPr>
            <p:nvPr userDrawn="1"/>
          </p:nvSpPr>
          <p:spPr bwMode="auto">
            <a:xfrm>
              <a:off x="1296" y="756"/>
              <a:ext cx="152" cy="172"/>
            </a:xfrm>
            <a:custGeom>
              <a:avLst/>
              <a:gdLst>
                <a:gd name="T0" fmla="*/ 60 w 90"/>
                <a:gd name="T1" fmla="*/ 102 h 102"/>
                <a:gd name="T2" fmla="*/ 57 w 90"/>
                <a:gd name="T3" fmla="*/ 98 h 102"/>
                <a:gd name="T4" fmla="*/ 71 w 90"/>
                <a:gd name="T5" fmla="*/ 83 h 102"/>
                <a:gd name="T6" fmla="*/ 51 w 90"/>
                <a:gd name="T7" fmla="*/ 13 h 102"/>
                <a:gd name="T8" fmla="*/ 2 w 90"/>
                <a:gd name="T9" fmla="*/ 13 h 102"/>
                <a:gd name="T10" fmla="*/ 0 w 90"/>
                <a:gd name="T11" fmla="*/ 9 h 102"/>
                <a:gd name="T12" fmla="*/ 53 w 90"/>
                <a:gd name="T13" fmla="*/ 9 h 102"/>
                <a:gd name="T14" fmla="*/ 75 w 90"/>
                <a:gd name="T15" fmla="*/ 85 h 102"/>
                <a:gd name="T16" fmla="*/ 60 w 90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2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7"/>
            <p:cNvSpPr>
              <a:spLocks/>
            </p:cNvSpPr>
            <p:nvPr userDrawn="1"/>
          </p:nvSpPr>
          <p:spPr bwMode="auto">
            <a:xfrm>
              <a:off x="568" y="2909"/>
              <a:ext cx="232" cy="284"/>
            </a:xfrm>
            <a:custGeom>
              <a:avLst/>
              <a:gdLst>
                <a:gd name="T0" fmla="*/ 225 w 232"/>
                <a:gd name="T1" fmla="*/ 284 h 284"/>
                <a:gd name="T2" fmla="*/ 0 w 232"/>
                <a:gd name="T3" fmla="*/ 5 h 284"/>
                <a:gd name="T4" fmla="*/ 7 w 232"/>
                <a:gd name="T5" fmla="*/ 0 h 284"/>
                <a:gd name="T6" fmla="*/ 232 w 232"/>
                <a:gd name="T7" fmla="*/ 279 h 284"/>
                <a:gd name="T8" fmla="*/ 225 w 23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84">
                  <a:moveTo>
                    <a:pt x="225" y="284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232" y="279"/>
                  </a:lnTo>
                  <a:lnTo>
                    <a:pt x="225" y="2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8"/>
            <p:cNvSpPr>
              <a:spLocks/>
            </p:cNvSpPr>
            <p:nvPr userDrawn="1"/>
          </p:nvSpPr>
          <p:spPr bwMode="auto">
            <a:xfrm>
              <a:off x="308" y="2913"/>
              <a:ext cx="257" cy="169"/>
            </a:xfrm>
            <a:custGeom>
              <a:avLst/>
              <a:gdLst>
                <a:gd name="T0" fmla="*/ 5 w 257"/>
                <a:gd name="T1" fmla="*/ 169 h 169"/>
                <a:gd name="T2" fmla="*/ 0 w 257"/>
                <a:gd name="T3" fmla="*/ 162 h 169"/>
                <a:gd name="T4" fmla="*/ 252 w 257"/>
                <a:gd name="T5" fmla="*/ 0 h 169"/>
                <a:gd name="T6" fmla="*/ 257 w 257"/>
                <a:gd name="T7" fmla="*/ 6 h 169"/>
                <a:gd name="T8" fmla="*/ 5 w 25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69">
                  <a:moveTo>
                    <a:pt x="5" y="169"/>
                  </a:moveTo>
                  <a:lnTo>
                    <a:pt x="0" y="162"/>
                  </a:lnTo>
                  <a:lnTo>
                    <a:pt x="252" y="0"/>
                  </a:lnTo>
                  <a:lnTo>
                    <a:pt x="257" y="6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9"/>
            <p:cNvSpPr>
              <a:spLocks/>
            </p:cNvSpPr>
            <p:nvPr userDrawn="1"/>
          </p:nvSpPr>
          <p:spPr bwMode="auto">
            <a:xfrm>
              <a:off x="496" y="2886"/>
              <a:ext cx="116" cy="104"/>
            </a:xfrm>
            <a:custGeom>
              <a:avLst/>
              <a:gdLst>
                <a:gd name="T0" fmla="*/ 42 w 69"/>
                <a:gd name="T1" fmla="*/ 62 h 62"/>
                <a:gd name="T2" fmla="*/ 13 w 69"/>
                <a:gd name="T3" fmla="*/ 51 h 62"/>
                <a:gd name="T4" fmla="*/ 0 w 69"/>
                <a:gd name="T5" fmla="*/ 22 h 62"/>
                <a:gd name="T6" fmla="*/ 6 w 69"/>
                <a:gd name="T7" fmla="*/ 0 h 62"/>
                <a:gd name="T8" fmla="*/ 9 w 69"/>
                <a:gd name="T9" fmla="*/ 1 h 62"/>
                <a:gd name="T10" fmla="*/ 3 w 69"/>
                <a:gd name="T11" fmla="*/ 22 h 62"/>
                <a:gd name="T12" fmla="*/ 15 w 69"/>
                <a:gd name="T13" fmla="*/ 49 h 62"/>
                <a:gd name="T14" fmla="*/ 43 w 69"/>
                <a:gd name="T15" fmla="*/ 59 h 62"/>
                <a:gd name="T16" fmla="*/ 67 w 69"/>
                <a:gd name="T17" fmla="*/ 50 h 62"/>
                <a:gd name="T18" fmla="*/ 69 w 69"/>
                <a:gd name="T19" fmla="*/ 52 h 62"/>
                <a:gd name="T20" fmla="*/ 43 w 69"/>
                <a:gd name="T21" fmla="*/ 62 h 62"/>
                <a:gd name="T22" fmla="*/ 42 w 69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2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0"/>
            <p:cNvSpPr>
              <a:spLocks/>
            </p:cNvSpPr>
            <p:nvPr userDrawn="1"/>
          </p:nvSpPr>
          <p:spPr bwMode="auto">
            <a:xfrm>
              <a:off x="524" y="2850"/>
              <a:ext cx="100" cy="36"/>
            </a:xfrm>
            <a:custGeom>
              <a:avLst/>
              <a:gdLst>
                <a:gd name="T0" fmla="*/ 57 w 59"/>
                <a:gd name="T1" fmla="*/ 21 h 21"/>
                <a:gd name="T2" fmla="*/ 23 w 59"/>
                <a:gd name="T3" fmla="*/ 3 h 21"/>
                <a:gd name="T4" fmla="*/ 2 w 59"/>
                <a:gd name="T5" fmla="*/ 11 h 21"/>
                <a:gd name="T6" fmla="*/ 0 w 59"/>
                <a:gd name="T7" fmla="*/ 8 h 21"/>
                <a:gd name="T8" fmla="*/ 23 w 59"/>
                <a:gd name="T9" fmla="*/ 0 h 21"/>
                <a:gd name="T10" fmla="*/ 59 w 59"/>
                <a:gd name="T11" fmla="*/ 19 h 21"/>
                <a:gd name="T12" fmla="*/ 57 w 59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1"/>
            <p:cNvSpPr>
              <a:spLocks/>
            </p:cNvSpPr>
            <p:nvPr userDrawn="1"/>
          </p:nvSpPr>
          <p:spPr bwMode="auto">
            <a:xfrm>
              <a:off x="475" y="2826"/>
              <a:ext cx="103" cy="73"/>
            </a:xfrm>
            <a:custGeom>
              <a:avLst/>
              <a:gdLst>
                <a:gd name="T0" fmla="*/ 5 w 61"/>
                <a:gd name="T1" fmla="*/ 43 h 43"/>
                <a:gd name="T2" fmla="*/ 0 w 61"/>
                <a:gd name="T3" fmla="*/ 41 h 43"/>
                <a:gd name="T4" fmla="*/ 52 w 61"/>
                <a:gd name="T5" fmla="*/ 0 h 43"/>
                <a:gd name="T6" fmla="*/ 61 w 61"/>
                <a:gd name="T7" fmla="*/ 0 h 43"/>
                <a:gd name="T8" fmla="*/ 60 w 61"/>
                <a:gd name="T9" fmla="*/ 5 h 43"/>
                <a:gd name="T10" fmla="*/ 52 w 61"/>
                <a:gd name="T11" fmla="*/ 5 h 43"/>
                <a:gd name="T12" fmla="*/ 5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92"/>
            <p:cNvSpPr>
              <a:spLocks/>
            </p:cNvSpPr>
            <p:nvPr userDrawn="1"/>
          </p:nvSpPr>
          <p:spPr bwMode="auto">
            <a:xfrm>
              <a:off x="533" y="2840"/>
              <a:ext cx="130" cy="176"/>
            </a:xfrm>
            <a:custGeom>
              <a:avLst/>
              <a:gdLst>
                <a:gd name="T0" fmla="*/ 20 w 77"/>
                <a:gd name="T1" fmla="*/ 104 h 104"/>
                <a:gd name="T2" fmla="*/ 0 w 77"/>
                <a:gd name="T3" fmla="*/ 100 h 104"/>
                <a:gd name="T4" fmla="*/ 1 w 77"/>
                <a:gd name="T5" fmla="*/ 95 h 104"/>
                <a:gd name="T6" fmla="*/ 21 w 77"/>
                <a:gd name="T7" fmla="*/ 99 h 104"/>
                <a:gd name="T8" fmla="*/ 71 w 77"/>
                <a:gd name="T9" fmla="*/ 46 h 104"/>
                <a:gd name="T10" fmla="*/ 47 w 77"/>
                <a:gd name="T11" fmla="*/ 4 h 104"/>
                <a:gd name="T12" fmla="*/ 49 w 77"/>
                <a:gd name="T13" fmla="*/ 0 h 104"/>
                <a:gd name="T14" fmla="*/ 76 w 77"/>
                <a:gd name="T15" fmla="*/ 46 h 104"/>
                <a:gd name="T16" fmla="*/ 22 w 77"/>
                <a:gd name="T17" fmla="*/ 104 h 104"/>
                <a:gd name="T18" fmla="*/ 20 w 77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04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3"/>
            <p:cNvSpPr>
              <a:spLocks/>
            </p:cNvSpPr>
            <p:nvPr userDrawn="1"/>
          </p:nvSpPr>
          <p:spPr bwMode="auto">
            <a:xfrm>
              <a:off x="7807" y="1931"/>
              <a:ext cx="300" cy="240"/>
            </a:xfrm>
            <a:custGeom>
              <a:avLst/>
              <a:gdLst>
                <a:gd name="T0" fmla="*/ 295 w 300"/>
                <a:gd name="T1" fmla="*/ 240 h 240"/>
                <a:gd name="T2" fmla="*/ 0 w 300"/>
                <a:gd name="T3" fmla="*/ 6 h 240"/>
                <a:gd name="T4" fmla="*/ 5 w 300"/>
                <a:gd name="T5" fmla="*/ 0 h 240"/>
                <a:gd name="T6" fmla="*/ 300 w 300"/>
                <a:gd name="T7" fmla="*/ 235 h 240"/>
                <a:gd name="T8" fmla="*/ 295 w 300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0">
                  <a:moveTo>
                    <a:pt x="295" y="240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00" y="235"/>
                  </a:lnTo>
                  <a:lnTo>
                    <a:pt x="295" y="2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4"/>
            <p:cNvSpPr>
              <a:spLocks/>
            </p:cNvSpPr>
            <p:nvPr userDrawn="1"/>
          </p:nvSpPr>
          <p:spPr bwMode="auto">
            <a:xfrm>
              <a:off x="8041" y="2147"/>
              <a:ext cx="125" cy="100"/>
            </a:xfrm>
            <a:custGeom>
              <a:avLst/>
              <a:gdLst>
                <a:gd name="T0" fmla="*/ 31 w 74"/>
                <a:gd name="T1" fmla="*/ 57 h 59"/>
                <a:gd name="T2" fmla="*/ 19 w 74"/>
                <a:gd name="T3" fmla="*/ 55 h 59"/>
                <a:gd name="T4" fmla="*/ 0 w 74"/>
                <a:gd name="T5" fmla="*/ 42 h 59"/>
                <a:gd name="T6" fmla="*/ 2 w 74"/>
                <a:gd name="T7" fmla="*/ 41 h 59"/>
                <a:gd name="T8" fmla="*/ 20 w 74"/>
                <a:gd name="T9" fmla="*/ 52 h 59"/>
                <a:gd name="T10" fmla="*/ 68 w 74"/>
                <a:gd name="T11" fmla="*/ 27 h 59"/>
                <a:gd name="T12" fmla="*/ 67 w 74"/>
                <a:gd name="T13" fmla="*/ 1 h 59"/>
                <a:gd name="T14" fmla="*/ 69 w 74"/>
                <a:gd name="T15" fmla="*/ 0 h 59"/>
                <a:gd name="T16" fmla="*/ 71 w 74"/>
                <a:gd name="T17" fmla="*/ 28 h 59"/>
                <a:gd name="T18" fmla="*/ 31 w 74"/>
                <a:gd name="T1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9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95"/>
            <p:cNvSpPr>
              <a:spLocks/>
            </p:cNvSpPr>
            <p:nvPr userDrawn="1"/>
          </p:nvSpPr>
          <p:spPr bwMode="auto">
            <a:xfrm>
              <a:off x="8023" y="2106"/>
              <a:ext cx="56" cy="88"/>
            </a:xfrm>
            <a:custGeom>
              <a:avLst/>
              <a:gdLst>
                <a:gd name="T0" fmla="*/ 3 w 33"/>
                <a:gd name="T1" fmla="*/ 52 h 52"/>
                <a:gd name="T2" fmla="*/ 3 w 33"/>
                <a:gd name="T3" fmla="*/ 27 h 52"/>
                <a:gd name="T4" fmla="*/ 32 w 33"/>
                <a:gd name="T5" fmla="*/ 0 h 52"/>
                <a:gd name="T6" fmla="*/ 33 w 33"/>
                <a:gd name="T7" fmla="*/ 3 h 52"/>
                <a:gd name="T8" fmla="*/ 6 w 33"/>
                <a:gd name="T9" fmla="*/ 28 h 52"/>
                <a:gd name="T10" fmla="*/ 6 w 33"/>
                <a:gd name="T11" fmla="*/ 51 h 52"/>
                <a:gd name="T12" fmla="*/ 3 w 33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2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96"/>
            <p:cNvSpPr>
              <a:spLocks/>
            </p:cNvSpPr>
            <p:nvPr userDrawn="1"/>
          </p:nvSpPr>
          <p:spPr bwMode="auto">
            <a:xfrm>
              <a:off x="7992" y="2132"/>
              <a:ext cx="54" cy="120"/>
            </a:xfrm>
            <a:custGeom>
              <a:avLst/>
              <a:gdLst>
                <a:gd name="T0" fmla="*/ 29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4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29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7"/>
            <p:cNvSpPr>
              <a:spLocks/>
            </p:cNvSpPr>
            <p:nvPr userDrawn="1"/>
          </p:nvSpPr>
          <p:spPr bwMode="auto">
            <a:xfrm>
              <a:off x="8035" y="2073"/>
              <a:ext cx="157" cy="160"/>
            </a:xfrm>
            <a:custGeom>
              <a:avLst/>
              <a:gdLst>
                <a:gd name="T0" fmla="*/ 78 w 93"/>
                <a:gd name="T1" fmla="*/ 95 h 95"/>
                <a:gd name="T2" fmla="*/ 75 w 93"/>
                <a:gd name="T3" fmla="*/ 92 h 95"/>
                <a:gd name="T4" fmla="*/ 84 w 93"/>
                <a:gd name="T5" fmla="*/ 74 h 95"/>
                <a:gd name="T6" fmla="*/ 81 w 93"/>
                <a:gd name="T7" fmla="*/ 36 h 95"/>
                <a:gd name="T8" fmla="*/ 51 w 93"/>
                <a:gd name="T9" fmla="*/ 11 h 95"/>
                <a:gd name="T10" fmla="*/ 3 w 93"/>
                <a:gd name="T11" fmla="*/ 20 h 95"/>
                <a:gd name="T12" fmla="*/ 0 w 93"/>
                <a:gd name="T13" fmla="*/ 16 h 95"/>
                <a:gd name="T14" fmla="*/ 52 w 93"/>
                <a:gd name="T15" fmla="*/ 6 h 95"/>
                <a:gd name="T16" fmla="*/ 85 w 93"/>
                <a:gd name="T17" fmla="*/ 33 h 95"/>
                <a:gd name="T18" fmla="*/ 89 w 93"/>
                <a:gd name="T19" fmla="*/ 76 h 95"/>
                <a:gd name="T20" fmla="*/ 78 w 93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8"/>
            <p:cNvSpPr>
              <a:spLocks/>
            </p:cNvSpPr>
            <p:nvPr userDrawn="1"/>
          </p:nvSpPr>
          <p:spPr bwMode="auto">
            <a:xfrm>
              <a:off x="3887" y="590"/>
              <a:ext cx="133" cy="735"/>
            </a:xfrm>
            <a:custGeom>
              <a:avLst/>
              <a:gdLst>
                <a:gd name="T0" fmla="*/ 8 w 133"/>
                <a:gd name="T1" fmla="*/ 735 h 735"/>
                <a:gd name="T2" fmla="*/ 0 w 133"/>
                <a:gd name="T3" fmla="*/ 735 h 735"/>
                <a:gd name="T4" fmla="*/ 127 w 133"/>
                <a:gd name="T5" fmla="*/ 0 h 735"/>
                <a:gd name="T6" fmla="*/ 133 w 133"/>
                <a:gd name="T7" fmla="*/ 2 h 735"/>
                <a:gd name="T8" fmla="*/ 8 w 133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35">
                  <a:moveTo>
                    <a:pt x="8" y="735"/>
                  </a:moveTo>
                  <a:lnTo>
                    <a:pt x="0" y="735"/>
                  </a:lnTo>
                  <a:lnTo>
                    <a:pt x="127" y="0"/>
                  </a:lnTo>
                  <a:lnTo>
                    <a:pt x="133" y="2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99"/>
            <p:cNvSpPr>
              <a:spLocks/>
            </p:cNvSpPr>
            <p:nvPr userDrawn="1"/>
          </p:nvSpPr>
          <p:spPr bwMode="auto">
            <a:xfrm>
              <a:off x="3630" y="999"/>
              <a:ext cx="117" cy="342"/>
            </a:xfrm>
            <a:custGeom>
              <a:avLst/>
              <a:gdLst>
                <a:gd name="T0" fmla="*/ 108 w 117"/>
                <a:gd name="T1" fmla="*/ 342 h 342"/>
                <a:gd name="T2" fmla="*/ 0 w 117"/>
                <a:gd name="T3" fmla="*/ 3 h 342"/>
                <a:gd name="T4" fmla="*/ 9 w 117"/>
                <a:gd name="T5" fmla="*/ 0 h 342"/>
                <a:gd name="T6" fmla="*/ 117 w 117"/>
                <a:gd name="T7" fmla="*/ 338 h 342"/>
                <a:gd name="T8" fmla="*/ 108 w 11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42">
                  <a:moveTo>
                    <a:pt x="108" y="342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117" y="338"/>
                  </a:lnTo>
                  <a:lnTo>
                    <a:pt x="108" y="3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00"/>
            <p:cNvSpPr>
              <a:spLocks/>
            </p:cNvSpPr>
            <p:nvPr userDrawn="1"/>
          </p:nvSpPr>
          <p:spPr bwMode="auto">
            <a:xfrm>
              <a:off x="3752" y="2280"/>
              <a:ext cx="25" cy="217"/>
            </a:xfrm>
            <a:custGeom>
              <a:avLst/>
              <a:gdLst>
                <a:gd name="T0" fmla="*/ 8 w 25"/>
                <a:gd name="T1" fmla="*/ 217 h 217"/>
                <a:gd name="T2" fmla="*/ 0 w 25"/>
                <a:gd name="T3" fmla="*/ 217 h 217"/>
                <a:gd name="T4" fmla="*/ 18 w 25"/>
                <a:gd name="T5" fmla="*/ 0 h 217"/>
                <a:gd name="T6" fmla="*/ 25 w 25"/>
                <a:gd name="T7" fmla="*/ 0 h 217"/>
                <a:gd name="T8" fmla="*/ 8 w 2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7">
                  <a:moveTo>
                    <a:pt x="8" y="217"/>
                  </a:moveTo>
                  <a:lnTo>
                    <a:pt x="0" y="2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8" y="2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1"/>
            <p:cNvSpPr>
              <a:spLocks/>
            </p:cNvSpPr>
            <p:nvPr userDrawn="1"/>
          </p:nvSpPr>
          <p:spPr bwMode="auto">
            <a:xfrm>
              <a:off x="6248" y="429"/>
              <a:ext cx="442" cy="186"/>
            </a:xfrm>
            <a:custGeom>
              <a:avLst/>
              <a:gdLst>
                <a:gd name="T0" fmla="*/ 439 w 442"/>
                <a:gd name="T1" fmla="*/ 186 h 186"/>
                <a:gd name="T2" fmla="*/ 0 w 442"/>
                <a:gd name="T3" fmla="*/ 7 h 186"/>
                <a:gd name="T4" fmla="*/ 3 w 442"/>
                <a:gd name="T5" fmla="*/ 0 h 186"/>
                <a:gd name="T6" fmla="*/ 442 w 442"/>
                <a:gd name="T7" fmla="*/ 180 h 186"/>
                <a:gd name="T8" fmla="*/ 439 w 442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6">
                  <a:moveTo>
                    <a:pt x="439" y="186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42" y="180"/>
                  </a:lnTo>
                  <a:lnTo>
                    <a:pt x="439" y="1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02"/>
            <p:cNvSpPr>
              <a:spLocks/>
            </p:cNvSpPr>
            <p:nvPr userDrawn="1"/>
          </p:nvSpPr>
          <p:spPr bwMode="auto">
            <a:xfrm>
              <a:off x="6694" y="419"/>
              <a:ext cx="567" cy="203"/>
            </a:xfrm>
            <a:custGeom>
              <a:avLst/>
              <a:gdLst>
                <a:gd name="T0" fmla="*/ 3 w 567"/>
                <a:gd name="T1" fmla="*/ 203 h 203"/>
                <a:gd name="T2" fmla="*/ 0 w 567"/>
                <a:gd name="T3" fmla="*/ 196 h 203"/>
                <a:gd name="T4" fmla="*/ 564 w 567"/>
                <a:gd name="T5" fmla="*/ 0 h 203"/>
                <a:gd name="T6" fmla="*/ 567 w 567"/>
                <a:gd name="T7" fmla="*/ 7 h 203"/>
                <a:gd name="T8" fmla="*/ 3 w 567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203">
                  <a:moveTo>
                    <a:pt x="3" y="203"/>
                  </a:moveTo>
                  <a:lnTo>
                    <a:pt x="0" y="196"/>
                  </a:lnTo>
                  <a:lnTo>
                    <a:pt x="564" y="0"/>
                  </a:lnTo>
                  <a:lnTo>
                    <a:pt x="567" y="7"/>
                  </a:lnTo>
                  <a:lnTo>
                    <a:pt x="3" y="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03"/>
            <p:cNvSpPr>
              <a:spLocks/>
            </p:cNvSpPr>
            <p:nvPr userDrawn="1"/>
          </p:nvSpPr>
          <p:spPr bwMode="auto">
            <a:xfrm>
              <a:off x="6619" y="582"/>
              <a:ext cx="117" cy="106"/>
            </a:xfrm>
            <a:custGeom>
              <a:avLst/>
              <a:gdLst>
                <a:gd name="T0" fmla="*/ 41 w 69"/>
                <a:gd name="T1" fmla="*/ 63 h 63"/>
                <a:gd name="T2" fmla="*/ 13 w 69"/>
                <a:gd name="T3" fmla="*/ 51 h 63"/>
                <a:gd name="T4" fmla="*/ 0 w 69"/>
                <a:gd name="T5" fmla="*/ 23 h 63"/>
                <a:gd name="T6" fmla="*/ 6 w 69"/>
                <a:gd name="T7" fmla="*/ 0 h 63"/>
                <a:gd name="T8" fmla="*/ 8 w 69"/>
                <a:gd name="T9" fmla="*/ 2 h 63"/>
                <a:gd name="T10" fmla="*/ 3 w 69"/>
                <a:gd name="T11" fmla="*/ 22 h 63"/>
                <a:gd name="T12" fmla="*/ 15 w 69"/>
                <a:gd name="T13" fmla="*/ 49 h 63"/>
                <a:gd name="T14" fmla="*/ 42 w 69"/>
                <a:gd name="T15" fmla="*/ 60 h 63"/>
                <a:gd name="T16" fmla="*/ 67 w 69"/>
                <a:gd name="T17" fmla="*/ 50 h 63"/>
                <a:gd name="T18" fmla="*/ 69 w 69"/>
                <a:gd name="T19" fmla="*/ 52 h 63"/>
                <a:gd name="T20" fmla="*/ 43 w 69"/>
                <a:gd name="T21" fmla="*/ 63 h 63"/>
                <a:gd name="T22" fmla="*/ 41 w 6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3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04"/>
            <p:cNvSpPr>
              <a:spLocks/>
            </p:cNvSpPr>
            <p:nvPr userDrawn="1"/>
          </p:nvSpPr>
          <p:spPr bwMode="auto">
            <a:xfrm>
              <a:off x="6648" y="548"/>
              <a:ext cx="100" cy="34"/>
            </a:xfrm>
            <a:custGeom>
              <a:avLst/>
              <a:gdLst>
                <a:gd name="T0" fmla="*/ 56 w 59"/>
                <a:gd name="T1" fmla="*/ 20 h 20"/>
                <a:gd name="T2" fmla="*/ 23 w 59"/>
                <a:gd name="T3" fmla="*/ 3 h 20"/>
                <a:gd name="T4" fmla="*/ 2 w 59"/>
                <a:gd name="T5" fmla="*/ 10 h 20"/>
                <a:gd name="T6" fmla="*/ 0 w 59"/>
                <a:gd name="T7" fmla="*/ 8 h 20"/>
                <a:gd name="T8" fmla="*/ 23 w 59"/>
                <a:gd name="T9" fmla="*/ 0 h 20"/>
                <a:gd name="T10" fmla="*/ 59 w 59"/>
                <a:gd name="T11" fmla="*/ 19 h 20"/>
                <a:gd name="T12" fmla="*/ 56 w 5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5"/>
            <p:cNvSpPr>
              <a:spLocks/>
            </p:cNvSpPr>
            <p:nvPr userDrawn="1"/>
          </p:nvSpPr>
          <p:spPr bwMode="auto">
            <a:xfrm>
              <a:off x="6599" y="522"/>
              <a:ext cx="103" cy="73"/>
            </a:xfrm>
            <a:custGeom>
              <a:avLst/>
              <a:gdLst>
                <a:gd name="T0" fmla="*/ 4 w 61"/>
                <a:gd name="T1" fmla="*/ 43 h 43"/>
                <a:gd name="T2" fmla="*/ 0 w 61"/>
                <a:gd name="T3" fmla="*/ 42 h 43"/>
                <a:gd name="T4" fmla="*/ 52 w 61"/>
                <a:gd name="T5" fmla="*/ 0 h 43"/>
                <a:gd name="T6" fmla="*/ 61 w 61"/>
                <a:gd name="T7" fmla="*/ 1 h 43"/>
                <a:gd name="T8" fmla="*/ 60 w 61"/>
                <a:gd name="T9" fmla="*/ 6 h 43"/>
                <a:gd name="T10" fmla="*/ 52 w 61"/>
                <a:gd name="T11" fmla="*/ 5 h 43"/>
                <a:gd name="T12" fmla="*/ 4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6"/>
            <p:cNvSpPr>
              <a:spLocks/>
            </p:cNvSpPr>
            <p:nvPr userDrawn="1"/>
          </p:nvSpPr>
          <p:spPr bwMode="auto">
            <a:xfrm>
              <a:off x="6655" y="538"/>
              <a:ext cx="130" cy="174"/>
            </a:xfrm>
            <a:custGeom>
              <a:avLst/>
              <a:gdLst>
                <a:gd name="T0" fmla="*/ 21 w 77"/>
                <a:gd name="T1" fmla="*/ 103 h 103"/>
                <a:gd name="T2" fmla="*/ 0 w 77"/>
                <a:gd name="T3" fmla="*/ 100 h 103"/>
                <a:gd name="T4" fmla="*/ 2 w 77"/>
                <a:gd name="T5" fmla="*/ 95 h 103"/>
                <a:gd name="T6" fmla="*/ 22 w 77"/>
                <a:gd name="T7" fmla="*/ 98 h 103"/>
                <a:gd name="T8" fmla="*/ 58 w 77"/>
                <a:gd name="T9" fmla="*/ 82 h 103"/>
                <a:gd name="T10" fmla="*/ 72 w 77"/>
                <a:gd name="T11" fmla="*/ 46 h 103"/>
                <a:gd name="T12" fmla="*/ 47 w 77"/>
                <a:gd name="T13" fmla="*/ 4 h 103"/>
                <a:gd name="T14" fmla="*/ 50 w 77"/>
                <a:gd name="T15" fmla="*/ 0 h 103"/>
                <a:gd name="T16" fmla="*/ 77 w 77"/>
                <a:gd name="T17" fmla="*/ 46 h 103"/>
                <a:gd name="T18" fmla="*/ 22 w 77"/>
                <a:gd name="T19" fmla="*/ 103 h 103"/>
                <a:gd name="T20" fmla="*/ 21 w 77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03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07"/>
            <p:cNvSpPr>
              <a:spLocks noEditPoints="1"/>
            </p:cNvSpPr>
            <p:nvPr userDrawn="1"/>
          </p:nvSpPr>
          <p:spPr bwMode="auto">
            <a:xfrm>
              <a:off x="-136" y="188"/>
              <a:ext cx="149" cy="155"/>
            </a:xfrm>
            <a:custGeom>
              <a:avLst/>
              <a:gdLst>
                <a:gd name="T0" fmla="*/ 88 w 88"/>
                <a:gd name="T1" fmla="*/ 83 h 92"/>
                <a:gd name="T2" fmla="*/ 62 w 88"/>
                <a:gd name="T3" fmla="*/ 27 h 92"/>
                <a:gd name="T4" fmla="*/ 62 w 88"/>
                <a:gd name="T5" fmla="*/ 4 h 92"/>
                <a:gd name="T6" fmla="*/ 64 w 88"/>
                <a:gd name="T7" fmla="*/ 4 h 92"/>
                <a:gd name="T8" fmla="*/ 64 w 88"/>
                <a:gd name="T9" fmla="*/ 0 h 92"/>
                <a:gd name="T10" fmla="*/ 24 w 88"/>
                <a:gd name="T11" fmla="*/ 0 h 92"/>
                <a:gd name="T12" fmla="*/ 24 w 88"/>
                <a:gd name="T13" fmla="*/ 4 h 92"/>
                <a:gd name="T14" fmla="*/ 26 w 88"/>
                <a:gd name="T15" fmla="*/ 4 h 92"/>
                <a:gd name="T16" fmla="*/ 26 w 88"/>
                <a:gd name="T17" fmla="*/ 27 h 92"/>
                <a:gd name="T18" fmla="*/ 0 w 88"/>
                <a:gd name="T19" fmla="*/ 83 h 92"/>
                <a:gd name="T20" fmla="*/ 1 w 88"/>
                <a:gd name="T21" fmla="*/ 89 h 92"/>
                <a:gd name="T22" fmla="*/ 7 w 88"/>
                <a:gd name="T23" fmla="*/ 92 h 92"/>
                <a:gd name="T24" fmla="*/ 81 w 88"/>
                <a:gd name="T25" fmla="*/ 92 h 92"/>
                <a:gd name="T26" fmla="*/ 87 w 88"/>
                <a:gd name="T27" fmla="*/ 89 h 92"/>
                <a:gd name="T28" fmla="*/ 88 w 88"/>
                <a:gd name="T29" fmla="*/ 83 h 92"/>
                <a:gd name="T30" fmla="*/ 55 w 88"/>
                <a:gd name="T31" fmla="*/ 78 h 92"/>
                <a:gd name="T32" fmla="*/ 51 w 88"/>
                <a:gd name="T33" fmla="*/ 74 h 92"/>
                <a:gd name="T34" fmla="*/ 55 w 88"/>
                <a:gd name="T35" fmla="*/ 70 h 92"/>
                <a:gd name="T36" fmla="*/ 59 w 88"/>
                <a:gd name="T37" fmla="*/ 74 h 92"/>
                <a:gd name="T38" fmla="*/ 55 w 88"/>
                <a:gd name="T39" fmla="*/ 78 h 92"/>
                <a:gd name="T40" fmla="*/ 50 w 88"/>
                <a:gd name="T41" fmla="*/ 61 h 92"/>
                <a:gd name="T42" fmla="*/ 40 w 88"/>
                <a:gd name="T43" fmla="*/ 72 h 92"/>
                <a:gd name="T44" fmla="*/ 29 w 88"/>
                <a:gd name="T45" fmla="*/ 61 h 92"/>
                <a:gd name="T46" fmla="*/ 15 w 88"/>
                <a:gd name="T47" fmla="*/ 61 h 92"/>
                <a:gd name="T48" fmla="*/ 30 w 88"/>
                <a:gd name="T49" fmla="*/ 28 h 92"/>
                <a:gd name="T50" fmla="*/ 30 w 88"/>
                <a:gd name="T51" fmla="*/ 4 h 92"/>
                <a:gd name="T52" fmla="*/ 58 w 88"/>
                <a:gd name="T53" fmla="*/ 4 h 92"/>
                <a:gd name="T54" fmla="*/ 58 w 88"/>
                <a:gd name="T55" fmla="*/ 27 h 92"/>
                <a:gd name="T56" fmla="*/ 43 w 88"/>
                <a:gd name="T57" fmla="*/ 27 h 92"/>
                <a:gd name="T58" fmla="*/ 43 w 88"/>
                <a:gd name="T59" fmla="*/ 31 h 92"/>
                <a:gd name="T60" fmla="*/ 59 w 88"/>
                <a:gd name="T61" fmla="*/ 31 h 92"/>
                <a:gd name="T62" fmla="*/ 61 w 88"/>
                <a:gd name="T63" fmla="*/ 36 h 92"/>
                <a:gd name="T64" fmla="*/ 46 w 88"/>
                <a:gd name="T65" fmla="*/ 36 h 92"/>
                <a:gd name="T66" fmla="*/ 46 w 88"/>
                <a:gd name="T67" fmla="*/ 40 h 92"/>
                <a:gd name="T68" fmla="*/ 63 w 88"/>
                <a:gd name="T69" fmla="*/ 40 h 92"/>
                <a:gd name="T70" fmla="*/ 63 w 88"/>
                <a:gd name="T71" fmla="*/ 39 h 92"/>
                <a:gd name="T72" fmla="*/ 65 w 88"/>
                <a:gd name="T73" fmla="*/ 44 h 92"/>
                <a:gd name="T74" fmla="*/ 50 w 88"/>
                <a:gd name="T75" fmla="*/ 44 h 92"/>
                <a:gd name="T76" fmla="*/ 50 w 88"/>
                <a:gd name="T77" fmla="*/ 48 h 92"/>
                <a:gd name="T78" fmla="*/ 67 w 88"/>
                <a:gd name="T79" fmla="*/ 48 h 92"/>
                <a:gd name="T80" fmla="*/ 67 w 88"/>
                <a:gd name="T81" fmla="*/ 48 h 92"/>
                <a:gd name="T82" fmla="*/ 73 w 88"/>
                <a:gd name="T83" fmla="*/ 61 h 92"/>
                <a:gd name="T84" fmla="*/ 50 w 88"/>
                <a:gd name="T8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2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508"/>
            <p:cNvSpPr>
              <a:spLocks noChangeArrowheads="1"/>
            </p:cNvSpPr>
            <p:nvPr userDrawn="1"/>
          </p:nvSpPr>
          <p:spPr bwMode="auto">
            <a:xfrm>
              <a:off x="-85" y="267"/>
              <a:ext cx="15" cy="1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9"/>
            <p:cNvSpPr>
              <a:spLocks/>
            </p:cNvSpPr>
            <p:nvPr userDrawn="1"/>
          </p:nvSpPr>
          <p:spPr bwMode="auto">
            <a:xfrm>
              <a:off x="5108" y="2302"/>
              <a:ext cx="100" cy="102"/>
            </a:xfrm>
            <a:custGeom>
              <a:avLst/>
              <a:gdLst>
                <a:gd name="T0" fmla="*/ 10 w 59"/>
                <a:gd name="T1" fmla="*/ 48 h 60"/>
                <a:gd name="T2" fmla="*/ 11 w 59"/>
                <a:gd name="T3" fmla="*/ 10 h 60"/>
                <a:gd name="T4" fmla="*/ 49 w 59"/>
                <a:gd name="T5" fmla="*/ 12 h 60"/>
                <a:gd name="T6" fmla="*/ 48 w 59"/>
                <a:gd name="T7" fmla="*/ 50 h 60"/>
                <a:gd name="T8" fmla="*/ 10 w 59"/>
                <a:gd name="T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10"/>
            <p:cNvSpPr>
              <a:spLocks/>
            </p:cNvSpPr>
            <p:nvPr userDrawn="1"/>
          </p:nvSpPr>
          <p:spPr bwMode="auto">
            <a:xfrm>
              <a:off x="7298" y="2542"/>
              <a:ext cx="102" cy="102"/>
            </a:xfrm>
            <a:custGeom>
              <a:avLst/>
              <a:gdLst>
                <a:gd name="T0" fmla="*/ 56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6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1"/>
            <p:cNvSpPr>
              <a:spLocks/>
            </p:cNvSpPr>
            <p:nvPr userDrawn="1"/>
          </p:nvSpPr>
          <p:spPr bwMode="auto">
            <a:xfrm>
              <a:off x="7466" y="1136"/>
              <a:ext cx="103" cy="105"/>
            </a:xfrm>
            <a:custGeom>
              <a:avLst/>
              <a:gdLst>
                <a:gd name="T0" fmla="*/ 54 w 61"/>
                <a:gd name="T1" fmla="*/ 44 h 62"/>
                <a:gd name="T2" fmla="*/ 17 w 61"/>
                <a:gd name="T3" fmla="*/ 54 h 62"/>
                <a:gd name="T4" fmla="*/ 7 w 61"/>
                <a:gd name="T5" fmla="*/ 18 h 62"/>
                <a:gd name="T6" fmla="*/ 43 w 61"/>
                <a:gd name="T7" fmla="*/ 8 h 62"/>
                <a:gd name="T8" fmla="*/ 54 w 61"/>
                <a:gd name="T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2"/>
            <p:cNvSpPr>
              <a:spLocks/>
            </p:cNvSpPr>
            <p:nvPr userDrawn="1"/>
          </p:nvSpPr>
          <p:spPr bwMode="auto">
            <a:xfrm>
              <a:off x="2440" y="2590"/>
              <a:ext cx="103" cy="103"/>
            </a:xfrm>
            <a:custGeom>
              <a:avLst/>
              <a:gdLst>
                <a:gd name="T0" fmla="*/ 46 w 61"/>
                <a:gd name="T1" fmla="*/ 53 h 61"/>
                <a:gd name="T2" fmla="*/ 9 w 61"/>
                <a:gd name="T3" fmla="*/ 45 h 61"/>
                <a:gd name="T4" fmla="*/ 16 w 61"/>
                <a:gd name="T5" fmla="*/ 8 h 61"/>
                <a:gd name="T6" fmla="*/ 53 w 61"/>
                <a:gd name="T7" fmla="*/ 15 h 61"/>
                <a:gd name="T8" fmla="*/ 46 w 61"/>
                <a:gd name="T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3"/>
            <p:cNvSpPr>
              <a:spLocks/>
            </p:cNvSpPr>
            <p:nvPr userDrawn="1"/>
          </p:nvSpPr>
          <p:spPr bwMode="auto">
            <a:xfrm>
              <a:off x="2499" y="1014"/>
              <a:ext cx="96" cy="97"/>
            </a:xfrm>
            <a:custGeom>
              <a:avLst/>
              <a:gdLst>
                <a:gd name="T0" fmla="*/ 55 w 57"/>
                <a:gd name="T1" fmla="*/ 32 h 57"/>
                <a:gd name="T2" fmla="*/ 25 w 57"/>
                <a:gd name="T3" fmla="*/ 55 h 57"/>
                <a:gd name="T4" fmla="*/ 2 w 57"/>
                <a:gd name="T5" fmla="*/ 25 h 57"/>
                <a:gd name="T6" fmla="*/ 32 w 57"/>
                <a:gd name="T7" fmla="*/ 2 h 57"/>
                <a:gd name="T8" fmla="*/ 55 w 57"/>
                <a:gd name="T9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4"/>
            <p:cNvSpPr>
              <a:spLocks/>
            </p:cNvSpPr>
            <p:nvPr userDrawn="1"/>
          </p:nvSpPr>
          <p:spPr bwMode="auto">
            <a:xfrm>
              <a:off x="455" y="37"/>
              <a:ext cx="93" cy="93"/>
            </a:xfrm>
            <a:custGeom>
              <a:avLst/>
              <a:gdLst>
                <a:gd name="T0" fmla="*/ 28 w 55"/>
                <a:gd name="T1" fmla="*/ 54 h 55"/>
                <a:gd name="T2" fmla="*/ 1 w 55"/>
                <a:gd name="T3" fmla="*/ 28 h 55"/>
                <a:gd name="T4" fmla="*/ 27 w 55"/>
                <a:gd name="T5" fmla="*/ 1 h 55"/>
                <a:gd name="T6" fmla="*/ 54 w 55"/>
                <a:gd name="T7" fmla="*/ 27 h 55"/>
                <a:gd name="T8" fmla="*/ 28 w 55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15"/>
            <p:cNvSpPr>
              <a:spLocks/>
            </p:cNvSpPr>
            <p:nvPr userDrawn="1"/>
          </p:nvSpPr>
          <p:spPr bwMode="auto">
            <a:xfrm>
              <a:off x="5949" y="2945"/>
              <a:ext cx="101" cy="100"/>
            </a:xfrm>
            <a:custGeom>
              <a:avLst/>
              <a:gdLst>
                <a:gd name="T0" fmla="*/ 55 w 60"/>
                <a:gd name="T1" fmla="*/ 37 h 59"/>
                <a:gd name="T2" fmla="*/ 22 w 60"/>
                <a:gd name="T3" fmla="*/ 55 h 59"/>
                <a:gd name="T4" fmla="*/ 4 w 60"/>
                <a:gd name="T5" fmla="*/ 22 h 59"/>
                <a:gd name="T6" fmla="*/ 38 w 60"/>
                <a:gd name="T7" fmla="*/ 4 h 59"/>
                <a:gd name="T8" fmla="*/ 55 w 60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16"/>
            <p:cNvSpPr>
              <a:spLocks/>
            </p:cNvSpPr>
            <p:nvPr userDrawn="1"/>
          </p:nvSpPr>
          <p:spPr bwMode="auto">
            <a:xfrm>
              <a:off x="882" y="1811"/>
              <a:ext cx="102" cy="101"/>
            </a:xfrm>
            <a:custGeom>
              <a:avLst/>
              <a:gdLst>
                <a:gd name="T0" fmla="*/ 55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5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7"/>
            <p:cNvSpPr>
              <a:spLocks/>
            </p:cNvSpPr>
            <p:nvPr userDrawn="1"/>
          </p:nvSpPr>
          <p:spPr bwMode="auto">
            <a:xfrm>
              <a:off x="1288" y="803"/>
              <a:ext cx="103" cy="103"/>
            </a:xfrm>
            <a:custGeom>
              <a:avLst/>
              <a:gdLst>
                <a:gd name="T0" fmla="*/ 54 w 61"/>
                <a:gd name="T1" fmla="*/ 43 h 61"/>
                <a:gd name="T2" fmla="*/ 18 w 61"/>
                <a:gd name="T3" fmla="*/ 54 h 61"/>
                <a:gd name="T4" fmla="*/ 7 w 61"/>
                <a:gd name="T5" fmla="*/ 17 h 61"/>
                <a:gd name="T6" fmla="*/ 44 w 61"/>
                <a:gd name="T7" fmla="*/ 7 h 61"/>
                <a:gd name="T8" fmla="*/ 54 w 61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18"/>
            <p:cNvSpPr>
              <a:spLocks/>
            </p:cNvSpPr>
            <p:nvPr userDrawn="1"/>
          </p:nvSpPr>
          <p:spPr bwMode="auto">
            <a:xfrm>
              <a:off x="521" y="2875"/>
              <a:ext cx="91" cy="92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9"/>
            <p:cNvSpPr>
              <a:spLocks/>
            </p:cNvSpPr>
            <p:nvPr userDrawn="1"/>
          </p:nvSpPr>
          <p:spPr bwMode="auto">
            <a:xfrm>
              <a:off x="8045" y="2122"/>
              <a:ext cx="99" cy="101"/>
            </a:xfrm>
            <a:custGeom>
              <a:avLst/>
              <a:gdLst>
                <a:gd name="T0" fmla="*/ 55 w 59"/>
                <a:gd name="T1" fmla="*/ 38 h 60"/>
                <a:gd name="T2" fmla="*/ 22 w 59"/>
                <a:gd name="T3" fmla="*/ 56 h 60"/>
                <a:gd name="T4" fmla="*/ 4 w 59"/>
                <a:gd name="T5" fmla="*/ 22 h 60"/>
                <a:gd name="T6" fmla="*/ 37 w 59"/>
                <a:gd name="T7" fmla="*/ 5 h 60"/>
                <a:gd name="T8" fmla="*/ 55 w 59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0"/>
            <p:cNvSpPr>
              <a:spLocks/>
            </p:cNvSpPr>
            <p:nvPr userDrawn="1"/>
          </p:nvSpPr>
          <p:spPr bwMode="auto">
            <a:xfrm>
              <a:off x="6645" y="571"/>
              <a:ext cx="91" cy="93"/>
            </a:xfrm>
            <a:custGeom>
              <a:avLst/>
              <a:gdLst>
                <a:gd name="T0" fmla="*/ 27 w 54"/>
                <a:gd name="T1" fmla="*/ 54 h 55"/>
                <a:gd name="T2" fmla="*/ 0 w 54"/>
                <a:gd name="T3" fmla="*/ 28 h 55"/>
                <a:gd name="T4" fmla="*/ 26 w 54"/>
                <a:gd name="T5" fmla="*/ 1 h 55"/>
                <a:gd name="T6" fmla="*/ 53 w 54"/>
                <a:gd name="T7" fmla="*/ 27 h 55"/>
                <a:gd name="T8" fmla="*/ 27 w 54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21"/>
            <p:cNvSpPr>
              <a:spLocks/>
            </p:cNvSpPr>
            <p:nvPr userDrawn="1"/>
          </p:nvSpPr>
          <p:spPr bwMode="auto">
            <a:xfrm>
              <a:off x="4068" y="2321"/>
              <a:ext cx="162" cy="306"/>
            </a:xfrm>
            <a:custGeom>
              <a:avLst/>
              <a:gdLst>
                <a:gd name="T0" fmla="*/ 0 w 96"/>
                <a:gd name="T1" fmla="*/ 2 h 181"/>
                <a:gd name="T2" fmla="*/ 91 w 96"/>
                <a:gd name="T3" fmla="*/ 181 h 181"/>
                <a:gd name="T4" fmla="*/ 96 w 96"/>
                <a:gd name="T5" fmla="*/ 179 h 181"/>
                <a:gd name="T6" fmla="*/ 5 w 96"/>
                <a:gd name="T7" fmla="*/ 0 h 181"/>
                <a:gd name="T8" fmla="*/ 0 w 96"/>
                <a:gd name="T9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1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22"/>
            <p:cNvSpPr>
              <a:spLocks/>
            </p:cNvSpPr>
            <p:nvPr userDrawn="1"/>
          </p:nvSpPr>
          <p:spPr bwMode="auto">
            <a:xfrm>
              <a:off x="3998" y="2184"/>
              <a:ext cx="53" cy="90"/>
            </a:xfrm>
            <a:custGeom>
              <a:avLst/>
              <a:gdLst>
                <a:gd name="T0" fmla="*/ 31 w 31"/>
                <a:gd name="T1" fmla="*/ 51 h 53"/>
                <a:gd name="T2" fmla="*/ 5 w 31"/>
                <a:gd name="T3" fmla="*/ 0 h 53"/>
                <a:gd name="T4" fmla="*/ 0 w 31"/>
                <a:gd name="T5" fmla="*/ 2 h 53"/>
                <a:gd name="T6" fmla="*/ 26 w 31"/>
                <a:gd name="T7" fmla="*/ 53 h 53"/>
                <a:gd name="T8" fmla="*/ 31 w 31"/>
                <a:gd name="T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3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23"/>
            <p:cNvSpPr>
              <a:spLocks/>
            </p:cNvSpPr>
            <p:nvPr userDrawn="1"/>
          </p:nvSpPr>
          <p:spPr bwMode="auto">
            <a:xfrm>
              <a:off x="4404" y="1166"/>
              <a:ext cx="1040" cy="406"/>
            </a:xfrm>
            <a:custGeom>
              <a:avLst/>
              <a:gdLst>
                <a:gd name="T0" fmla="*/ 1 w 616"/>
                <a:gd name="T1" fmla="*/ 240 h 240"/>
                <a:gd name="T2" fmla="*/ 616 w 616"/>
                <a:gd name="T3" fmla="*/ 4 h 240"/>
                <a:gd name="T4" fmla="*/ 614 w 616"/>
                <a:gd name="T5" fmla="*/ 0 h 240"/>
                <a:gd name="T6" fmla="*/ 0 w 616"/>
                <a:gd name="T7" fmla="*/ 235 h 240"/>
                <a:gd name="T8" fmla="*/ 1 w 616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240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24"/>
            <p:cNvSpPr>
              <a:spLocks/>
            </p:cNvSpPr>
            <p:nvPr userDrawn="1"/>
          </p:nvSpPr>
          <p:spPr bwMode="auto">
            <a:xfrm>
              <a:off x="4270" y="1584"/>
              <a:ext cx="83" cy="39"/>
            </a:xfrm>
            <a:custGeom>
              <a:avLst/>
              <a:gdLst>
                <a:gd name="T0" fmla="*/ 48 w 49"/>
                <a:gd name="T1" fmla="*/ 0 h 23"/>
                <a:gd name="T2" fmla="*/ 0 w 49"/>
                <a:gd name="T3" fmla="*/ 18 h 23"/>
                <a:gd name="T4" fmla="*/ 2 w 49"/>
                <a:gd name="T5" fmla="*/ 23 h 23"/>
                <a:gd name="T6" fmla="*/ 49 w 49"/>
                <a:gd name="T7" fmla="*/ 5 h 23"/>
                <a:gd name="T8" fmla="*/ 48 w 4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3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25"/>
            <p:cNvSpPr>
              <a:spLocks/>
            </p:cNvSpPr>
            <p:nvPr userDrawn="1"/>
          </p:nvSpPr>
          <p:spPr bwMode="auto">
            <a:xfrm>
              <a:off x="4160" y="918"/>
              <a:ext cx="218" cy="355"/>
            </a:xfrm>
            <a:custGeom>
              <a:avLst/>
              <a:gdLst>
                <a:gd name="T0" fmla="*/ 4 w 129"/>
                <a:gd name="T1" fmla="*/ 210 h 210"/>
                <a:gd name="T2" fmla="*/ 129 w 129"/>
                <a:gd name="T3" fmla="*/ 2 h 210"/>
                <a:gd name="T4" fmla="*/ 125 w 129"/>
                <a:gd name="T5" fmla="*/ 0 h 210"/>
                <a:gd name="T6" fmla="*/ 0 w 129"/>
                <a:gd name="T7" fmla="*/ 207 h 210"/>
                <a:gd name="T8" fmla="*/ 4 w 129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0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26"/>
            <p:cNvSpPr>
              <a:spLocks/>
            </p:cNvSpPr>
            <p:nvPr userDrawn="1"/>
          </p:nvSpPr>
          <p:spPr bwMode="auto">
            <a:xfrm>
              <a:off x="4117" y="1317"/>
              <a:ext cx="20" cy="2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12 h 15"/>
                <a:gd name="T4" fmla="*/ 5 w 12"/>
                <a:gd name="T5" fmla="*/ 15 h 15"/>
                <a:gd name="T6" fmla="*/ 12 w 12"/>
                <a:gd name="T7" fmla="*/ 2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7"/>
            <p:cNvSpPr>
              <a:spLocks/>
            </p:cNvSpPr>
            <p:nvPr userDrawn="1"/>
          </p:nvSpPr>
          <p:spPr bwMode="auto">
            <a:xfrm>
              <a:off x="3348" y="1953"/>
              <a:ext cx="132" cy="37"/>
            </a:xfrm>
            <a:custGeom>
              <a:avLst/>
              <a:gdLst>
                <a:gd name="T0" fmla="*/ 1 w 78"/>
                <a:gd name="T1" fmla="*/ 22 h 22"/>
                <a:gd name="T2" fmla="*/ 78 w 78"/>
                <a:gd name="T3" fmla="*/ 4 h 22"/>
                <a:gd name="T4" fmla="*/ 77 w 78"/>
                <a:gd name="T5" fmla="*/ 0 h 22"/>
                <a:gd name="T6" fmla="*/ 0 w 78"/>
                <a:gd name="T7" fmla="*/ 17 h 22"/>
                <a:gd name="T8" fmla="*/ 1 w 7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2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28"/>
            <p:cNvSpPr>
              <a:spLocks/>
            </p:cNvSpPr>
            <p:nvPr userDrawn="1"/>
          </p:nvSpPr>
          <p:spPr bwMode="auto">
            <a:xfrm>
              <a:off x="2816" y="1995"/>
              <a:ext cx="478" cy="116"/>
            </a:xfrm>
            <a:custGeom>
              <a:avLst/>
              <a:gdLst>
                <a:gd name="T0" fmla="*/ 282 w 283"/>
                <a:gd name="T1" fmla="*/ 0 h 69"/>
                <a:gd name="T2" fmla="*/ 0 w 283"/>
                <a:gd name="T3" fmla="*/ 64 h 69"/>
                <a:gd name="T4" fmla="*/ 2 w 283"/>
                <a:gd name="T5" fmla="*/ 69 h 69"/>
                <a:gd name="T6" fmla="*/ 283 w 283"/>
                <a:gd name="T7" fmla="*/ 4 h 69"/>
                <a:gd name="T8" fmla="*/ 282 w 28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69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29"/>
            <p:cNvSpPr>
              <a:spLocks/>
            </p:cNvSpPr>
            <p:nvPr userDrawn="1"/>
          </p:nvSpPr>
          <p:spPr bwMode="auto">
            <a:xfrm>
              <a:off x="5398" y="1123"/>
              <a:ext cx="92" cy="91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83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47" y="0"/>
            <a:ext cx="12198372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193800"/>
            <a:ext cx="10959363" cy="5018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2" y="0"/>
            <a:ext cx="9485053" cy="902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65" y="279634"/>
            <a:ext cx="1205509" cy="355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56" r:id="rId3"/>
    <p:sldLayoutId id="2147483742" r:id="rId4"/>
    <p:sldLayoutId id="2147483750" r:id="rId5"/>
    <p:sldLayoutId id="2147483743" r:id="rId6"/>
    <p:sldLayoutId id="2147483758" r:id="rId7"/>
    <p:sldLayoutId id="2147483757" r:id="rId8"/>
    <p:sldLayoutId id="2147483762" r:id="rId9"/>
  </p:sldLayoutIdLst>
  <p:transition>
    <p:fade/>
  </p:transition>
  <p:hf hd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286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marR="0" indent="-227013" algn="l" defTabSz="60949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3375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47" y="0"/>
            <a:ext cx="12198372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193800"/>
            <a:ext cx="10959363" cy="5018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2" y="0"/>
            <a:ext cx="9485053" cy="902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65" y="279634"/>
            <a:ext cx="1205509" cy="3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transition>
    <p:fade/>
  </p:transition>
  <p:hf hdr="0" ft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286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marR="0" indent="-227013" algn="l" defTabSz="60949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3375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kell_Curr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Curry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ulesoft.com/mule-runtime/4.3/dataweave-forma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Module 4: Use Case—Flights and Airports</a:t>
            </a:r>
          </a:p>
        </p:txBody>
      </p:sp>
    </p:spTree>
    <p:extLst>
      <p:ext uri="{BB962C8B-B14F-4D97-AF65-F5344CB8AC3E}">
        <p14:creationId xmlns:p14="http://schemas.microsoft.com/office/powerpoint/2010/main" val="28342013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4248536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paradigm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8645-77C5-5942-A8C0-11BB9C9C42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Functions are at the core of functional programming</a:t>
            </a:r>
          </a:p>
          <a:p>
            <a:pPr lvl="1"/>
            <a:r>
              <a:rPr lang="en-US" dirty="0"/>
              <a:t>Composing and applying functions is what a functional program looks like</a:t>
            </a:r>
          </a:p>
          <a:p>
            <a:r>
              <a:rPr lang="en-US" dirty="0"/>
              <a:t>Functions are first-class citizens</a:t>
            </a:r>
          </a:p>
          <a:p>
            <a:pPr lvl="1"/>
            <a:r>
              <a:rPr lang="en-US" dirty="0"/>
              <a:t>They are values</a:t>
            </a:r>
          </a:p>
          <a:p>
            <a:pPr lvl="2"/>
            <a:r>
              <a:rPr lang="en-US" dirty="0"/>
              <a:t>They can be assigned to variables</a:t>
            </a:r>
          </a:p>
          <a:p>
            <a:pPr lvl="3"/>
            <a:r>
              <a:rPr lang="en-US" dirty="0"/>
              <a:t>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 = (e) -&gt; e</a:t>
            </a:r>
          </a:p>
          <a:p>
            <a:pPr lvl="2"/>
            <a:r>
              <a:rPr lang="en-US" dirty="0"/>
              <a:t>They can be passed as arguments</a:t>
            </a:r>
          </a:p>
          <a:p>
            <a:pPr lvl="3"/>
            <a:r>
              <a:rPr lang="en-US" dirty="0"/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[3,1,2] map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e+i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dirty="0"/>
              <a:t>They can returned as values from other functions</a:t>
            </a:r>
          </a:p>
          <a:p>
            <a:pPr lvl="3"/>
            <a:r>
              <a:rPr lang="en-US" dirty="0"/>
              <a:t>E.g. </a:t>
            </a:r>
          </a:p>
          <a:p>
            <a:pPr marL="1370012" lvl="4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= (n1) -&gt; (n2) -&gt; n1 + n2</a:t>
            </a:r>
          </a:p>
          <a:p>
            <a:pPr marL="1370012" lvl="4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add10 = add(10)</a:t>
            </a:r>
          </a:p>
        </p:txBody>
      </p:sp>
    </p:spTree>
    <p:extLst>
      <p:ext uri="{BB962C8B-B14F-4D97-AF65-F5344CB8AC3E}">
        <p14:creationId xmlns:p14="http://schemas.microsoft.com/office/powerpoint/2010/main" val="16791734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3491-63BB-B749-830E-20CBAC81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Curried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0BF0EB-E312-C441-BC93-632A3EAAD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76BE7-6179-F940-9F77-FF6A49432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150062"/>
          </a:xfrm>
        </p:spPr>
        <p:txBody>
          <a:bodyPr/>
          <a:lstStyle/>
          <a:p>
            <a:r>
              <a:rPr lang="en-US" dirty="0"/>
              <a:t>Defined by </a:t>
            </a:r>
            <a:r>
              <a:rPr lang="en-US" dirty="0">
                <a:hlinkClick r:id="rId3"/>
              </a:rPr>
              <a:t>Haskell Brooks Curry</a:t>
            </a:r>
            <a:endParaRPr lang="en-US" dirty="0"/>
          </a:p>
          <a:p>
            <a:r>
              <a:rPr lang="en-US" dirty="0"/>
              <a:t>The concept of </a:t>
            </a:r>
            <a:r>
              <a:rPr lang="en-US" dirty="0">
                <a:hlinkClick r:id="rId4"/>
              </a:rPr>
              <a:t>curring</a:t>
            </a:r>
            <a:endParaRPr lang="en-US" dirty="0"/>
          </a:p>
          <a:p>
            <a:pPr lvl="1"/>
            <a:r>
              <a:rPr lang="en-US" dirty="0"/>
              <a:t>is the technique of converting a function that takes multiple arguments into a sequence of functions that each take a single argument</a:t>
            </a:r>
          </a:p>
          <a:p>
            <a:pPr marL="966787" lvl="3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 = (n1,n2) -&gt; n1 + n2</a:t>
            </a:r>
          </a:p>
          <a:p>
            <a:pPr marL="966787" lvl="3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(n1) -&gt; (n2) -&gt; n1 + n2</a:t>
            </a:r>
          </a:p>
          <a:p>
            <a:pPr marL="966787" lvl="3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add10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966787" lvl="3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twenty = acc10(10)</a:t>
            </a:r>
          </a:p>
          <a:p>
            <a:pPr marL="966787" lvl="3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thirty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(10)(20)</a:t>
            </a:r>
          </a:p>
          <a:p>
            <a:pPr lvl="1"/>
            <a:r>
              <a:rPr lang="en-US" dirty="0"/>
              <a:t>is related to partial application of functions</a:t>
            </a:r>
          </a:p>
          <a:p>
            <a:pPr lvl="2"/>
            <a:r>
              <a:rPr lang="en-US" dirty="0"/>
              <a:t>Real-world applications</a:t>
            </a:r>
          </a:p>
          <a:p>
            <a:pPr lvl="3"/>
            <a:r>
              <a:rPr lang="en-US" dirty="0"/>
              <a:t>Callback functions that their inputs are not available at the same time, think UI</a:t>
            </a:r>
          </a:p>
          <a:p>
            <a:pPr lvl="3"/>
            <a:r>
              <a:rPr lang="en-US" dirty="0"/>
              <a:t>Generate new functions out of a single definition, i.e. function factories</a:t>
            </a:r>
          </a:p>
          <a:p>
            <a:pPr lvl="4"/>
            <a:r>
              <a:rPr lang="en-US" dirty="0"/>
              <a:t>This could apply to DW.</a:t>
            </a:r>
          </a:p>
          <a:p>
            <a:pPr lvl="2"/>
            <a:r>
              <a:rPr lang="en-US" dirty="0"/>
              <a:t>Curried functions is a subset of functions supporting partial application</a:t>
            </a:r>
          </a:p>
          <a:p>
            <a:pPr marL="973137" lvl="3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addThree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(n1,n2) -&gt; (n3) -&gt; n1 + n2 + n3</a:t>
            </a:r>
          </a:p>
          <a:p>
            <a:pPr lvl="1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65449475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5215906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5487-3ED8-6C45-829A-A5D7B647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Gauging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83490-4A3D-7B43-982E-C0658DC71A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CA454-5069-2046-A32B-2A11F9FC1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Logger processor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log() </a:t>
            </a:r>
            <a:r>
              <a:rPr lang="en-US" dirty="0"/>
              <a:t>DataWeave function</a:t>
            </a:r>
          </a:p>
          <a:p>
            <a:r>
              <a:rPr lang="en-US" dirty="0"/>
              <a:t>No profilers</a:t>
            </a:r>
          </a:p>
          <a:p>
            <a:r>
              <a:rPr lang="en-US" dirty="0"/>
              <a:t>No debuggers</a:t>
            </a:r>
          </a:p>
          <a:p>
            <a:r>
              <a:rPr lang="en-US" dirty="0"/>
              <a:t>Logs provide with discrete executions of preset data</a:t>
            </a:r>
          </a:p>
          <a:p>
            <a:pPr lvl="1"/>
            <a:r>
              <a:rPr lang="en-US" dirty="0"/>
              <a:t>There is nothing to speak of when it comes to general executions</a:t>
            </a:r>
          </a:p>
          <a:p>
            <a:pPr lvl="1"/>
            <a:r>
              <a:rPr lang="en-US" dirty="0"/>
              <a:t>Accepting all kind of different inputs</a:t>
            </a:r>
          </a:p>
          <a:p>
            <a:r>
              <a:rPr lang="en-US" dirty="0"/>
              <a:t>What is needed is an abstract way of thinking, calculating performance, and identifying bottlenecks</a:t>
            </a:r>
          </a:p>
        </p:txBody>
      </p:sp>
    </p:spTree>
    <p:extLst>
      <p:ext uri="{BB962C8B-B14F-4D97-AF65-F5344CB8AC3E}">
        <p14:creationId xmlns:p14="http://schemas.microsoft.com/office/powerpoint/2010/main" val="13915584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8645-77C5-5942-A8C0-11BB9C9C42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Here’s comes old-school Big-O notation to the rescue</a:t>
            </a:r>
          </a:p>
          <a:p>
            <a:r>
              <a:rPr lang="en-US" dirty="0"/>
              <a:t>Big-O is concerned with abstract values</a:t>
            </a:r>
          </a:p>
          <a:p>
            <a:pPr lvl="1"/>
            <a:r>
              <a:rPr lang="en-US" dirty="0"/>
              <a:t>Constants are irrelevant</a:t>
            </a:r>
          </a:p>
          <a:p>
            <a:r>
              <a:rPr lang="en-US" dirty="0"/>
              <a:t>Big-O is a polynomial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3*N + N*M + M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Drawing an X and Y graph where Y is the data set, and X is the time it takes for your algorithm to complete is telling</a:t>
            </a:r>
          </a:p>
          <a:p>
            <a:pPr lvl="1"/>
            <a:r>
              <a:rPr lang="en-US" dirty="0"/>
              <a:t>Do you see linear or exponential growth</a:t>
            </a:r>
          </a:p>
          <a:p>
            <a:r>
              <a:rPr lang="en-US" dirty="0"/>
              <a:t>In DW you must identify the iteration and the data iterating over</a:t>
            </a:r>
          </a:p>
          <a:p>
            <a:pPr lvl="1"/>
            <a:r>
              <a:rPr lang="en-US" dirty="0"/>
              <a:t>Abstract the data with variables and start building the polynomial</a:t>
            </a:r>
          </a:p>
          <a:p>
            <a:pPr lvl="1"/>
            <a:r>
              <a:rPr lang="en-US" dirty="0"/>
              <a:t>Identify parts of the polynomial that grow faster than others</a:t>
            </a:r>
          </a:p>
          <a:p>
            <a:pPr lvl="1"/>
            <a:r>
              <a:rPr lang="en-US" dirty="0"/>
              <a:t>These parts are your bottlenecks and should be optimized</a:t>
            </a:r>
          </a:p>
        </p:txBody>
      </p:sp>
    </p:spTree>
    <p:extLst>
      <p:ext uri="{BB962C8B-B14F-4D97-AF65-F5344CB8AC3E}">
        <p14:creationId xmlns:p14="http://schemas.microsoft.com/office/powerpoint/2010/main" val="210313852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4-2: Combine flights and airports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Read and parse data from a CSV file</a:t>
            </a:r>
          </a:p>
          <a:p>
            <a:pPr lvl="0"/>
            <a:r>
              <a:rPr lang="en-US" dirty="0"/>
              <a:t>Combine each flight with the corresponding airport</a:t>
            </a:r>
          </a:p>
          <a:p>
            <a:r>
              <a:rPr lang="en-US" dirty="0"/>
              <a:t>Discuss and experiment with functional programming</a:t>
            </a:r>
          </a:p>
          <a:p>
            <a:r>
              <a:rPr lang="en-US" dirty="0"/>
              <a:t>Calculate the Big-O for your algorithm</a:t>
            </a:r>
          </a:p>
          <a:p>
            <a:r>
              <a:rPr lang="en-US" dirty="0"/>
              <a:t>Identify and fix bottlenecks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29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Additional functions to iterate data</a:t>
            </a:r>
          </a:p>
        </p:txBody>
      </p:sp>
    </p:spTree>
    <p:extLst>
      <p:ext uri="{BB962C8B-B14F-4D97-AF65-F5344CB8AC3E}">
        <p14:creationId xmlns:p14="http://schemas.microsoft.com/office/powerpoint/2010/main" val="318084545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pluck</a:t>
            </a:r>
            <a:r>
              <a:rPr lang="en-US" dirty="0"/>
              <a:t> function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8645-77C5-5942-A8C0-11BB9C9C42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pluck(Object,(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v:Any,k:Key,i:Number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 T) : Array&lt;T&gt;</a:t>
            </a:r>
          </a:p>
          <a:p>
            <a:pPr lvl="1"/>
            <a:r>
              <a:rPr lang="en-US" dirty="0"/>
              <a:t>Iterates over individual key, value pairs of the object, in order</a:t>
            </a:r>
          </a:p>
          <a:p>
            <a:pPr lvl="1"/>
            <a:r>
              <a:rPr lang="en-US" dirty="0"/>
              <a:t>Expects two arguments</a:t>
            </a:r>
          </a:p>
          <a:p>
            <a:pPr lvl="2"/>
            <a:r>
              <a:rPr lang="en-US" dirty="0"/>
              <a:t>An object to iterate over</a:t>
            </a:r>
          </a:p>
          <a:p>
            <a:pPr lvl="2"/>
            <a:r>
              <a:rPr lang="en-US" dirty="0"/>
              <a:t>A lambda-expression to be applied against every single key, value pair</a:t>
            </a:r>
          </a:p>
          <a:p>
            <a:pPr lvl="3"/>
            <a:r>
              <a:rPr lang="en-US" dirty="0"/>
              <a:t>This lambda-expression returns a value</a:t>
            </a:r>
          </a:p>
          <a:p>
            <a:pPr lvl="1"/>
            <a:r>
              <a:rPr lang="en-US" dirty="0"/>
              <a:t>Returns an array</a:t>
            </a:r>
          </a:p>
          <a:p>
            <a:pPr lvl="2"/>
            <a:r>
              <a:rPr lang="en-US" dirty="0"/>
              <a:t>The array contains result of applying the lambda-expression to each key, value pair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047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60CF-2306-4840-B833-7B0F6351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/>
              <a:t>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7243C1-FD64-8F4D-BADD-DEFC40021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91975-FFCF-3546-A074-3E87F957B3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reduce(Array&lt;T&gt;, (e: 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R) -&gt; R) : R</a:t>
            </a:r>
          </a:p>
          <a:p>
            <a:pPr lvl="1"/>
            <a:r>
              <a:rPr lang="en-US" dirty="0"/>
              <a:t>Iterates of the array</a:t>
            </a:r>
          </a:p>
          <a:p>
            <a:pPr lvl="1"/>
            <a:r>
              <a:rPr lang="en-US" dirty="0"/>
              <a:t>Expects two arguments</a:t>
            </a:r>
          </a:p>
          <a:p>
            <a:pPr lvl="2"/>
            <a:r>
              <a:rPr lang="en-US" dirty="0"/>
              <a:t>The array to iterate over</a:t>
            </a:r>
          </a:p>
          <a:p>
            <a:pPr lvl="2"/>
            <a:r>
              <a:rPr lang="en-US" dirty="0"/>
              <a:t>A lambda-expression that is applied for each one of the elements in the array.  This lambda-expression expects two arguments</a:t>
            </a:r>
          </a:p>
          <a:p>
            <a:pPr lvl="3"/>
            <a:r>
              <a:rPr lang="en-US" dirty="0"/>
              <a:t>The current element from the input array to be processed</a:t>
            </a:r>
          </a:p>
          <a:p>
            <a:pPr lvl="3"/>
            <a:r>
              <a:rPr lang="en-US" dirty="0"/>
              <a:t>The accumulator (</a:t>
            </a:r>
            <a:r>
              <a:rPr lang="en-US" dirty="0" err="1"/>
              <a:t>acc</a:t>
            </a:r>
            <a:r>
              <a:rPr lang="en-US" dirty="0"/>
              <a:t> for short) that determines how the data are accumulated</a:t>
            </a:r>
          </a:p>
          <a:p>
            <a:pPr lvl="1"/>
            <a:r>
              <a:rPr lang="en-US" dirty="0"/>
              <a:t>Returns the value of the lambda-expression of the last iteration</a:t>
            </a:r>
          </a:p>
          <a:p>
            <a:r>
              <a:rPr lang="en-US" dirty="0"/>
              <a:t>Lets trace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[3,1,2] reduce (e,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acc+e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(3,0) -&gt; 0+3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(1,3) -&gt; 3+1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(2,4) -&gt; 4+2</a:t>
            </a:r>
          </a:p>
        </p:txBody>
      </p:sp>
    </p:spTree>
    <p:extLst>
      <p:ext uri="{BB962C8B-B14F-4D97-AF65-F5344CB8AC3E}">
        <p14:creationId xmlns:p14="http://schemas.microsoft.com/office/powerpoint/2010/main" val="27311882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7781-468A-0D40-B6AF-4F3BCA1F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Use Case – Flights and Airports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FB14C-2835-FE47-8287-200A9BD30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094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BA610F-6DE2-6644-8764-FCBE8B310C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6094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9A1AF-C554-B54E-8DE3-CF5A88B74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developer I want to combine two sets of data, (1) A list of JSON flights and (2) a list of CSV airports, into a JSON data structure so that I communicate them with a third party legacy system.</a:t>
            </a:r>
          </a:p>
          <a:p>
            <a:pPr marL="0" indent="0">
              <a:buNone/>
            </a:pPr>
            <a:r>
              <a:rPr lang="en-US" dirty="0"/>
              <a:t>The JSON data structure contains:</a:t>
            </a:r>
          </a:p>
          <a:p>
            <a:r>
              <a:rPr lang="en-US" dirty="0"/>
              <a:t>dynamically renaming fields based upon a provided map</a:t>
            </a:r>
          </a:p>
          <a:p>
            <a:r>
              <a:rPr lang="en-US" dirty="0"/>
              <a:t>destination airport details injected per flight</a:t>
            </a:r>
          </a:p>
          <a:p>
            <a:r>
              <a:rPr lang="en-US" dirty="0"/>
              <a:t>reordering the fields of each object to meet the legacy system requirements.</a:t>
            </a:r>
          </a:p>
          <a:p>
            <a:r>
              <a:rPr lang="en-US" dirty="0"/>
              <a:t>optimizing the performance of our algorithm</a:t>
            </a:r>
          </a:p>
          <a:p>
            <a:r>
              <a:rPr lang="en-US" dirty="0"/>
              <a:t>fixes to bad data</a:t>
            </a:r>
          </a:p>
        </p:txBody>
      </p:sp>
    </p:spTree>
    <p:extLst>
      <p:ext uri="{BB962C8B-B14F-4D97-AF65-F5344CB8AC3E}">
        <p14:creationId xmlns:p14="http://schemas.microsoft.com/office/powerpoint/2010/main" val="14490210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4-3: Reordering fields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pluck</a:t>
            </a:r>
            <a:r>
              <a:rPr lang="en-US" dirty="0"/>
              <a:t> function</a:t>
            </a:r>
          </a:p>
          <a:p>
            <a:pPr lvl="0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/>
              <a:t> function</a:t>
            </a:r>
          </a:p>
          <a:p>
            <a:pPr lvl="0"/>
            <a:r>
              <a:rPr lang="en-US" dirty="0"/>
              <a:t>Build a reorder an object function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0"/>
            <a:r>
              <a:rPr lang="en-US" dirty="0"/>
              <a:t>Build a more efficient version of reorder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</a:p>
          <a:p>
            <a:pPr lvl="0"/>
            <a:r>
              <a:rPr lang="en-US" dirty="0"/>
              <a:t>Apply the reorder function to the flights and airports use-case</a:t>
            </a:r>
          </a:p>
        </p:txBody>
      </p:sp>
    </p:spTree>
    <p:extLst>
      <p:ext uri="{BB962C8B-B14F-4D97-AF65-F5344CB8AC3E}">
        <p14:creationId xmlns:p14="http://schemas.microsoft.com/office/powerpoint/2010/main" val="217986731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146742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1232333" cy="502285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mapObject</a:t>
            </a:r>
            <a:r>
              <a:rPr lang="en-US" dirty="0"/>
              <a:t> will allow for iterating and manipulating objects resulting into new objects</a:t>
            </a:r>
          </a:p>
          <a:p>
            <a:pPr>
              <a:lnSpc>
                <a:spcPts val="28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readUrl</a:t>
            </a:r>
            <a:r>
              <a:rPr lang="en-US" dirty="0"/>
              <a:t> can read and parse files containing structured data</a:t>
            </a:r>
          </a:p>
          <a:p>
            <a:pPr>
              <a:lnSpc>
                <a:spcPts val="2800"/>
              </a:lnSpc>
            </a:pPr>
            <a:r>
              <a:rPr lang="en-US" dirty="0"/>
              <a:t>Functional programming is the act of composing and applying functions where functions are first-class citizens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pluck</a:t>
            </a:r>
            <a:r>
              <a:rPr lang="en-US" dirty="0"/>
              <a:t> iterates over objects but generates arrays as output</a:t>
            </a:r>
          </a:p>
          <a:p>
            <a:pPr>
              <a:lnSpc>
                <a:spcPts val="2800"/>
              </a:lnSpc>
            </a:pPr>
            <a:r>
              <a:rPr lang="en-US" dirty="0"/>
              <a:t>Applying Big-O notation is currently the best way to evaluate the performance of your algorithms and to identify bottlenecks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/>
              <a:t> is a general use function that accepts arrays and is able to generate any types of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118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fld id="{6EBA610F-6DE2-6644-8764-FCBE8B310C9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0004-E48F-D94F-8A2D-1F215727A8FF}"/>
              </a:ext>
            </a:extLst>
          </p:cNvPr>
          <p:cNvSpPr txBox="1"/>
          <p:nvPr/>
        </p:nvSpPr>
        <p:spPr>
          <a:xfrm>
            <a:off x="609442" y="1619751"/>
            <a:ext cx="242312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[</a:t>
            </a:r>
          </a:p>
          <a:p>
            <a:r>
              <a:rPr lang="en-US" sz="1200" dirty="0"/>
              <a:t>  {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airlineName</a:t>
            </a:r>
            <a:r>
              <a:rPr lang="en-US" sz="1200" dirty="0"/>
              <a:t>": "Delta",</a:t>
            </a:r>
          </a:p>
          <a:p>
            <a:r>
              <a:rPr lang="en-US" sz="1200" dirty="0"/>
              <a:t>    "code": "A1B2C3",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departureDate</a:t>
            </a:r>
            <a:r>
              <a:rPr lang="en-US" sz="1200" dirty="0"/>
              <a:t>": "2018/03/20",</a:t>
            </a:r>
          </a:p>
          <a:p>
            <a:r>
              <a:rPr lang="en-US" sz="1200" dirty="0"/>
              <a:t>    "destination": "SFO",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emptySeats</a:t>
            </a:r>
            <a:r>
              <a:rPr lang="en-US" sz="1200" dirty="0"/>
              <a:t>": "40",</a:t>
            </a:r>
          </a:p>
          <a:p>
            <a:r>
              <a:rPr lang="en-US" sz="1200" dirty="0"/>
              <a:t>    "origin": "MUA",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planeType</a:t>
            </a:r>
            <a:r>
              <a:rPr lang="en-US" sz="1200" dirty="0"/>
              <a:t>": "Boing 737",</a:t>
            </a:r>
          </a:p>
          <a:p>
            <a:r>
              <a:rPr lang="en-US" sz="1200" dirty="0"/>
              <a:t>    "price": "400.0"</a:t>
            </a:r>
          </a:p>
          <a:p>
            <a:r>
              <a:rPr lang="en-US" sz="1200" dirty="0"/>
              <a:t>  },</a:t>
            </a:r>
          </a:p>
          <a:p>
            <a:r>
              <a:rPr lang="en-US" sz="1200" dirty="0"/>
              <a:t>  …</a:t>
            </a:r>
          </a:p>
          <a:p>
            <a:r>
              <a:rPr lang="en-US" sz="1200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22403-55C5-3742-939D-9A9F4CFFED33}"/>
              </a:ext>
            </a:extLst>
          </p:cNvPr>
          <p:cNvSpPr txBox="1"/>
          <p:nvPr/>
        </p:nvSpPr>
        <p:spPr>
          <a:xfrm flipH="1">
            <a:off x="1356040" y="1122038"/>
            <a:ext cx="92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Inputs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50CCB9E-54E4-5C4B-BF0B-C16C149706E0}"/>
              </a:ext>
            </a:extLst>
          </p:cNvPr>
          <p:cNvSpPr/>
          <p:nvPr/>
        </p:nvSpPr>
        <p:spPr>
          <a:xfrm>
            <a:off x="3587098" y="2295467"/>
            <a:ext cx="405113" cy="775503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6BB83-A3DD-4443-A330-85DF892B2BA6}"/>
              </a:ext>
            </a:extLst>
          </p:cNvPr>
          <p:cNvSpPr txBox="1"/>
          <p:nvPr/>
        </p:nvSpPr>
        <p:spPr>
          <a:xfrm>
            <a:off x="4386803" y="1596600"/>
            <a:ext cx="4166887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 err="1"/>
              <a:t>var</a:t>
            </a:r>
            <a:r>
              <a:rPr lang="en-US" sz="1000" dirty="0"/>
              <a:t> fs2rn = {</a:t>
            </a:r>
          </a:p>
          <a:p>
            <a:pPr lvl="1"/>
            <a:r>
              <a:rPr lang="en-US" sz="1000" dirty="0" err="1"/>
              <a:t>airlineName</a:t>
            </a:r>
            <a:r>
              <a:rPr lang="en-US" sz="1000" dirty="0"/>
              <a:t>: "carrier",</a:t>
            </a:r>
          </a:p>
          <a:p>
            <a:pPr lvl="1"/>
            <a:r>
              <a:rPr lang="en-US" sz="1000" dirty="0" err="1"/>
              <a:t>departureDate</a:t>
            </a:r>
            <a:r>
              <a:rPr lang="en-US" sz="1000" dirty="0"/>
              <a:t>: "date",</a:t>
            </a:r>
          </a:p>
          <a:p>
            <a:pPr lvl="1"/>
            <a:r>
              <a:rPr lang="en-US" sz="1000" dirty="0" err="1"/>
              <a:t>emptySeats</a:t>
            </a:r>
            <a:r>
              <a:rPr lang="en-US" sz="1000" dirty="0"/>
              <a:t>: "seats",</a:t>
            </a:r>
          </a:p>
          <a:p>
            <a:pPr lvl="1"/>
            <a:r>
              <a:rPr lang="en-US" sz="1000" dirty="0" err="1"/>
              <a:t>planeType</a:t>
            </a:r>
            <a:r>
              <a:rPr lang="en-US" sz="1000" dirty="0"/>
              <a:t>: "plane"</a:t>
            </a:r>
          </a:p>
          <a:p>
            <a:r>
              <a:rPr lang="en-US" sz="1000" dirty="0"/>
              <a:t>}</a:t>
            </a:r>
          </a:p>
          <a:p>
            <a:r>
              <a:rPr lang="en-US" sz="1000" b="1" dirty="0" err="1"/>
              <a:t>var</a:t>
            </a:r>
            <a:r>
              <a:rPr lang="en-US" sz="1000" dirty="0"/>
              <a:t> airports = </a:t>
            </a:r>
            <a:r>
              <a:rPr lang="en-US" sz="1000" dirty="0" err="1"/>
              <a:t>readUrl</a:t>
            </a:r>
            <a:r>
              <a:rPr lang="en-US" sz="1000" dirty="0"/>
              <a:t>(</a:t>
            </a:r>
          </a:p>
          <a:p>
            <a:pPr lvl="1"/>
            <a:r>
              <a:rPr lang="en-US" sz="1000" dirty="0"/>
              <a:t>"</a:t>
            </a:r>
            <a:r>
              <a:rPr lang="en-US" sz="1000" u="sng" dirty="0" err="1"/>
              <a:t>classpath</a:t>
            </a:r>
            <a:r>
              <a:rPr lang="en-US" sz="1000" dirty="0"/>
              <a:t>://</a:t>
            </a:r>
            <a:r>
              <a:rPr lang="en-US" sz="1000" dirty="0" err="1"/>
              <a:t>airportInfoTiny.csv</a:t>
            </a:r>
            <a:r>
              <a:rPr lang="en-US" sz="1000" dirty="0"/>
              <a:t>",</a:t>
            </a:r>
          </a:p>
          <a:p>
            <a:pPr lvl="1"/>
            <a:r>
              <a:rPr lang="en-US" sz="1000" dirty="0"/>
              <a:t>"application/</a:t>
            </a:r>
            <a:r>
              <a:rPr lang="en-US" sz="1000" u="sng" dirty="0"/>
              <a:t>csv</a:t>
            </a:r>
            <a:r>
              <a:rPr lang="en-US" sz="1000" dirty="0"/>
              <a:t>",</a:t>
            </a:r>
          </a:p>
          <a:p>
            <a:pPr lvl="1"/>
            <a:r>
              <a:rPr lang="en-US" sz="1000" dirty="0"/>
              <a:t>{</a:t>
            </a:r>
          </a:p>
          <a:p>
            <a:pPr lvl="1"/>
            <a:r>
              <a:rPr lang="en-US" sz="1000" dirty="0"/>
              <a:t>header: </a:t>
            </a:r>
            <a:r>
              <a:rPr lang="en-US" sz="1000" b="1" dirty="0"/>
              <a:t>true</a:t>
            </a:r>
            <a:r>
              <a:rPr lang="en-US" sz="1000" dirty="0"/>
              <a:t>,</a:t>
            </a:r>
          </a:p>
          <a:p>
            <a:pPr lvl="1"/>
            <a:r>
              <a:rPr lang="en-US" sz="1000" dirty="0" err="1"/>
              <a:t>bodyStartLineNumber</a:t>
            </a:r>
            <a:r>
              <a:rPr lang="en-US" sz="1000" dirty="0"/>
              <a:t>: 0,</a:t>
            </a:r>
          </a:p>
          <a:p>
            <a:pPr lvl="1"/>
            <a:r>
              <a:rPr lang="en-US" sz="1000" dirty="0"/>
              <a:t>separator: ","</a:t>
            </a:r>
          </a:p>
          <a:p>
            <a:pPr lvl="1"/>
            <a:r>
              <a:rPr lang="en-US" sz="1000" dirty="0"/>
              <a:t>}</a:t>
            </a:r>
          </a:p>
          <a:p>
            <a:pPr lvl="1"/>
            <a:r>
              <a:rPr lang="en-US" sz="1000" dirty="0"/>
              <a:t>)</a:t>
            </a:r>
          </a:p>
          <a:p>
            <a:r>
              <a:rPr lang="en-US" sz="1000" dirty="0" err="1"/>
              <a:t>distinctBy</a:t>
            </a:r>
            <a:r>
              <a:rPr lang="en-US" sz="1000" dirty="0"/>
              <a:t> $.IATA</a:t>
            </a:r>
          </a:p>
          <a:p>
            <a:r>
              <a:rPr lang="en-US" sz="1000" dirty="0" err="1"/>
              <a:t>groupBy</a:t>
            </a:r>
            <a:r>
              <a:rPr lang="en-US" sz="1000" dirty="0"/>
              <a:t> $.IATA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/>
              <a:t>payload map (</a:t>
            </a:r>
          </a:p>
          <a:p>
            <a:r>
              <a:rPr lang="en-US" sz="1000" dirty="0"/>
              <a:t>	$ </a:t>
            </a:r>
            <a:r>
              <a:rPr lang="en-US" sz="1000" dirty="0" err="1"/>
              <a:t>mapObject</a:t>
            </a:r>
            <a:r>
              <a:rPr lang="en-US" sz="1000" dirty="0"/>
              <a:t> (</a:t>
            </a:r>
            <a:r>
              <a:rPr lang="en-US" sz="1000" dirty="0" err="1"/>
              <a:t>v,k,i</a:t>
            </a:r>
            <a:r>
              <a:rPr lang="en-US" sz="1000" dirty="0"/>
              <a:t>) -&gt; {(fs2rn[k] </a:t>
            </a:r>
            <a:r>
              <a:rPr lang="en-US" sz="1000" b="1" dirty="0"/>
              <a:t>default</a:t>
            </a:r>
            <a:r>
              <a:rPr lang="en-US" sz="1000" dirty="0"/>
              <a:t> k): v}</a:t>
            </a:r>
          </a:p>
          <a:p>
            <a:r>
              <a:rPr lang="en-US" sz="1000" dirty="0"/>
              <a:t>)</a:t>
            </a:r>
          </a:p>
          <a:p>
            <a:r>
              <a:rPr lang="en-US" sz="1000" dirty="0"/>
              <a:t>map {</a:t>
            </a:r>
          </a:p>
          <a:p>
            <a:pPr lvl="1"/>
            <a:r>
              <a:rPr lang="en-US" sz="1000" dirty="0"/>
              <a:t>($),</a:t>
            </a:r>
          </a:p>
          <a:p>
            <a:pPr lvl="1"/>
            <a:r>
              <a:rPr lang="en-US" sz="1000" dirty="0"/>
              <a:t>airport: airports[$.destination]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map (</a:t>
            </a:r>
          </a:p>
          <a:p>
            <a:r>
              <a:rPr lang="en-US" sz="1000" dirty="0"/>
              <a:t>	$ reorder (8 to 0)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67D93-E30F-9B41-BED3-BFA6EF0A6C1F}"/>
              </a:ext>
            </a:extLst>
          </p:cNvPr>
          <p:cNvSpPr txBox="1"/>
          <p:nvPr/>
        </p:nvSpPr>
        <p:spPr>
          <a:xfrm>
            <a:off x="5631083" y="1122039"/>
            <a:ext cx="12790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Expression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A53CF85-1279-F84C-93FB-E7B0391AF4BC}"/>
              </a:ext>
            </a:extLst>
          </p:cNvPr>
          <p:cNvSpPr/>
          <p:nvPr/>
        </p:nvSpPr>
        <p:spPr>
          <a:xfrm>
            <a:off x="7999509" y="3070970"/>
            <a:ext cx="405113" cy="775503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FD9E36-3D98-7C4E-B1E3-CA262CE12602}"/>
              </a:ext>
            </a:extLst>
          </p:cNvPr>
          <p:cNvSpPr/>
          <p:nvPr/>
        </p:nvSpPr>
        <p:spPr>
          <a:xfrm>
            <a:off x="8404622" y="1361065"/>
            <a:ext cx="3784203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[</a:t>
            </a:r>
          </a:p>
          <a:p>
            <a:r>
              <a:rPr lang="en-US" sz="1050" dirty="0"/>
              <a:t>  {</a:t>
            </a:r>
          </a:p>
          <a:p>
            <a:r>
              <a:rPr lang="en-US" sz="1050" dirty="0"/>
              <a:t>    AIRPORT: [</a:t>
            </a:r>
          </a:p>
          <a:p>
            <a:r>
              <a:rPr lang="en-US" sz="1050" dirty="0"/>
              <a:t>      {</a:t>
            </a:r>
          </a:p>
          <a:p>
            <a:r>
              <a:rPr lang="en-US" sz="1050" dirty="0"/>
              <a:t>        OPENFLIGHTSAIRPORTID: 3469,</a:t>
            </a:r>
          </a:p>
          <a:p>
            <a:r>
              <a:rPr lang="en-US" sz="1050" dirty="0"/>
              <a:t>        AIRPORTNAME: "san </a:t>
            </a:r>
            <a:r>
              <a:rPr lang="en-US" sz="1050" dirty="0" err="1"/>
              <a:t>francisco</a:t>
            </a:r>
            <a:r>
              <a:rPr lang="en-US" sz="1050" dirty="0"/>
              <a:t> international airport",</a:t>
            </a:r>
          </a:p>
          <a:p>
            <a:r>
              <a:rPr lang="en-US" sz="1050" dirty="0"/>
              <a:t>        CITY: "san </a:t>
            </a:r>
            <a:r>
              <a:rPr lang="en-US" sz="1050" dirty="0" err="1"/>
              <a:t>francisco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COUNTRY: "united states",</a:t>
            </a:r>
          </a:p>
          <a:p>
            <a:r>
              <a:rPr lang="en-US" sz="1050" dirty="0"/>
              <a:t>        IATA: "</a:t>
            </a:r>
            <a:r>
              <a:rPr lang="en-US" sz="1050" dirty="0" err="1"/>
              <a:t>sfo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ICAO: "</a:t>
            </a:r>
            <a:r>
              <a:rPr lang="en-US" sz="1050" dirty="0" err="1"/>
              <a:t>ksfo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LONGITUDE: 37.61899948,</a:t>
            </a:r>
          </a:p>
          <a:p>
            <a:r>
              <a:rPr lang="en-US" sz="1050" dirty="0"/>
              <a:t>        LATITUDE: -122.375,</a:t>
            </a:r>
          </a:p>
          <a:p>
            <a:r>
              <a:rPr lang="en-US" sz="1050" dirty="0"/>
              <a:t>        ALTITUDE: 13,</a:t>
            </a:r>
          </a:p>
          <a:p>
            <a:r>
              <a:rPr lang="en-US" sz="1050" dirty="0"/>
              <a:t>        TIMEZONE: -8,</a:t>
            </a:r>
          </a:p>
          <a:p>
            <a:r>
              <a:rPr lang="en-US" sz="1050" dirty="0"/>
              <a:t>        DST: "a",</a:t>
            </a:r>
          </a:p>
          <a:p>
            <a:r>
              <a:rPr lang="en-US" sz="1050" dirty="0"/>
              <a:t>        TIMEZONE: "</a:t>
            </a:r>
            <a:r>
              <a:rPr lang="en-US" sz="1050" dirty="0" err="1"/>
              <a:t>america</a:t>
            </a:r>
            <a:r>
              <a:rPr lang="en-US" sz="1050" dirty="0"/>
              <a:t>/</a:t>
            </a:r>
            <a:r>
              <a:rPr lang="en-US" sz="1050" dirty="0" err="1"/>
              <a:t>los_angeles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TYPE: "airport",</a:t>
            </a:r>
          </a:p>
          <a:p>
            <a:r>
              <a:rPr lang="en-US" sz="1050" dirty="0"/>
              <a:t>        SOURCE: "</a:t>
            </a:r>
            <a:r>
              <a:rPr lang="en-US" sz="1050" dirty="0" err="1"/>
              <a:t>ourairports</a:t>
            </a:r>
            <a:r>
              <a:rPr lang="en-US" sz="1050" dirty="0"/>
              <a:t>"</a:t>
            </a:r>
          </a:p>
          <a:p>
            <a:r>
              <a:rPr lang="en-US" sz="1050" dirty="0"/>
              <a:t>      }</a:t>
            </a:r>
          </a:p>
          <a:p>
            <a:r>
              <a:rPr lang="en-US" sz="1050" dirty="0"/>
              <a:t>    ],</a:t>
            </a:r>
          </a:p>
          <a:p>
            <a:r>
              <a:rPr lang="en-US" sz="1050" dirty="0"/>
              <a:t>    PRICE: 400.0,</a:t>
            </a:r>
          </a:p>
          <a:p>
            <a:r>
              <a:rPr lang="en-US" sz="1050" dirty="0"/>
              <a:t>    PLANE: "boing 737",</a:t>
            </a:r>
          </a:p>
          <a:p>
            <a:r>
              <a:rPr lang="en-US" sz="1050" dirty="0"/>
              <a:t>    ORIGIN: "</a:t>
            </a:r>
            <a:r>
              <a:rPr lang="en-US" sz="1050" dirty="0" err="1"/>
              <a:t>mua</a:t>
            </a:r>
            <a:r>
              <a:rPr lang="en-US" sz="1050" dirty="0"/>
              <a:t>",</a:t>
            </a:r>
          </a:p>
          <a:p>
            <a:r>
              <a:rPr lang="en-US" sz="1050" dirty="0"/>
              <a:t>    SEATS: 40,</a:t>
            </a:r>
          </a:p>
          <a:p>
            <a:r>
              <a:rPr lang="en-US" sz="1050" dirty="0"/>
              <a:t>    DESTINATION: "</a:t>
            </a:r>
            <a:r>
              <a:rPr lang="en-US" sz="1050" dirty="0" err="1"/>
              <a:t>sfo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DATE: |2018-03-20| </a:t>
            </a:r>
            <a:r>
              <a:rPr lang="en-US" sz="1050" b="1" dirty="0"/>
              <a:t>as</a:t>
            </a:r>
            <a:r>
              <a:rPr lang="en-US" sz="1050" dirty="0"/>
              <a:t> Date {format: "</a:t>
            </a:r>
            <a:r>
              <a:rPr lang="en-US" sz="1050" dirty="0" err="1"/>
              <a:t>yyyy</a:t>
            </a:r>
            <a:r>
              <a:rPr lang="en-US" sz="1050" dirty="0"/>
              <a:t>/MM/</a:t>
            </a:r>
            <a:r>
              <a:rPr lang="en-US" sz="1050" dirty="0" err="1"/>
              <a:t>dd</a:t>
            </a:r>
            <a:r>
              <a:rPr lang="en-US" sz="1050" dirty="0"/>
              <a:t>"},</a:t>
            </a:r>
          </a:p>
          <a:p>
            <a:r>
              <a:rPr lang="en-US" sz="1050" dirty="0"/>
              <a:t>    CODE: "a1b2c3",</a:t>
            </a:r>
          </a:p>
          <a:p>
            <a:r>
              <a:rPr lang="en-US" sz="1050" dirty="0"/>
              <a:t>    CARRIER: "delta"</a:t>
            </a:r>
          </a:p>
          <a:p>
            <a:r>
              <a:rPr lang="en-US" sz="1050" dirty="0"/>
              <a:t>  }, </a:t>
            </a:r>
          </a:p>
          <a:p>
            <a:r>
              <a:rPr lang="en-US" sz="1050" dirty="0">
                <a:effectLst/>
                <a:latin typeface="Menlo" panose="020B0609030804020204" pitchFamily="49" charset="0"/>
              </a:rPr>
              <a:t> …</a:t>
            </a:r>
          </a:p>
          <a:p>
            <a:r>
              <a:rPr lang="en-US" sz="1050" dirty="0">
                <a:latin typeface="Menlo" panose="020B0609030804020204" pitchFamily="49" charset="0"/>
              </a:rPr>
              <a:t>]</a:t>
            </a:r>
            <a:endParaRPr lang="en-US" sz="1050" dirty="0"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0F402-FBC6-9A46-8C99-B72922FF7A9D}"/>
              </a:ext>
            </a:extLst>
          </p:cNvPr>
          <p:cNvSpPr txBox="1"/>
          <p:nvPr/>
        </p:nvSpPr>
        <p:spPr>
          <a:xfrm>
            <a:off x="10144275" y="1122039"/>
            <a:ext cx="8590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ABF35-3DD5-7242-A750-BC3A25E21D07}"/>
              </a:ext>
            </a:extLst>
          </p:cNvPr>
          <p:cNvSpPr txBox="1"/>
          <p:nvPr/>
        </p:nvSpPr>
        <p:spPr>
          <a:xfrm>
            <a:off x="134879" y="4078112"/>
            <a:ext cx="37079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/>
              <a:t>openFlightsAirportId,airportName,city,country,IATA</a:t>
            </a:r>
            <a:endParaRPr lang="en-US" sz="1200" dirty="0"/>
          </a:p>
          <a:p>
            <a:r>
              <a:rPr lang="en-US" sz="1200" dirty="0"/>
              <a:t>492,</a:t>
            </a:r>
            <a:r>
              <a:rPr lang="en-US" sz="1200" u="sng" dirty="0"/>
              <a:t>London</a:t>
            </a:r>
            <a:r>
              <a:rPr lang="en-US" sz="1200" dirty="0"/>
              <a:t> </a:t>
            </a:r>
            <a:r>
              <a:rPr lang="en-US" sz="1200" u="sng" dirty="0" err="1"/>
              <a:t>Luton</a:t>
            </a:r>
            <a:r>
              <a:rPr lang="en-US" sz="1200" dirty="0"/>
              <a:t> </a:t>
            </a:r>
            <a:r>
              <a:rPr lang="en-US" sz="1200" dirty="0" err="1"/>
              <a:t>Airport,</a:t>
            </a:r>
            <a:r>
              <a:rPr lang="en-US" sz="1200" u="sng" dirty="0" err="1"/>
              <a:t>London</a:t>
            </a:r>
            <a:r>
              <a:rPr lang="en-US" sz="1200" dirty="0" err="1"/>
              <a:t>,UK,LTN</a:t>
            </a:r>
            <a:endParaRPr lang="en-US" sz="1200" dirty="0"/>
          </a:p>
          <a:p>
            <a:r>
              <a:rPr lang="en-US" sz="1200" dirty="0"/>
              <a:t>499,Jersey Airport,Jersey,Jersey,JER502,</a:t>
            </a:r>
            <a:r>
              <a:rPr lang="en-US" sz="1200" u="sng" dirty="0"/>
              <a:t>London</a:t>
            </a:r>
            <a:r>
              <a:rPr lang="en-US" sz="1200" dirty="0"/>
              <a:t> </a:t>
            </a:r>
            <a:r>
              <a:rPr lang="en-US" sz="1200" u="sng" dirty="0"/>
              <a:t>Gatwick</a:t>
            </a:r>
            <a:r>
              <a:rPr lang="en-US" sz="1200" dirty="0"/>
              <a:t> </a:t>
            </a:r>
            <a:r>
              <a:rPr lang="en-US" sz="1200" dirty="0" err="1"/>
              <a:t>Airport,</a:t>
            </a:r>
            <a:r>
              <a:rPr lang="en-US" sz="1200" u="sng" dirty="0" err="1"/>
              <a:t>London</a:t>
            </a:r>
            <a:r>
              <a:rPr lang="en-US" sz="1200" dirty="0" err="1"/>
              <a:t>,UK,LGW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D2DE6EC-2E6A-EA47-8F45-D29265DBF5CC}"/>
              </a:ext>
            </a:extLst>
          </p:cNvPr>
          <p:cNvSpPr/>
          <p:nvPr/>
        </p:nvSpPr>
        <p:spPr>
          <a:xfrm>
            <a:off x="3587098" y="4078112"/>
            <a:ext cx="405113" cy="775503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46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this module, you should be able to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Dynamically rename fields</a:t>
            </a:r>
          </a:p>
          <a:p>
            <a:pPr lvl="0"/>
            <a:r>
              <a:rPr lang="en-US" dirty="0"/>
              <a:t>Read and parse CSV files</a:t>
            </a:r>
          </a:p>
          <a:p>
            <a:pPr lvl="0"/>
            <a:r>
              <a:rPr lang="en-US" dirty="0"/>
              <a:t>Iterate, search, and combine data</a:t>
            </a:r>
          </a:p>
          <a:p>
            <a:pPr lvl="0"/>
            <a:r>
              <a:rPr lang="en-US" dirty="0"/>
              <a:t>Discuss and practice the functional programming paradigm</a:t>
            </a:r>
          </a:p>
          <a:p>
            <a:pPr lvl="0"/>
            <a:r>
              <a:rPr lang="en-US" dirty="0"/>
              <a:t>Identify and correct slow portions of the DataWeave expression</a:t>
            </a:r>
          </a:p>
          <a:p>
            <a:pPr lvl="0"/>
            <a:r>
              <a:rPr lang="en-US" dirty="0"/>
              <a:t>Reorder objects to satisfy legacy system prerequisites</a:t>
            </a:r>
          </a:p>
        </p:txBody>
      </p:sp>
    </p:spTree>
    <p:extLst>
      <p:ext uri="{BB962C8B-B14F-4D97-AF65-F5344CB8AC3E}">
        <p14:creationId xmlns:p14="http://schemas.microsoft.com/office/powerpoint/2010/main" val="14150879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Objects</a:t>
            </a:r>
          </a:p>
        </p:txBody>
      </p:sp>
    </p:spTree>
    <p:extLst>
      <p:ext uri="{BB962C8B-B14F-4D97-AF65-F5344CB8AC3E}">
        <p14:creationId xmlns:p14="http://schemas.microsoft.com/office/powerpoint/2010/main" val="10759943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mapObject</a:t>
            </a:r>
            <a:r>
              <a:rPr lang="en-US" dirty="0"/>
              <a:t> Function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FA03B9-0777-974A-870F-F418FA7E39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(Object,(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v:Any,k:Key,i:Number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 Object):Object</a:t>
            </a:r>
          </a:p>
          <a:p>
            <a:pPr lvl="1"/>
            <a:r>
              <a:rPr lang="en-US" dirty="0"/>
              <a:t>Iterates over individual key, value pairs of the object in order</a:t>
            </a:r>
          </a:p>
          <a:p>
            <a:pPr lvl="1"/>
            <a:r>
              <a:rPr lang="en-US" dirty="0"/>
              <a:t>Expects two arguments</a:t>
            </a:r>
          </a:p>
          <a:p>
            <a:pPr lvl="2"/>
            <a:r>
              <a:rPr lang="en-US" dirty="0"/>
              <a:t>An object to iterate over</a:t>
            </a:r>
          </a:p>
          <a:p>
            <a:pPr lvl="2"/>
            <a:r>
              <a:rPr lang="en-US" dirty="0"/>
              <a:t>A lambda-expression to be applied against every single key, value pair</a:t>
            </a:r>
          </a:p>
          <a:p>
            <a:pPr lvl="3"/>
            <a:r>
              <a:rPr lang="en-US" dirty="0"/>
              <a:t>This lambda-expression returns an object</a:t>
            </a:r>
          </a:p>
          <a:p>
            <a:pPr lvl="1"/>
            <a:r>
              <a:rPr lang="en-US" dirty="0"/>
              <a:t>Returns an object</a:t>
            </a:r>
          </a:p>
          <a:p>
            <a:pPr lvl="2"/>
            <a:r>
              <a:rPr lang="en-US" dirty="0"/>
              <a:t>This objects is the concatenation of all objects returned by the lambda-expression</a:t>
            </a:r>
          </a:p>
        </p:txBody>
      </p:sp>
    </p:spTree>
    <p:extLst>
      <p:ext uri="{BB962C8B-B14F-4D97-AF65-F5344CB8AC3E}">
        <p14:creationId xmlns:p14="http://schemas.microsoft.com/office/powerpoint/2010/main" val="2543730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9904-BE9D-8141-BCF3-AC31C470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4-1: Change field names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2DE49-936E-344D-89DB-15CF058F3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D1A53-97EA-D746-A1DC-7EF6731BD9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mapObject</a:t>
            </a:r>
            <a:r>
              <a:rPr lang="en-US" dirty="0"/>
              <a:t> function</a:t>
            </a:r>
          </a:p>
          <a:p>
            <a:r>
              <a:rPr lang="en-US" dirty="0"/>
              <a:t>Understand how to evaluate fields through DW expressions</a:t>
            </a:r>
          </a:p>
          <a:p>
            <a:r>
              <a:rPr lang="en-US" dirty="0"/>
              <a:t>Dynamically change fields based upon a provided map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936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Reading and Parsing files</a:t>
            </a:r>
          </a:p>
        </p:txBody>
      </p:sp>
    </p:spTree>
    <p:extLst>
      <p:ext uri="{BB962C8B-B14F-4D97-AF65-F5344CB8AC3E}">
        <p14:creationId xmlns:p14="http://schemas.microsoft.com/office/powerpoint/2010/main" val="37497824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readUrl</a:t>
            </a:r>
            <a:r>
              <a:rPr lang="en-US" dirty="0"/>
              <a:t> Function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99AC6-8202-D24C-ABC0-F2102A6530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| Binary, String, Object)</a:t>
            </a:r>
          </a:p>
          <a:p>
            <a:pPr lvl="1"/>
            <a:r>
              <a:rPr lang="en-US" dirty="0"/>
              <a:t>Takes three arguments</a:t>
            </a:r>
          </a:p>
          <a:p>
            <a:pPr lvl="2"/>
            <a:r>
              <a:rPr lang="en-US" dirty="0"/>
              <a:t>Either a </a:t>
            </a:r>
            <a:r>
              <a:rPr lang="en-US" dirty="0" err="1"/>
              <a:t>url</a:t>
            </a:r>
            <a:r>
              <a:rPr lang="en-US" dirty="0"/>
              <a:t>-type of a </a:t>
            </a:r>
            <a:r>
              <a:rPr lang="en-US" dirty="0" err="1"/>
              <a:t>classpath</a:t>
            </a:r>
            <a:r>
              <a:rPr lang="en-US" dirty="0"/>
              <a:t> indicating the location of the file or binary data</a:t>
            </a:r>
          </a:p>
          <a:p>
            <a:pPr lvl="3"/>
            <a:r>
              <a:rPr lang="en-US" dirty="0"/>
              <a:t>This is the only mandatory argument</a:t>
            </a:r>
          </a:p>
          <a:p>
            <a:pPr lvl="2"/>
            <a:r>
              <a:rPr lang="en-US" dirty="0"/>
              <a:t>A string containing a MIME type indicating the type of data the file contains</a:t>
            </a:r>
          </a:p>
          <a:p>
            <a:pPr lvl="3"/>
            <a:r>
              <a:rPr lang="en-US" dirty="0"/>
              <a:t>The default value is application/</a:t>
            </a:r>
            <a:r>
              <a:rPr lang="en-US" dirty="0" err="1"/>
              <a:t>dw</a:t>
            </a:r>
            <a:endParaRPr lang="en-US" dirty="0"/>
          </a:p>
          <a:p>
            <a:pPr lvl="2"/>
            <a:r>
              <a:rPr lang="en-US" dirty="0"/>
              <a:t>An object containing reader properties that determine how the file will be parsed</a:t>
            </a:r>
          </a:p>
          <a:p>
            <a:pPr lvl="3"/>
            <a:r>
              <a:rPr lang="en-US" dirty="0"/>
              <a:t>E.g. {header: </a:t>
            </a:r>
            <a:r>
              <a:rPr lang="en-US" dirty="0" err="1"/>
              <a:t>true,bodyStartLineNumber</a:t>
            </a:r>
            <a:r>
              <a:rPr lang="en-US" dirty="0"/>
              <a:t>: 0,separator: ","}</a:t>
            </a:r>
          </a:p>
          <a:p>
            <a:pPr lvl="3"/>
            <a:r>
              <a:rPr lang="en-US" dirty="0"/>
              <a:t>Every format has its own set of reader and writer properties</a:t>
            </a:r>
          </a:p>
          <a:p>
            <a:pPr lvl="3"/>
            <a:r>
              <a:rPr lang="en-US" dirty="0"/>
              <a:t>All the supported formats along with the reader and writer properties can be found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  <a:p>
            <a:pPr marL="973137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128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Muleso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Muleso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Mulesoft Corporate Template_DRAFT_0623</Template>
  <TotalTime>60422</TotalTime>
  <Words>2574</Words>
  <Application>Microsoft Macintosh PowerPoint</Application>
  <PresentationFormat>Custom</PresentationFormat>
  <Paragraphs>336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Courier New</vt:lpstr>
      <vt:lpstr>Menlo</vt:lpstr>
      <vt:lpstr>Open Sans</vt:lpstr>
      <vt:lpstr>Ubuntu</vt:lpstr>
      <vt:lpstr>Verdana</vt:lpstr>
      <vt:lpstr>Mulesoft Corporate Template_DRAFT_0623</vt:lpstr>
      <vt:lpstr>1_Mulesoft Corporate Template_DRAFT_0623</vt:lpstr>
      <vt:lpstr>Module 4: Use Case—Flights and Airports</vt:lpstr>
      <vt:lpstr>Review: Use Case – Flights and Airports</vt:lpstr>
      <vt:lpstr>Goal</vt:lpstr>
      <vt:lpstr>At the end of this module, you should be able to</vt:lpstr>
      <vt:lpstr>Iterating Objects</vt:lpstr>
      <vt:lpstr>The mapObject Function</vt:lpstr>
      <vt:lpstr>Walkthrough 4-1: Change field names</vt:lpstr>
      <vt:lpstr>Reading and Parsing files</vt:lpstr>
      <vt:lpstr>The readUrl Function</vt:lpstr>
      <vt:lpstr>Functional Programming</vt:lpstr>
      <vt:lpstr>Functional programming paradigm</vt:lpstr>
      <vt:lpstr>Curried functions</vt:lpstr>
      <vt:lpstr>Performance Tuning</vt:lpstr>
      <vt:lpstr>Gauging performance</vt:lpstr>
      <vt:lpstr>Complexity of Algorithms</vt:lpstr>
      <vt:lpstr>Walkthrough 4-2: Combine flights and airports</vt:lpstr>
      <vt:lpstr>Additional functions to iterate data</vt:lpstr>
      <vt:lpstr>The pluck function</vt:lpstr>
      <vt:lpstr>The reduce function</vt:lpstr>
      <vt:lpstr>Walkthrough 4-3: Reordering fields</vt:lpstr>
      <vt:lpstr>Summary</vt:lpstr>
      <vt:lpstr>Summary</vt:lpstr>
    </vt:vector>
  </TitlesOfParts>
  <Company>Mulesoft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Mulesoft Corporate Template</dc:title>
  <dc:creator>User</dc:creator>
  <cp:lastModifiedBy>Microsoft Office User</cp:lastModifiedBy>
  <cp:revision>763</cp:revision>
  <dcterms:created xsi:type="dcterms:W3CDTF">2015-06-24T17:51:03Z</dcterms:created>
  <dcterms:modified xsi:type="dcterms:W3CDTF">2020-09-17T15:10:45Z</dcterms:modified>
</cp:coreProperties>
</file>