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BE848-0291-4614-86AA-219E500F9C0E}" v="138" dt="2023-07-31T04:36:4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in05@student.ubc.ca" userId="d89a5b81-e680-43f2-a710-abe7243126ff" providerId="ADAL" clId="{ACBBE848-0291-4614-86AA-219E500F9C0E}"/>
    <pc:docChg chg="undo custSel addSld delSld modSld">
      <pc:chgData name="glin05@student.ubc.ca" userId="d89a5b81-e680-43f2-a710-abe7243126ff" providerId="ADAL" clId="{ACBBE848-0291-4614-86AA-219E500F9C0E}" dt="2023-07-31T04:37:25.211" v="799" actId="1076"/>
      <pc:docMkLst>
        <pc:docMk/>
      </pc:docMkLst>
      <pc:sldChg chg="addSp delSp modSp del">
        <pc:chgData name="glin05@student.ubc.ca" userId="d89a5b81-e680-43f2-a710-abe7243126ff" providerId="ADAL" clId="{ACBBE848-0291-4614-86AA-219E500F9C0E}" dt="2023-07-27T22:34:07.669" v="166" actId="47"/>
        <pc:sldMkLst>
          <pc:docMk/>
          <pc:sldMk cId="4246194347" sldId="256"/>
        </pc:sldMkLst>
        <pc:picChg chg="del mod">
          <ac:chgData name="glin05@student.ubc.ca" userId="d89a5b81-e680-43f2-a710-abe7243126ff" providerId="ADAL" clId="{ACBBE848-0291-4614-86AA-219E500F9C0E}" dt="2023-07-27T22:26:26.684" v="21" actId="478"/>
          <ac:picMkLst>
            <pc:docMk/>
            <pc:sldMk cId="4246194347" sldId="256"/>
            <ac:picMk id="1027" creationId="{1BE5B4A3-2D95-E4E9-5698-FBB8AF8DB330}"/>
          </ac:picMkLst>
        </pc:picChg>
        <pc:picChg chg="mod">
          <ac:chgData name="glin05@student.ubc.ca" userId="d89a5b81-e680-43f2-a710-abe7243126ff" providerId="ADAL" clId="{ACBBE848-0291-4614-86AA-219E500F9C0E}" dt="2023-07-27T22:25:30.071" v="15" actId="1076"/>
          <ac:picMkLst>
            <pc:docMk/>
            <pc:sldMk cId="4246194347" sldId="256"/>
            <ac:picMk id="1028" creationId="{700BE194-16AE-465B-2560-DB4D60F399DA}"/>
          </ac:picMkLst>
        </pc:picChg>
        <pc:picChg chg="add mod">
          <ac:chgData name="glin05@student.ubc.ca" userId="d89a5b81-e680-43f2-a710-abe7243126ff" providerId="ADAL" clId="{ACBBE848-0291-4614-86AA-219E500F9C0E}" dt="2023-07-27T22:26:29.949" v="23" actId="1076"/>
          <ac:picMkLst>
            <pc:docMk/>
            <pc:sldMk cId="4246194347" sldId="256"/>
            <ac:picMk id="1029" creationId="{364C8C7D-5CA8-48CA-E6ED-34BDD42DB584}"/>
          </ac:picMkLst>
        </pc:picChg>
      </pc:sldChg>
      <pc:sldChg chg="addSp delSp modSp new del">
        <pc:chgData name="glin05@student.ubc.ca" userId="d89a5b81-e680-43f2-a710-abe7243126ff" providerId="ADAL" clId="{ACBBE848-0291-4614-86AA-219E500F9C0E}" dt="2023-07-27T22:34:08.319" v="167" actId="47"/>
        <pc:sldMkLst>
          <pc:docMk/>
          <pc:sldMk cId="1860223444" sldId="257"/>
        </pc:sldMkLst>
        <pc:picChg chg="add del mod">
          <ac:chgData name="glin05@student.ubc.ca" userId="d89a5b81-e680-43f2-a710-abe7243126ff" providerId="ADAL" clId="{ACBBE848-0291-4614-86AA-219E500F9C0E}" dt="2023-07-27T22:25:31.552" v="17" actId="478"/>
          <ac:picMkLst>
            <pc:docMk/>
            <pc:sldMk cId="1860223444" sldId="257"/>
            <ac:picMk id="2049" creationId="{CFEB7453-562D-DEBB-E139-E8369E043E70}"/>
          </ac:picMkLst>
        </pc:picChg>
        <pc:picChg chg="add mod">
          <ac:chgData name="glin05@student.ubc.ca" userId="d89a5b81-e680-43f2-a710-abe7243126ff" providerId="ADAL" clId="{ACBBE848-0291-4614-86AA-219E500F9C0E}" dt="2023-07-27T22:24:31.058" v="7" actId="1076"/>
          <ac:picMkLst>
            <pc:docMk/>
            <pc:sldMk cId="1860223444" sldId="257"/>
            <ac:picMk id="2050" creationId="{E4A48AD7-B998-BFA2-E3E8-17801780A2F7}"/>
          </ac:picMkLst>
        </pc:picChg>
        <pc:picChg chg="add del">
          <ac:chgData name="glin05@student.ubc.ca" userId="d89a5b81-e680-43f2-a710-abe7243126ff" providerId="ADAL" clId="{ACBBE848-0291-4614-86AA-219E500F9C0E}" dt="2023-07-27T22:25:31.552" v="17" actId="478"/>
          <ac:picMkLst>
            <pc:docMk/>
            <pc:sldMk cId="1860223444" sldId="257"/>
            <ac:picMk id="2051" creationId="{50012B7E-E7BE-D55A-2411-73D7F91CF23D}"/>
          </ac:picMkLst>
        </pc:picChg>
        <pc:picChg chg="add mod">
          <ac:chgData name="glin05@student.ubc.ca" userId="d89a5b81-e680-43f2-a710-abe7243126ff" providerId="ADAL" clId="{ACBBE848-0291-4614-86AA-219E500F9C0E}" dt="2023-07-27T22:25:48.607" v="20" actId="1076"/>
          <ac:picMkLst>
            <pc:docMk/>
            <pc:sldMk cId="1860223444" sldId="257"/>
            <ac:picMk id="2052" creationId="{A85FA4C1-AD39-E462-D546-EB171C2C59B2}"/>
          </ac:picMkLst>
        </pc:picChg>
      </pc:sldChg>
      <pc:sldChg chg="addSp delSp modSp new mod setBg">
        <pc:chgData name="glin05@student.ubc.ca" userId="d89a5b81-e680-43f2-a710-abe7243126ff" providerId="ADAL" clId="{ACBBE848-0291-4614-86AA-219E500F9C0E}" dt="2023-07-27T22:34:17.587" v="169" actId="1076"/>
        <pc:sldMkLst>
          <pc:docMk/>
          <pc:sldMk cId="1488444954" sldId="258"/>
        </pc:sldMkLst>
        <pc:spChg chg="add del mod">
          <ac:chgData name="glin05@student.ubc.ca" userId="d89a5b81-e680-43f2-a710-abe7243126ff" providerId="ADAL" clId="{ACBBE848-0291-4614-86AA-219E500F9C0E}" dt="2023-07-27T22:32:58.118" v="160" actId="478"/>
          <ac:spMkLst>
            <pc:docMk/>
            <pc:sldMk cId="1488444954" sldId="258"/>
            <ac:spMk id="11" creationId="{602178AC-35B2-B98A-86C1-27475E4FDE1A}"/>
          </ac:spMkLst>
        </pc:spChg>
        <pc:spChg chg="add del mod">
          <ac:chgData name="glin05@student.ubc.ca" userId="d89a5b81-e680-43f2-a710-abe7243126ff" providerId="ADAL" clId="{ACBBE848-0291-4614-86AA-219E500F9C0E}" dt="2023-07-27T22:33:01.487" v="163" actId="478"/>
          <ac:spMkLst>
            <pc:docMk/>
            <pc:sldMk cId="1488444954" sldId="258"/>
            <ac:spMk id="12" creationId="{C2F4A2E4-2891-62A7-2D68-DFB451754FEE}"/>
          </ac:spMkLst>
        </pc:spChg>
        <pc:spChg chg="add mod">
          <ac:chgData name="glin05@student.ubc.ca" userId="d89a5b81-e680-43f2-a710-abe7243126ff" providerId="ADAL" clId="{ACBBE848-0291-4614-86AA-219E500F9C0E}" dt="2023-07-27T22:34:17.587" v="169" actId="1076"/>
          <ac:spMkLst>
            <pc:docMk/>
            <pc:sldMk cId="1488444954" sldId="258"/>
            <ac:spMk id="13" creationId="{F3D8E482-A982-59F7-7432-81D4F3595231}"/>
          </ac:spMkLst>
        </pc:spChg>
        <pc:spChg chg="add del">
          <ac:chgData name="glin05@student.ubc.ca" userId="d89a5b81-e680-43f2-a710-abe7243126ff" providerId="ADAL" clId="{ACBBE848-0291-4614-86AA-219E500F9C0E}" dt="2023-07-27T22:28:56.490" v="56" actId="26606"/>
          <ac:spMkLst>
            <pc:docMk/>
            <pc:sldMk cId="1488444954" sldId="258"/>
            <ac:spMk id="14" creationId="{417CDA24-35F8-4540-8C52-3096D6D94949}"/>
          </ac:spMkLst>
        </pc:spChg>
        <pc:spChg chg="add del mod">
          <ac:chgData name="glin05@student.ubc.ca" userId="d89a5b81-e680-43f2-a710-abe7243126ff" providerId="ADAL" clId="{ACBBE848-0291-4614-86AA-219E500F9C0E}" dt="2023-07-27T22:34:17.587" v="169" actId="1076"/>
          <ac:spMkLst>
            <pc:docMk/>
            <pc:sldMk cId="1488444954" sldId="258"/>
            <ac:spMk id="15" creationId="{47667AC5-BA31-E461-9243-4E9E0A08A425}"/>
          </ac:spMkLst>
        </pc:spChg>
        <pc:spChg chg="add del">
          <ac:chgData name="glin05@student.ubc.ca" userId="d89a5b81-e680-43f2-a710-abe7243126ff" providerId="ADAL" clId="{ACBBE848-0291-4614-86AA-219E500F9C0E}" dt="2023-07-27T22:28:56.490" v="56" actId="26606"/>
          <ac:spMkLst>
            <pc:docMk/>
            <pc:sldMk cId="1488444954" sldId="258"/>
            <ac:spMk id="16" creationId="{8658BFE0-4E65-4174-9C75-687C94E88273}"/>
          </ac:spMkLst>
        </pc:spChg>
        <pc:spChg chg="add del">
          <ac:chgData name="glin05@student.ubc.ca" userId="d89a5b81-e680-43f2-a710-abe7243126ff" providerId="ADAL" clId="{ACBBE848-0291-4614-86AA-219E500F9C0E}" dt="2023-07-27T22:28:56.490" v="56" actId="26606"/>
          <ac:spMkLst>
            <pc:docMk/>
            <pc:sldMk cId="1488444954" sldId="258"/>
            <ac:spMk id="18" creationId="{FA75DFED-A0C1-4A83-BE1D-0271C1826EF6}"/>
          </ac:spMkLst>
        </pc:spChg>
        <pc:spChg chg="add del">
          <ac:chgData name="glin05@student.ubc.ca" userId="d89a5b81-e680-43f2-a710-abe7243126ff" providerId="ADAL" clId="{ACBBE848-0291-4614-86AA-219E500F9C0E}" dt="2023-07-27T22:28:57.512" v="58" actId="26606"/>
          <ac:spMkLst>
            <pc:docMk/>
            <pc:sldMk cId="1488444954" sldId="258"/>
            <ac:spMk id="20" creationId="{E8DC6FCD-811B-436E-9FEE-FC957486CD7E}"/>
          </ac:spMkLst>
        </pc:spChg>
        <pc:spChg chg="add del">
          <ac:chgData name="glin05@student.ubc.ca" userId="d89a5b81-e680-43f2-a710-abe7243126ff" providerId="ADAL" clId="{ACBBE848-0291-4614-86AA-219E500F9C0E}" dt="2023-07-27T22:28:57.865" v="60" actId="26606"/>
          <ac:spMkLst>
            <pc:docMk/>
            <pc:sldMk cId="1488444954" sldId="258"/>
            <ac:spMk id="22" creationId="{417CDA24-35F8-4540-8C52-3096D6D94949}"/>
          </ac:spMkLst>
        </pc:spChg>
        <pc:spChg chg="add del">
          <ac:chgData name="glin05@student.ubc.ca" userId="d89a5b81-e680-43f2-a710-abe7243126ff" providerId="ADAL" clId="{ACBBE848-0291-4614-86AA-219E500F9C0E}" dt="2023-07-27T22:28:57.865" v="60" actId="26606"/>
          <ac:spMkLst>
            <pc:docMk/>
            <pc:sldMk cId="1488444954" sldId="258"/>
            <ac:spMk id="23" creationId="{8658BFE0-4E65-4174-9C75-687C94E88273}"/>
          </ac:spMkLst>
        </pc:spChg>
        <pc:spChg chg="add del">
          <ac:chgData name="glin05@student.ubc.ca" userId="d89a5b81-e680-43f2-a710-abe7243126ff" providerId="ADAL" clId="{ACBBE848-0291-4614-86AA-219E500F9C0E}" dt="2023-07-27T22:28:57.865" v="60" actId="26606"/>
          <ac:spMkLst>
            <pc:docMk/>
            <pc:sldMk cId="1488444954" sldId="258"/>
            <ac:spMk id="24" creationId="{FA75DFED-A0C1-4A83-BE1D-0271C1826EF6}"/>
          </ac:spMkLst>
        </pc:spChg>
        <pc:spChg chg="add del">
          <ac:chgData name="glin05@student.ubc.ca" userId="d89a5b81-e680-43f2-a710-abe7243126ff" providerId="ADAL" clId="{ACBBE848-0291-4614-86AA-219E500F9C0E}" dt="2023-07-27T22:29:02.980" v="64" actId="26606"/>
          <ac:spMkLst>
            <pc:docMk/>
            <pc:sldMk cId="1488444954" sldId="258"/>
            <ac:spMk id="30" creationId="{25B97239-2685-48C8-8104-1D4E4E383D82}"/>
          </ac:spMkLst>
        </pc:spChg>
        <pc:spChg chg="add del">
          <ac:chgData name="glin05@student.ubc.ca" userId="d89a5b81-e680-43f2-a710-abe7243126ff" providerId="ADAL" clId="{ACBBE848-0291-4614-86AA-219E500F9C0E}" dt="2023-07-27T22:29:04.129" v="66" actId="26606"/>
          <ac:spMkLst>
            <pc:docMk/>
            <pc:sldMk cId="1488444954" sldId="258"/>
            <ac:spMk id="32" creationId="{4169DD87-3EBE-44CA-9654-8AE0466B2779}"/>
          </ac:spMkLst>
        </pc:spChg>
        <pc:spChg chg="add del">
          <ac:chgData name="glin05@student.ubc.ca" userId="d89a5b81-e680-43f2-a710-abe7243126ff" providerId="ADAL" clId="{ACBBE848-0291-4614-86AA-219E500F9C0E}" dt="2023-07-27T22:29:05.253" v="68" actId="26606"/>
          <ac:spMkLst>
            <pc:docMk/>
            <pc:sldMk cId="1488444954" sldId="258"/>
            <ac:spMk id="34" creationId="{B63E10B8-7A5C-4E1D-BE92-AAA068608C08}"/>
          </ac:spMkLst>
        </pc:spChg>
        <pc:spChg chg="add del">
          <ac:chgData name="glin05@student.ubc.ca" userId="d89a5b81-e680-43f2-a710-abe7243126ff" providerId="ADAL" clId="{ACBBE848-0291-4614-86AA-219E500F9C0E}" dt="2023-07-27T22:29:05.253" v="68" actId="26606"/>
          <ac:spMkLst>
            <pc:docMk/>
            <pc:sldMk cId="1488444954" sldId="258"/>
            <ac:spMk id="35" creationId="{E1C32068-6A8E-44A5-BE2D-65E7EC2DBF9A}"/>
          </ac:spMkLst>
        </pc:spChg>
        <pc:spChg chg="add del">
          <ac:chgData name="glin05@student.ubc.ca" userId="d89a5b81-e680-43f2-a710-abe7243126ff" providerId="ADAL" clId="{ACBBE848-0291-4614-86AA-219E500F9C0E}" dt="2023-07-27T22:29:05.253" v="68" actId="26606"/>
          <ac:spMkLst>
            <pc:docMk/>
            <pc:sldMk cId="1488444954" sldId="258"/>
            <ac:spMk id="36" creationId="{83940A33-AE5F-4FC1-AFFF-1BC5DD32E14C}"/>
          </ac:spMkLst>
        </pc:spChg>
        <pc:spChg chg="add del">
          <ac:chgData name="glin05@student.ubc.ca" userId="d89a5b81-e680-43f2-a710-abe7243126ff" providerId="ADAL" clId="{ACBBE848-0291-4614-86AA-219E500F9C0E}" dt="2023-07-27T22:29:05.253" v="68" actId="26606"/>
          <ac:spMkLst>
            <pc:docMk/>
            <pc:sldMk cId="1488444954" sldId="258"/>
            <ac:spMk id="37" creationId="{9310DD53-17D0-4A12-A0E2-72F3334878B5}"/>
          </ac:spMkLst>
        </pc:spChg>
        <pc:grpChg chg="add mod">
          <ac:chgData name="glin05@student.ubc.ca" userId="d89a5b81-e680-43f2-a710-abe7243126ff" providerId="ADAL" clId="{ACBBE848-0291-4614-86AA-219E500F9C0E}" dt="2023-07-27T22:28:34.834" v="49" actId="164"/>
          <ac:grpSpMkLst>
            <pc:docMk/>
            <pc:sldMk cId="1488444954" sldId="258"/>
            <ac:grpSpMk id="4" creationId="{5F834A77-92B4-FB07-DAF3-D984D7FCB4C2}"/>
          </ac:grpSpMkLst>
        </pc:grpChg>
        <pc:grpChg chg="add mod">
          <ac:chgData name="glin05@student.ubc.ca" userId="d89a5b81-e680-43f2-a710-abe7243126ff" providerId="ADAL" clId="{ACBBE848-0291-4614-86AA-219E500F9C0E}" dt="2023-07-27T22:28:22.087" v="40" actId="164"/>
          <ac:grpSpMkLst>
            <pc:docMk/>
            <pc:sldMk cId="1488444954" sldId="258"/>
            <ac:grpSpMk id="7" creationId="{A330809C-F6C2-8D3A-C51E-C224F9A3356E}"/>
          </ac:grpSpMkLst>
        </pc:grpChg>
        <pc:grpChg chg="add mod">
          <ac:chgData name="glin05@student.ubc.ca" userId="d89a5b81-e680-43f2-a710-abe7243126ff" providerId="ADAL" clId="{ACBBE848-0291-4614-86AA-219E500F9C0E}" dt="2023-07-27T22:34:17.587" v="169" actId="1076"/>
          <ac:grpSpMkLst>
            <pc:docMk/>
            <pc:sldMk cId="1488444954" sldId="258"/>
            <ac:grpSpMk id="10" creationId="{D587E6BC-9889-6E5D-43E4-A8EF8118CDD3}"/>
          </ac:grpSpMkLst>
        </pc:grpChg>
        <pc:grpChg chg="add mod">
          <ac:chgData name="glin05@student.ubc.ca" userId="d89a5b81-e680-43f2-a710-abe7243126ff" providerId="ADAL" clId="{ACBBE848-0291-4614-86AA-219E500F9C0E}" dt="2023-07-27T22:34:17.587" v="169" actId="1076"/>
          <ac:grpSpMkLst>
            <pc:docMk/>
            <pc:sldMk cId="1488444954" sldId="258"/>
            <ac:grpSpMk id="17" creationId="{1969B34D-A6C6-4D32-43DF-1851C4D96277}"/>
          </ac:grpSpMkLst>
        </pc:grpChg>
        <pc:picChg chg="add mod ord">
          <ac:chgData name="glin05@student.ubc.ca" userId="d89a5b81-e680-43f2-a710-abe7243126ff" providerId="ADAL" clId="{ACBBE848-0291-4614-86AA-219E500F9C0E}" dt="2023-07-27T22:34:17.587" v="169" actId="1076"/>
          <ac:picMkLst>
            <pc:docMk/>
            <pc:sldMk cId="1488444954" sldId="258"/>
            <ac:picMk id="2" creationId="{8F556C12-A1E5-2AE1-432E-CF1B30278222}"/>
          </ac:picMkLst>
        </pc:picChg>
        <pc:picChg chg="add mod ord">
          <ac:chgData name="glin05@student.ubc.ca" userId="d89a5b81-e680-43f2-a710-abe7243126ff" providerId="ADAL" clId="{ACBBE848-0291-4614-86AA-219E500F9C0E}" dt="2023-07-27T22:34:17.587" v="169" actId="1076"/>
          <ac:picMkLst>
            <pc:docMk/>
            <pc:sldMk cId="1488444954" sldId="258"/>
            <ac:picMk id="3" creationId="{067CEB1C-B15D-357C-2686-E0FCD7C35B00}"/>
          </ac:picMkLst>
        </pc:picChg>
        <pc:picChg chg="add del mod">
          <ac:chgData name="glin05@student.ubc.ca" userId="d89a5b81-e680-43f2-a710-abe7243126ff" providerId="ADAL" clId="{ACBBE848-0291-4614-86AA-219E500F9C0E}" dt="2023-07-27T22:28:33.550" v="47"/>
          <ac:picMkLst>
            <pc:docMk/>
            <pc:sldMk cId="1488444954" sldId="258"/>
            <ac:picMk id="5" creationId="{A9D7AD10-1A9E-1FD8-8F1B-3BE90E0E1A31}"/>
          </ac:picMkLst>
        </pc:picChg>
        <pc:picChg chg="add del mod">
          <ac:chgData name="glin05@student.ubc.ca" userId="d89a5b81-e680-43f2-a710-abe7243126ff" providerId="ADAL" clId="{ACBBE848-0291-4614-86AA-219E500F9C0E}" dt="2023-07-27T22:28:33.550" v="47"/>
          <ac:picMkLst>
            <pc:docMk/>
            <pc:sldMk cId="1488444954" sldId="258"/>
            <ac:picMk id="6" creationId="{85A199B1-421F-83D0-E628-5CFAA7937A5A}"/>
          </ac:picMkLst>
        </pc:picChg>
        <pc:picChg chg="add mod ord">
          <ac:chgData name="glin05@student.ubc.ca" userId="d89a5b81-e680-43f2-a710-abe7243126ff" providerId="ADAL" clId="{ACBBE848-0291-4614-86AA-219E500F9C0E}" dt="2023-07-27T22:34:17.587" v="169" actId="1076"/>
          <ac:picMkLst>
            <pc:docMk/>
            <pc:sldMk cId="1488444954" sldId="258"/>
            <ac:picMk id="8" creationId="{5C7BE701-C796-3AAF-CD9D-63B1E438C98D}"/>
          </ac:picMkLst>
        </pc:picChg>
        <pc:picChg chg="add mod ord">
          <ac:chgData name="glin05@student.ubc.ca" userId="d89a5b81-e680-43f2-a710-abe7243126ff" providerId="ADAL" clId="{ACBBE848-0291-4614-86AA-219E500F9C0E}" dt="2023-07-27T22:34:17.587" v="169" actId="1076"/>
          <ac:picMkLst>
            <pc:docMk/>
            <pc:sldMk cId="1488444954" sldId="258"/>
            <ac:picMk id="9" creationId="{0B41EE42-115C-C7C5-EDEB-28457E432EA6}"/>
          </ac:picMkLst>
        </pc:picChg>
        <pc:cxnChg chg="add del">
          <ac:chgData name="glin05@student.ubc.ca" userId="d89a5b81-e680-43f2-a710-abe7243126ff" providerId="ADAL" clId="{ACBBE848-0291-4614-86AA-219E500F9C0E}" dt="2023-07-27T22:29:02.096" v="62" actId="26606"/>
          <ac:cxnSpMkLst>
            <pc:docMk/>
            <pc:sldMk cId="1488444954" sldId="258"/>
            <ac:cxnSpMk id="26" creationId="{91B6081D-D3E8-4209-B85B-EB1C655A6272}"/>
          </ac:cxnSpMkLst>
        </pc:cxnChg>
        <pc:cxnChg chg="add del">
          <ac:chgData name="glin05@student.ubc.ca" userId="d89a5b81-e680-43f2-a710-abe7243126ff" providerId="ADAL" clId="{ACBBE848-0291-4614-86AA-219E500F9C0E}" dt="2023-07-27T22:29:02.096" v="62" actId="26606"/>
          <ac:cxnSpMkLst>
            <pc:docMk/>
            <pc:sldMk cId="1488444954" sldId="258"/>
            <ac:cxnSpMk id="27" creationId="{28CA55E4-1295-45C8-BA05-5A9E705B749A}"/>
          </ac:cxnSpMkLst>
        </pc:cxnChg>
        <pc:cxnChg chg="add del">
          <ac:chgData name="glin05@student.ubc.ca" userId="d89a5b81-e680-43f2-a710-abe7243126ff" providerId="ADAL" clId="{ACBBE848-0291-4614-86AA-219E500F9C0E}" dt="2023-07-27T22:29:02.096" v="62" actId="26606"/>
          <ac:cxnSpMkLst>
            <pc:docMk/>
            <pc:sldMk cId="1488444954" sldId="258"/>
            <ac:cxnSpMk id="28" creationId="{08C5794E-A9A1-4A23-AF68-C79A7822334C}"/>
          </ac:cxnSpMkLst>
        </pc:cxnChg>
        <pc:cxnChg chg="add del">
          <ac:chgData name="glin05@student.ubc.ca" userId="d89a5b81-e680-43f2-a710-abe7243126ff" providerId="ADAL" clId="{ACBBE848-0291-4614-86AA-219E500F9C0E}" dt="2023-07-27T22:29:34.786" v="85"/>
          <ac:cxnSpMkLst>
            <pc:docMk/>
            <pc:sldMk cId="1488444954" sldId="258"/>
            <ac:cxnSpMk id="39" creationId="{91B6081D-D3E8-4209-B85B-EB1C655A6272}"/>
          </ac:cxnSpMkLst>
        </pc:cxnChg>
        <pc:cxnChg chg="add del">
          <ac:chgData name="glin05@student.ubc.ca" userId="d89a5b81-e680-43f2-a710-abe7243126ff" providerId="ADAL" clId="{ACBBE848-0291-4614-86AA-219E500F9C0E}" dt="2023-07-27T22:29:34.786" v="85"/>
          <ac:cxnSpMkLst>
            <pc:docMk/>
            <pc:sldMk cId="1488444954" sldId="258"/>
            <ac:cxnSpMk id="40" creationId="{28CA55E4-1295-45C8-BA05-5A9E705B749A}"/>
          </ac:cxnSpMkLst>
        </pc:cxnChg>
        <pc:cxnChg chg="add del">
          <ac:chgData name="glin05@student.ubc.ca" userId="d89a5b81-e680-43f2-a710-abe7243126ff" providerId="ADAL" clId="{ACBBE848-0291-4614-86AA-219E500F9C0E}" dt="2023-07-27T22:29:34.786" v="85"/>
          <ac:cxnSpMkLst>
            <pc:docMk/>
            <pc:sldMk cId="1488444954" sldId="258"/>
            <ac:cxnSpMk id="41" creationId="{08C5794E-A9A1-4A23-AF68-C79A7822334C}"/>
          </ac:cxnSpMkLst>
        </pc:cxnChg>
      </pc:sldChg>
      <pc:sldChg chg="addSp delSp modSp new mod">
        <pc:chgData name="glin05@student.ubc.ca" userId="d89a5b81-e680-43f2-a710-abe7243126ff" providerId="ADAL" clId="{ACBBE848-0291-4614-86AA-219E500F9C0E}" dt="2023-07-27T22:47:43.135" v="270" actId="20577"/>
        <pc:sldMkLst>
          <pc:docMk/>
          <pc:sldMk cId="1961411574" sldId="259"/>
        </pc:sldMkLst>
        <pc:spChg chg="add del">
          <ac:chgData name="glin05@student.ubc.ca" userId="d89a5b81-e680-43f2-a710-abe7243126ff" providerId="ADAL" clId="{ACBBE848-0291-4614-86AA-219E500F9C0E}" dt="2023-07-27T22:42:41.399" v="189" actId="11529"/>
          <ac:spMkLst>
            <pc:docMk/>
            <pc:sldMk cId="1961411574" sldId="259"/>
            <ac:spMk id="8" creationId="{894E913C-574B-3FD0-3B4E-7ECA356369FB}"/>
          </ac:spMkLst>
        </pc:spChg>
        <pc:spChg chg="add del">
          <ac:chgData name="glin05@student.ubc.ca" userId="d89a5b81-e680-43f2-a710-abe7243126ff" providerId="ADAL" clId="{ACBBE848-0291-4614-86AA-219E500F9C0E}" dt="2023-07-27T22:42:44.810" v="191" actId="11529"/>
          <ac:spMkLst>
            <pc:docMk/>
            <pc:sldMk cId="1961411574" sldId="259"/>
            <ac:spMk id="9" creationId="{B28C7C5E-0C76-670A-2C74-EE6117CE9C7E}"/>
          </ac:spMkLst>
        </pc:spChg>
        <pc:spChg chg="add del">
          <ac:chgData name="glin05@student.ubc.ca" userId="d89a5b81-e680-43f2-a710-abe7243126ff" providerId="ADAL" clId="{ACBBE848-0291-4614-86AA-219E500F9C0E}" dt="2023-07-27T22:44:03.032" v="200" actId="11529"/>
          <ac:spMkLst>
            <pc:docMk/>
            <pc:sldMk cId="1961411574" sldId="259"/>
            <ac:spMk id="16" creationId="{3A3B6FB8-9F5A-3198-4B1E-6E9CD18A6CE1}"/>
          </ac:spMkLst>
        </pc:spChg>
        <pc:spChg chg="add del">
          <ac:chgData name="glin05@student.ubc.ca" userId="d89a5b81-e680-43f2-a710-abe7243126ff" providerId="ADAL" clId="{ACBBE848-0291-4614-86AA-219E500F9C0E}" dt="2023-07-27T22:44:20.225" v="202" actId="478"/>
          <ac:spMkLst>
            <pc:docMk/>
            <pc:sldMk cId="1961411574" sldId="259"/>
            <ac:spMk id="17" creationId="{85357500-D21D-D168-3206-082D7707721B}"/>
          </ac:spMkLst>
        </pc:spChg>
        <pc:spChg chg="add del mod">
          <ac:chgData name="glin05@student.ubc.ca" userId="d89a5b81-e680-43f2-a710-abe7243126ff" providerId="ADAL" clId="{ACBBE848-0291-4614-86AA-219E500F9C0E}" dt="2023-07-27T22:46:18.051" v="217" actId="478"/>
          <ac:spMkLst>
            <pc:docMk/>
            <pc:sldMk cId="1961411574" sldId="259"/>
            <ac:spMk id="20" creationId="{BC2C4289-892A-1E20-4B73-1318597E9682}"/>
          </ac:spMkLst>
        </pc:spChg>
        <pc:spChg chg="add mod">
          <ac:chgData name="glin05@student.ubc.ca" userId="d89a5b81-e680-43f2-a710-abe7243126ff" providerId="ADAL" clId="{ACBBE848-0291-4614-86AA-219E500F9C0E}" dt="2023-07-27T22:47:18.623" v="239" actId="404"/>
          <ac:spMkLst>
            <pc:docMk/>
            <pc:sldMk cId="1961411574" sldId="259"/>
            <ac:spMk id="31" creationId="{63944440-CFFA-E532-6CFE-2F36346E0FA8}"/>
          </ac:spMkLst>
        </pc:spChg>
        <pc:spChg chg="add mod">
          <ac:chgData name="glin05@student.ubc.ca" userId="d89a5b81-e680-43f2-a710-abe7243126ff" providerId="ADAL" clId="{ACBBE848-0291-4614-86AA-219E500F9C0E}" dt="2023-07-27T22:47:37.406" v="258" actId="1076"/>
          <ac:spMkLst>
            <pc:docMk/>
            <pc:sldMk cId="1961411574" sldId="259"/>
            <ac:spMk id="32" creationId="{109E059B-6D95-E559-B896-F307DB0A26AB}"/>
          </ac:spMkLst>
        </pc:spChg>
        <pc:spChg chg="add mod">
          <ac:chgData name="glin05@student.ubc.ca" userId="d89a5b81-e680-43f2-a710-abe7243126ff" providerId="ADAL" clId="{ACBBE848-0291-4614-86AA-219E500F9C0E}" dt="2023-07-27T22:47:43.135" v="270" actId="20577"/>
          <ac:spMkLst>
            <pc:docMk/>
            <pc:sldMk cId="1961411574" sldId="259"/>
            <ac:spMk id="33" creationId="{726771A1-D95F-665C-3784-6E25FE8B445B}"/>
          </ac:spMkLst>
        </pc:spChg>
        <pc:grpChg chg="add mod">
          <ac:chgData name="glin05@student.ubc.ca" userId="d89a5b81-e680-43f2-a710-abe7243126ff" providerId="ADAL" clId="{ACBBE848-0291-4614-86AA-219E500F9C0E}" dt="2023-07-27T22:46:44.186" v="226" actId="14100"/>
          <ac:grpSpMkLst>
            <pc:docMk/>
            <pc:sldMk cId="1961411574" sldId="259"/>
            <ac:grpSpMk id="25" creationId="{E17344C9-5F06-1425-5F64-57050CF6B872}"/>
          </ac:grpSpMkLst>
        </pc:grpChg>
        <pc:picChg chg="add del mod modCrop">
          <ac:chgData name="glin05@student.ubc.ca" userId="d89a5b81-e680-43f2-a710-abe7243126ff" providerId="ADAL" clId="{ACBBE848-0291-4614-86AA-219E500F9C0E}" dt="2023-07-27T22:43:37.214" v="198" actId="1076"/>
          <ac:picMkLst>
            <pc:docMk/>
            <pc:sldMk cId="1961411574" sldId="259"/>
            <ac:picMk id="3" creationId="{B0CE05F8-9CB0-F4E2-5C97-597C4A4EE155}"/>
          </ac:picMkLst>
        </pc:picChg>
        <pc:picChg chg="add del mod">
          <ac:chgData name="glin05@student.ubc.ca" userId="d89a5b81-e680-43f2-a710-abe7243126ff" providerId="ADAL" clId="{ACBBE848-0291-4614-86AA-219E500F9C0E}" dt="2023-07-27T22:41:31.300" v="174"/>
          <ac:picMkLst>
            <pc:docMk/>
            <pc:sldMk cId="1961411574" sldId="259"/>
            <ac:picMk id="1025" creationId="{75E8BD5C-A59F-B3D6-7520-EFE79933051F}"/>
          </ac:picMkLst>
        </pc:picChg>
        <pc:cxnChg chg="add del">
          <ac:chgData name="glin05@student.ubc.ca" userId="d89a5b81-e680-43f2-a710-abe7243126ff" providerId="ADAL" clId="{ACBBE848-0291-4614-86AA-219E500F9C0E}" dt="2023-07-27T22:42:19.005" v="185" actId="11529"/>
          <ac:cxnSpMkLst>
            <pc:docMk/>
            <pc:sldMk cId="1961411574" sldId="259"/>
            <ac:cxnSpMk id="5" creationId="{B5F978C6-D995-1935-7A9D-7C90A8D8ACC5}"/>
          </ac:cxnSpMkLst>
        </pc:cxnChg>
        <pc:cxnChg chg="add del">
          <ac:chgData name="glin05@student.ubc.ca" userId="d89a5b81-e680-43f2-a710-abe7243126ff" providerId="ADAL" clId="{ACBBE848-0291-4614-86AA-219E500F9C0E}" dt="2023-07-27T22:42:27.930" v="187" actId="11529"/>
          <ac:cxnSpMkLst>
            <pc:docMk/>
            <pc:sldMk cId="1961411574" sldId="259"/>
            <ac:cxnSpMk id="7" creationId="{9EB12A93-500C-100F-F41F-24588983936A}"/>
          </ac:cxnSpMkLst>
        </pc:cxnChg>
        <pc:cxnChg chg="add del">
          <ac:chgData name="glin05@student.ubc.ca" userId="d89a5b81-e680-43f2-a710-abe7243126ff" providerId="ADAL" clId="{ACBBE848-0291-4614-86AA-219E500F9C0E}" dt="2023-07-27T22:42:58.070" v="193" actId="11529"/>
          <ac:cxnSpMkLst>
            <pc:docMk/>
            <pc:sldMk cId="1961411574" sldId="259"/>
            <ac:cxnSpMk id="11" creationId="{9B2306FB-E58A-6090-D0E7-37CB1E210197}"/>
          </ac:cxnSpMkLst>
        </pc:cxnChg>
        <pc:cxnChg chg="add mod">
          <ac:chgData name="glin05@student.ubc.ca" userId="d89a5b81-e680-43f2-a710-abe7243126ff" providerId="ADAL" clId="{ACBBE848-0291-4614-86AA-219E500F9C0E}" dt="2023-07-27T22:43:24.865" v="195" actId="13822"/>
          <ac:cxnSpMkLst>
            <pc:docMk/>
            <pc:sldMk cId="1961411574" sldId="259"/>
            <ac:cxnSpMk id="13" creationId="{0B3516DA-0D80-EA6E-BFCC-045E922117C3}"/>
          </ac:cxnSpMkLst>
        </pc:cxnChg>
        <pc:cxnChg chg="add mod">
          <ac:chgData name="glin05@student.ubc.ca" userId="d89a5b81-e680-43f2-a710-abe7243126ff" providerId="ADAL" clId="{ACBBE848-0291-4614-86AA-219E500F9C0E}" dt="2023-07-27T22:43:33.727" v="197" actId="13822"/>
          <ac:cxnSpMkLst>
            <pc:docMk/>
            <pc:sldMk cId="1961411574" sldId="259"/>
            <ac:cxnSpMk id="15" creationId="{30B4F89A-A9E3-FA36-9899-6E6F6FF65C8C}"/>
          </ac:cxnSpMkLst>
        </pc:cxnChg>
        <pc:cxnChg chg="add del">
          <ac:chgData name="glin05@student.ubc.ca" userId="d89a5b81-e680-43f2-a710-abe7243126ff" providerId="ADAL" clId="{ACBBE848-0291-4614-86AA-219E500F9C0E}" dt="2023-07-27T22:45:31.069" v="204" actId="11529"/>
          <ac:cxnSpMkLst>
            <pc:docMk/>
            <pc:sldMk cId="1961411574" sldId="259"/>
            <ac:cxnSpMk id="19" creationId="{FDA376BD-8576-0142-ED64-A99EE7994F80}"/>
          </ac:cxnSpMkLst>
        </pc:cxnChg>
        <pc:cxnChg chg="add mod">
          <ac:chgData name="glin05@student.ubc.ca" userId="d89a5b81-e680-43f2-a710-abe7243126ff" providerId="ADAL" clId="{ACBBE848-0291-4614-86AA-219E500F9C0E}" dt="2023-07-27T22:46:35.863" v="223" actId="164"/>
          <ac:cxnSpMkLst>
            <pc:docMk/>
            <pc:sldMk cId="1961411574" sldId="259"/>
            <ac:cxnSpMk id="21" creationId="{C7CFAEAC-A382-145B-7F38-18570F1C2140}"/>
          </ac:cxnSpMkLst>
        </pc:cxnChg>
        <pc:cxnChg chg="add mod">
          <ac:chgData name="glin05@student.ubc.ca" userId="d89a5b81-e680-43f2-a710-abe7243126ff" providerId="ADAL" clId="{ACBBE848-0291-4614-86AA-219E500F9C0E}" dt="2023-07-27T22:46:35.863" v="223" actId="164"/>
          <ac:cxnSpMkLst>
            <pc:docMk/>
            <pc:sldMk cId="1961411574" sldId="259"/>
            <ac:cxnSpMk id="23" creationId="{3AD01963-C670-FE58-0BB4-EFE27870AAC4}"/>
          </ac:cxnSpMkLst>
        </pc:cxnChg>
        <pc:cxnChg chg="add mod">
          <ac:chgData name="glin05@student.ubc.ca" userId="d89a5b81-e680-43f2-a710-abe7243126ff" providerId="ADAL" clId="{ACBBE848-0291-4614-86AA-219E500F9C0E}" dt="2023-07-27T22:47:05.786" v="232" actId="14100"/>
          <ac:cxnSpMkLst>
            <pc:docMk/>
            <pc:sldMk cId="1961411574" sldId="259"/>
            <ac:cxnSpMk id="26" creationId="{85DADA3A-9815-30F6-2DAD-8650C38FFF73}"/>
          </ac:cxnSpMkLst>
        </pc:cxnChg>
        <pc:cxnChg chg="add mod">
          <ac:chgData name="glin05@student.ubc.ca" userId="d89a5b81-e680-43f2-a710-abe7243126ff" providerId="ADAL" clId="{ACBBE848-0291-4614-86AA-219E500F9C0E}" dt="2023-07-27T22:47:02.728" v="231" actId="14100"/>
          <ac:cxnSpMkLst>
            <pc:docMk/>
            <pc:sldMk cId="1961411574" sldId="259"/>
            <ac:cxnSpMk id="28" creationId="{ED15C475-0311-5EC2-57C0-58ACD136604E}"/>
          </ac:cxnSpMkLst>
        </pc:cxnChg>
      </pc:sldChg>
      <pc:sldChg chg="addSp delSp modSp new mod">
        <pc:chgData name="glin05@student.ubc.ca" userId="d89a5b81-e680-43f2-a710-abe7243126ff" providerId="ADAL" clId="{ACBBE848-0291-4614-86AA-219E500F9C0E}" dt="2023-07-28T04:14:40.264" v="663" actId="1076"/>
        <pc:sldMkLst>
          <pc:docMk/>
          <pc:sldMk cId="981987493" sldId="260"/>
        </pc:sldMkLst>
        <pc:spChg chg="add mod topLvl">
          <ac:chgData name="glin05@student.ubc.ca" userId="d89a5b81-e680-43f2-a710-abe7243126ff" providerId="ADAL" clId="{ACBBE848-0291-4614-86AA-219E500F9C0E}" dt="2023-07-28T04:06:05.407" v="647" actId="164"/>
          <ac:spMkLst>
            <pc:docMk/>
            <pc:sldMk cId="981987493" sldId="260"/>
            <ac:spMk id="10" creationId="{061828E9-79CF-B6A3-D35C-49EE321EB56D}"/>
          </ac:spMkLst>
        </pc:spChg>
        <pc:spChg chg="add mod topLvl">
          <ac:chgData name="glin05@student.ubc.ca" userId="d89a5b81-e680-43f2-a710-abe7243126ff" providerId="ADAL" clId="{ACBBE848-0291-4614-86AA-219E500F9C0E}" dt="2023-07-28T04:14:40.264" v="663" actId="1076"/>
          <ac:spMkLst>
            <pc:docMk/>
            <pc:sldMk cId="981987493" sldId="260"/>
            <ac:spMk id="11" creationId="{E98455EA-0889-A0CC-165E-EE68F38CCA7D}"/>
          </ac:spMkLst>
        </pc:spChg>
        <pc:spChg chg="add del mod">
          <ac:chgData name="glin05@student.ubc.ca" userId="d89a5b81-e680-43f2-a710-abe7243126ff" providerId="ADAL" clId="{ACBBE848-0291-4614-86AA-219E500F9C0E}" dt="2023-07-28T04:06:21.139" v="653" actId="164"/>
          <ac:spMkLst>
            <pc:docMk/>
            <pc:sldMk cId="981987493" sldId="260"/>
            <ac:spMk id="37" creationId="{FEB5F5B1-E271-7401-3318-75951955FC51}"/>
          </ac:spMkLst>
        </pc:spChg>
        <pc:spChg chg="add mod">
          <ac:chgData name="glin05@student.ubc.ca" userId="d89a5b81-e680-43f2-a710-abe7243126ff" providerId="ADAL" clId="{ACBBE848-0291-4614-86AA-219E500F9C0E}" dt="2023-07-28T04:06:05.407" v="647" actId="164"/>
          <ac:spMkLst>
            <pc:docMk/>
            <pc:sldMk cId="981987493" sldId="260"/>
            <ac:spMk id="38" creationId="{106E3F17-D77F-5866-0B33-6133DA96BFC8}"/>
          </ac:spMkLst>
        </pc:spChg>
        <pc:spChg chg="add mod">
          <ac:chgData name="glin05@student.ubc.ca" userId="d89a5b81-e680-43f2-a710-abe7243126ff" providerId="ADAL" clId="{ACBBE848-0291-4614-86AA-219E500F9C0E}" dt="2023-07-28T04:06:05.407" v="647" actId="164"/>
          <ac:spMkLst>
            <pc:docMk/>
            <pc:sldMk cId="981987493" sldId="260"/>
            <ac:spMk id="39" creationId="{FDFC3E42-F6DE-469B-594E-DD25BF78FC76}"/>
          </ac:spMkLst>
        </pc:spChg>
        <pc:spChg chg="add del mod">
          <ac:chgData name="glin05@student.ubc.ca" userId="d89a5b81-e680-43f2-a710-abe7243126ff" providerId="ADAL" clId="{ACBBE848-0291-4614-86AA-219E500F9C0E}" dt="2023-07-28T04:05:10.649" v="622" actId="767"/>
          <ac:spMkLst>
            <pc:docMk/>
            <pc:sldMk cId="981987493" sldId="260"/>
            <ac:spMk id="47" creationId="{C744D12E-A0A5-B294-874A-9D6041FC532C}"/>
          </ac:spMkLst>
        </pc:spChg>
        <pc:spChg chg="add mod">
          <ac:chgData name="glin05@student.ubc.ca" userId="d89a5b81-e680-43f2-a710-abe7243126ff" providerId="ADAL" clId="{ACBBE848-0291-4614-86AA-219E500F9C0E}" dt="2023-07-28T04:06:05.407" v="647" actId="164"/>
          <ac:spMkLst>
            <pc:docMk/>
            <pc:sldMk cId="981987493" sldId="260"/>
            <ac:spMk id="48" creationId="{765AAAC3-2923-C526-5764-382B5E929F29}"/>
          </ac:spMkLst>
        </pc:spChg>
        <pc:spChg chg="add mod">
          <ac:chgData name="glin05@student.ubc.ca" userId="d89a5b81-e680-43f2-a710-abe7243126ff" providerId="ADAL" clId="{ACBBE848-0291-4614-86AA-219E500F9C0E}" dt="2023-07-28T04:06:05.407" v="647" actId="164"/>
          <ac:spMkLst>
            <pc:docMk/>
            <pc:sldMk cId="981987493" sldId="260"/>
            <ac:spMk id="49" creationId="{C5CE6F1B-287F-ACCB-6D13-EFD50A5113B8}"/>
          </ac:spMkLst>
        </pc:spChg>
        <pc:grpChg chg="add del mod">
          <ac:chgData name="glin05@student.ubc.ca" userId="d89a5b81-e680-43f2-a710-abe7243126ff" providerId="ADAL" clId="{ACBBE848-0291-4614-86AA-219E500F9C0E}" dt="2023-07-28T03:12:03.299" v="374" actId="165"/>
          <ac:grpSpMkLst>
            <pc:docMk/>
            <pc:sldMk cId="981987493" sldId="260"/>
            <ac:grpSpMk id="14" creationId="{1C3B750A-0BC8-D1B9-2C1D-198ADE3900BC}"/>
          </ac:grpSpMkLst>
        </pc:grpChg>
        <pc:grpChg chg="add del mod">
          <ac:chgData name="glin05@student.ubc.ca" userId="d89a5b81-e680-43f2-a710-abe7243126ff" providerId="ADAL" clId="{ACBBE848-0291-4614-86AA-219E500F9C0E}" dt="2023-07-28T03:11:09.794" v="366" actId="165"/>
          <ac:grpSpMkLst>
            <pc:docMk/>
            <pc:sldMk cId="981987493" sldId="260"/>
            <ac:grpSpMk id="15" creationId="{C2182C63-B5B0-4F13-C36F-85FEAA588B8B}"/>
          </ac:grpSpMkLst>
        </pc:grpChg>
        <pc:grpChg chg="add del mod topLvl">
          <ac:chgData name="glin05@student.ubc.ca" userId="d89a5b81-e680-43f2-a710-abe7243126ff" providerId="ADAL" clId="{ACBBE848-0291-4614-86AA-219E500F9C0E}" dt="2023-07-28T04:06:05.407" v="647" actId="164"/>
          <ac:grpSpMkLst>
            <pc:docMk/>
            <pc:sldMk cId="981987493" sldId="260"/>
            <ac:grpSpMk id="16" creationId="{86AC80EA-1C73-27EB-B46E-249083A139DB}"/>
          </ac:grpSpMkLst>
        </pc:grpChg>
        <pc:grpChg chg="add del mod">
          <ac:chgData name="glin05@student.ubc.ca" userId="d89a5b81-e680-43f2-a710-abe7243126ff" providerId="ADAL" clId="{ACBBE848-0291-4614-86AA-219E500F9C0E}" dt="2023-07-28T03:19:01.274" v="415" actId="165"/>
          <ac:grpSpMkLst>
            <pc:docMk/>
            <pc:sldMk cId="981987493" sldId="260"/>
            <ac:grpSpMk id="31" creationId="{58D8A9D1-9565-41C4-2186-59034630D663}"/>
          </ac:grpSpMkLst>
        </pc:grpChg>
        <pc:grpChg chg="add del mod">
          <ac:chgData name="glin05@student.ubc.ca" userId="d89a5b81-e680-43f2-a710-abe7243126ff" providerId="ADAL" clId="{ACBBE848-0291-4614-86AA-219E500F9C0E}" dt="2023-07-28T03:21:04.731" v="438" actId="165"/>
          <ac:grpSpMkLst>
            <pc:docMk/>
            <pc:sldMk cId="981987493" sldId="260"/>
            <ac:grpSpMk id="36" creationId="{495B67C6-F05C-82F2-4F19-778FD37357B1}"/>
          </ac:grpSpMkLst>
        </pc:grpChg>
        <pc:grpChg chg="add mod">
          <ac:chgData name="glin05@student.ubc.ca" userId="d89a5b81-e680-43f2-a710-abe7243126ff" providerId="ADAL" clId="{ACBBE848-0291-4614-86AA-219E500F9C0E}" dt="2023-07-28T04:06:21.139" v="653" actId="164"/>
          <ac:grpSpMkLst>
            <pc:docMk/>
            <pc:sldMk cId="981987493" sldId="260"/>
            <ac:grpSpMk id="51" creationId="{8BBC6C02-6FD2-977F-90CC-A30DE0342D03}"/>
          </ac:grpSpMkLst>
        </pc:grpChg>
        <pc:grpChg chg="add mod">
          <ac:chgData name="glin05@student.ubc.ca" userId="d89a5b81-e680-43f2-a710-abe7243126ff" providerId="ADAL" clId="{ACBBE848-0291-4614-86AA-219E500F9C0E}" dt="2023-07-28T04:06:31.928" v="657" actId="14100"/>
          <ac:grpSpMkLst>
            <pc:docMk/>
            <pc:sldMk cId="981987493" sldId="260"/>
            <ac:grpSpMk id="52" creationId="{2A04183A-F50C-C16A-E223-1CA2F8A9DB18}"/>
          </ac:grpSpMkLst>
        </pc:grpChg>
        <pc:picChg chg="add mod ord topLvl modCrop">
          <ac:chgData name="glin05@student.ubc.ca" userId="d89a5b81-e680-43f2-a710-abe7243126ff" providerId="ADAL" clId="{ACBBE848-0291-4614-86AA-219E500F9C0E}" dt="2023-07-28T03:21:04.731" v="438" actId="165"/>
          <ac:picMkLst>
            <pc:docMk/>
            <pc:sldMk cId="981987493" sldId="260"/>
            <ac:picMk id="3" creationId="{1EFA01F2-DD0E-2DC0-72ED-3DCBB49EAD07}"/>
          </ac:picMkLst>
        </pc:picChg>
        <pc:picChg chg="add mod topLvl modCrop">
          <ac:chgData name="glin05@student.ubc.ca" userId="d89a5b81-e680-43f2-a710-abe7243126ff" providerId="ADAL" clId="{ACBBE848-0291-4614-86AA-219E500F9C0E}" dt="2023-07-28T03:21:04.731" v="438" actId="165"/>
          <ac:picMkLst>
            <pc:docMk/>
            <pc:sldMk cId="981987493" sldId="260"/>
            <ac:picMk id="5" creationId="{D37C8FD9-8AB9-04C7-BAB6-A72C13D9325D}"/>
          </ac:picMkLst>
        </pc:picChg>
        <pc:picChg chg="add mod topLvl modCrop">
          <ac:chgData name="glin05@student.ubc.ca" userId="d89a5b81-e680-43f2-a710-abe7243126ff" providerId="ADAL" clId="{ACBBE848-0291-4614-86AA-219E500F9C0E}" dt="2023-07-28T04:06:05.407" v="647" actId="164"/>
          <ac:picMkLst>
            <pc:docMk/>
            <pc:sldMk cId="981987493" sldId="260"/>
            <ac:picMk id="7" creationId="{9B2521E4-BDFD-CB0E-9723-A5FD55C5002A}"/>
          </ac:picMkLst>
        </pc:picChg>
        <pc:picChg chg="add del mod topLvl">
          <ac:chgData name="glin05@student.ubc.ca" userId="d89a5b81-e680-43f2-a710-abe7243126ff" providerId="ADAL" clId="{ACBBE848-0291-4614-86AA-219E500F9C0E}" dt="2023-07-28T03:22:50.176" v="522" actId="478"/>
          <ac:picMkLst>
            <pc:docMk/>
            <pc:sldMk cId="981987493" sldId="260"/>
            <ac:picMk id="30" creationId="{637F23AE-AE20-C9F0-18C3-BF4DD40E85DB}"/>
          </ac:picMkLst>
        </pc:picChg>
        <pc:picChg chg="add mod">
          <ac:chgData name="glin05@student.ubc.ca" userId="d89a5b81-e680-43f2-a710-abe7243126ff" providerId="ADAL" clId="{ACBBE848-0291-4614-86AA-219E500F9C0E}" dt="2023-07-28T04:06:05.407" v="647" actId="164"/>
          <ac:picMkLst>
            <pc:docMk/>
            <pc:sldMk cId="981987493" sldId="260"/>
            <ac:picMk id="34" creationId="{52C9E81A-4733-3125-2C09-E77E7A8ADAD2}"/>
          </ac:picMkLst>
        </pc:picChg>
        <pc:picChg chg="add mod">
          <ac:chgData name="glin05@student.ubc.ca" userId="d89a5b81-e680-43f2-a710-abe7243126ff" providerId="ADAL" clId="{ACBBE848-0291-4614-86AA-219E500F9C0E}" dt="2023-07-28T04:08:39.520" v="662" actId="1076"/>
          <ac:picMkLst>
            <pc:docMk/>
            <pc:sldMk cId="981987493" sldId="260"/>
            <ac:picMk id="54" creationId="{7BC16344-D299-F1E4-0530-127D1883F4C3}"/>
          </ac:picMkLst>
        </pc:picChg>
        <pc:cxnChg chg="add del mod">
          <ac:chgData name="glin05@student.ubc.ca" userId="d89a5b81-e680-43f2-a710-abe7243126ff" providerId="ADAL" clId="{ACBBE848-0291-4614-86AA-219E500F9C0E}" dt="2023-07-28T03:07:32.638" v="334" actId="478"/>
          <ac:cxnSpMkLst>
            <pc:docMk/>
            <pc:sldMk cId="981987493" sldId="260"/>
            <ac:cxnSpMk id="9" creationId="{3E1A740C-5678-57FF-A417-32DF96672EE0}"/>
          </ac:cxnSpMkLst>
        </pc:cxnChg>
        <pc:cxnChg chg="add del mod topLvl">
          <ac:chgData name="glin05@student.ubc.ca" userId="d89a5b81-e680-43f2-a710-abe7243126ff" providerId="ADAL" clId="{ACBBE848-0291-4614-86AA-219E500F9C0E}" dt="2023-07-28T03:12:04.960" v="375" actId="478"/>
          <ac:cxnSpMkLst>
            <pc:docMk/>
            <pc:sldMk cId="981987493" sldId="260"/>
            <ac:cxnSpMk id="12" creationId="{547CF3D5-F094-5460-D230-BCAE418CA70F}"/>
          </ac:cxnSpMkLst>
        </pc:cxnChg>
        <pc:cxnChg chg="add del mod topLvl">
          <ac:chgData name="glin05@student.ubc.ca" userId="d89a5b81-e680-43f2-a710-abe7243126ff" providerId="ADAL" clId="{ACBBE848-0291-4614-86AA-219E500F9C0E}" dt="2023-07-28T03:24:28.269" v="571" actId="478"/>
          <ac:cxnSpMkLst>
            <pc:docMk/>
            <pc:sldMk cId="981987493" sldId="260"/>
            <ac:cxnSpMk id="13" creationId="{8309DD0B-2EAA-1F75-9898-C268BB37A3D4}"/>
          </ac:cxnSpMkLst>
        </pc:cxnChg>
        <pc:cxnChg chg="add del mod topLvl">
          <ac:chgData name="glin05@student.ubc.ca" userId="d89a5b81-e680-43f2-a710-abe7243126ff" providerId="ADAL" clId="{ACBBE848-0291-4614-86AA-219E500F9C0E}" dt="2023-07-28T03:24:59.915" v="579" actId="478"/>
          <ac:cxnSpMkLst>
            <pc:docMk/>
            <pc:sldMk cId="981987493" sldId="260"/>
            <ac:cxnSpMk id="19" creationId="{8E6E4A31-F845-C754-4BB4-E26D260D7208}"/>
          </ac:cxnSpMkLst>
        </pc:cxnChg>
        <pc:cxnChg chg="add mod topLvl">
          <ac:chgData name="glin05@student.ubc.ca" userId="d89a5b81-e680-43f2-a710-abe7243126ff" providerId="ADAL" clId="{ACBBE848-0291-4614-86AA-219E500F9C0E}" dt="2023-07-28T04:06:05.407" v="647" actId="164"/>
          <ac:cxnSpMkLst>
            <pc:docMk/>
            <pc:sldMk cId="981987493" sldId="260"/>
            <ac:cxnSpMk id="21" creationId="{DEDFF008-4ECF-45A6-216F-8A44887CC9EA}"/>
          </ac:cxnSpMkLst>
        </pc:cxnChg>
        <pc:cxnChg chg="add mod topLvl">
          <ac:chgData name="glin05@student.ubc.ca" userId="d89a5b81-e680-43f2-a710-abe7243126ff" providerId="ADAL" clId="{ACBBE848-0291-4614-86AA-219E500F9C0E}" dt="2023-07-28T04:06:05.407" v="647" actId="164"/>
          <ac:cxnSpMkLst>
            <pc:docMk/>
            <pc:sldMk cId="981987493" sldId="260"/>
            <ac:cxnSpMk id="25" creationId="{8AB116FB-E92E-E501-5B41-5D228A40A287}"/>
          </ac:cxnSpMkLst>
        </pc:cxnChg>
      </pc:sldChg>
      <pc:sldChg chg="addSp delSp modSp new mod">
        <pc:chgData name="glin05@student.ubc.ca" userId="d89a5b81-e680-43f2-a710-abe7243126ff" providerId="ADAL" clId="{ACBBE848-0291-4614-86AA-219E500F9C0E}" dt="2023-07-31T04:37:25.211" v="799" actId="1076"/>
        <pc:sldMkLst>
          <pc:docMk/>
          <pc:sldMk cId="3199381769" sldId="261"/>
        </pc:sldMkLst>
        <pc:spChg chg="add del">
          <ac:chgData name="glin05@student.ubc.ca" userId="d89a5b81-e680-43f2-a710-abe7243126ff" providerId="ADAL" clId="{ACBBE848-0291-4614-86AA-219E500F9C0E}" dt="2023-07-31T04:32:28.865" v="699" actId="22"/>
          <ac:spMkLst>
            <pc:docMk/>
            <pc:sldMk cId="3199381769" sldId="261"/>
            <ac:spMk id="9" creationId="{4424D041-9A7C-46EB-CC7F-9A46DF2F170A}"/>
          </ac:spMkLst>
        </pc:spChg>
        <pc:spChg chg="add mod">
          <ac:chgData name="glin05@student.ubc.ca" userId="d89a5b81-e680-43f2-a710-abe7243126ff" providerId="ADAL" clId="{ACBBE848-0291-4614-86AA-219E500F9C0E}" dt="2023-07-31T04:37:20.094" v="798" actId="1076"/>
          <ac:spMkLst>
            <pc:docMk/>
            <pc:sldMk cId="3199381769" sldId="261"/>
            <ac:spMk id="14" creationId="{50B51693-8BDE-7B12-F691-14A416A7875B}"/>
          </ac:spMkLst>
        </pc:spChg>
        <pc:spChg chg="add mod">
          <ac:chgData name="glin05@student.ubc.ca" userId="d89a5b81-e680-43f2-a710-abe7243126ff" providerId="ADAL" clId="{ACBBE848-0291-4614-86AA-219E500F9C0E}" dt="2023-07-31T04:37:25.211" v="799" actId="1076"/>
          <ac:spMkLst>
            <pc:docMk/>
            <pc:sldMk cId="3199381769" sldId="261"/>
            <ac:spMk id="15" creationId="{8EB3125E-4955-F161-C337-BBD6279C02D3}"/>
          </ac:spMkLst>
        </pc:spChg>
        <pc:picChg chg="add del mod">
          <ac:chgData name="glin05@student.ubc.ca" userId="d89a5b81-e680-43f2-a710-abe7243126ff" providerId="ADAL" clId="{ACBBE848-0291-4614-86AA-219E500F9C0E}" dt="2023-07-30T05:21:18.996" v="674" actId="478"/>
          <ac:picMkLst>
            <pc:docMk/>
            <pc:sldMk cId="3199381769" sldId="261"/>
            <ac:picMk id="3" creationId="{68EEAFAF-47C1-7EE2-E641-F77FF1CBF790}"/>
          </ac:picMkLst>
        </pc:picChg>
        <pc:picChg chg="add del mod">
          <ac:chgData name="glin05@student.ubc.ca" userId="d89a5b81-e680-43f2-a710-abe7243126ff" providerId="ADAL" clId="{ACBBE848-0291-4614-86AA-219E500F9C0E}" dt="2023-07-31T04:32:26.824" v="697"/>
          <ac:picMkLst>
            <pc:docMk/>
            <pc:sldMk cId="3199381769" sldId="261"/>
            <ac:picMk id="3" creationId="{A51B4B4E-1CF5-CE90-B5BF-2C083B9004B9}"/>
          </ac:picMkLst>
        </pc:picChg>
        <pc:picChg chg="add del mod">
          <ac:chgData name="glin05@student.ubc.ca" userId="d89a5b81-e680-43f2-a710-abe7243126ff" providerId="ADAL" clId="{ACBBE848-0291-4614-86AA-219E500F9C0E}" dt="2023-07-31T04:31:50.470" v="684" actId="478"/>
          <ac:picMkLst>
            <pc:docMk/>
            <pc:sldMk cId="3199381769" sldId="261"/>
            <ac:picMk id="4" creationId="{B27F7C78-5B5C-5CA4-BC45-0E9271B15629}"/>
          </ac:picMkLst>
        </pc:picChg>
        <pc:picChg chg="add del mod">
          <ac:chgData name="glin05@student.ubc.ca" userId="d89a5b81-e680-43f2-a710-abe7243126ff" providerId="ADAL" clId="{ACBBE848-0291-4614-86AA-219E500F9C0E}" dt="2023-07-30T05:21:19.321" v="675" actId="478"/>
          <ac:picMkLst>
            <pc:docMk/>
            <pc:sldMk cId="3199381769" sldId="261"/>
            <ac:picMk id="5" creationId="{5677CB14-DC6F-E8CD-BE35-876039A8BDD6}"/>
          </ac:picMkLst>
        </pc:picChg>
        <pc:picChg chg="add del mod modCrop">
          <ac:chgData name="glin05@student.ubc.ca" userId="d89a5b81-e680-43f2-a710-abe7243126ff" providerId="ADAL" clId="{ACBBE848-0291-4614-86AA-219E500F9C0E}" dt="2023-07-31T04:32:26.824" v="697"/>
          <ac:picMkLst>
            <pc:docMk/>
            <pc:sldMk cId="3199381769" sldId="261"/>
            <ac:picMk id="6" creationId="{9D6CE368-67C6-6D5F-579A-F8E4D9F1E0F1}"/>
          </ac:picMkLst>
        </pc:picChg>
        <pc:picChg chg="add del mod">
          <ac:chgData name="glin05@student.ubc.ca" userId="d89a5b81-e680-43f2-a710-abe7243126ff" providerId="ADAL" clId="{ACBBE848-0291-4614-86AA-219E500F9C0E}" dt="2023-07-31T04:31:50.470" v="684" actId="478"/>
          <ac:picMkLst>
            <pc:docMk/>
            <pc:sldMk cId="3199381769" sldId="261"/>
            <ac:picMk id="7" creationId="{E945C6EA-EFB7-4553-B339-90F194666717}"/>
          </ac:picMkLst>
        </pc:picChg>
        <pc:picChg chg="add mod modCrop">
          <ac:chgData name="glin05@student.ubc.ca" userId="d89a5b81-e680-43f2-a710-abe7243126ff" providerId="ADAL" clId="{ACBBE848-0291-4614-86AA-219E500F9C0E}" dt="2023-07-31T04:36:22.319" v="718" actId="1076"/>
          <ac:picMkLst>
            <pc:docMk/>
            <pc:sldMk cId="3199381769" sldId="261"/>
            <ac:picMk id="11" creationId="{B60243E5-10E8-2711-5792-EC2E7A26CA79}"/>
          </ac:picMkLst>
        </pc:picChg>
        <pc:picChg chg="add mod modCrop">
          <ac:chgData name="glin05@student.ubc.ca" userId="d89a5b81-e680-43f2-a710-abe7243126ff" providerId="ADAL" clId="{ACBBE848-0291-4614-86AA-219E500F9C0E}" dt="2023-07-31T04:35:27.515" v="709" actId="1076"/>
          <ac:picMkLst>
            <pc:docMk/>
            <pc:sldMk cId="3199381769" sldId="261"/>
            <ac:picMk id="13" creationId="{B251C12C-4D4B-DE83-DB46-DF516BB7F6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FCAD-3C8F-D032-B5E2-8A1C74A67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086C-EAA9-F0F9-2E3D-ADD5EABA8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2C9B-7B3F-FA1A-8621-03CB5375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A38E-7FF6-698B-446F-DF8EDF36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5092-6243-9624-E002-618EA68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9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235B-FFB6-2D55-6F70-223DBEB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EF82-1246-CD1D-DDD7-81DE84C0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05FB-A711-7239-FC65-7D972CE8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56D1-1603-6A00-13A9-5608ABDD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8432-B81C-314B-6445-FCC279DA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306D-753C-1951-A60B-8C6B6DBB6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079E7-4FF3-0478-E6F9-873AD69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8C89-ABF9-7FE7-E99C-8BB63682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9A-A9D5-3BCE-D0C9-5DBC3991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0B4D-83B9-87E8-FF4B-49D4DCC5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4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BD47-D08B-46E3-1287-8C4C3DF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E2C0-3FEE-514D-5BA1-4FE2BE41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207E-3DC3-17AE-8EAF-DD2143F1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6593-D59D-BC55-9459-BAD3EB09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327F-836E-5DE8-DC9C-E3C98B5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8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4BFF-843B-FD9A-2976-2BE5BEBC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5B87-FD96-4E0E-A37D-F202A1A2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8071-FEBE-1892-E563-4DEC6B5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E662-5DA7-53F0-BDAD-E24F8603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D0AC0-6CF2-8F67-8183-FE4D9DAD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5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4704-8F28-04E5-5388-D3B4CD33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5023-1634-DB60-6DC9-A393475C2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AB494-1265-7069-7C04-13A9C61D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3BBA-E85E-847E-85A4-B01CA19D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0C64-93EE-E690-296C-0D049F5C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A7666-1E94-A3DB-656A-33317CB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51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AD14-AF90-770D-7A55-F969082A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88B5-723A-8F34-B287-5E5CD166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85D6F-076F-4E5E-470E-1A043EF0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8B90F-78F0-CF6A-21AD-3C65DD2C1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429F-57C4-8332-8642-A7A9502FE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2CBDF-4C2C-0EEF-10D9-90F02305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AB25F-7A3A-5E98-2399-D97F5306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C071C-BCBE-16DE-727B-94186F9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07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21EA-30CF-3C6F-D95A-B88AF4BC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211C6-52EC-4870-0A46-CC867404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F1140-B8B5-A7A2-DFCD-5BB50B04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12411-AF8C-1AB2-8764-D0758D6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23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1A611-894D-8CAF-85E4-43AA8545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E0C3C-8E80-32FA-92BA-C5635DEF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6BA4-78A9-AAD7-FF0D-F0633183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51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F5B3-AA78-2E1D-D395-9AB417B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E8E5-46D3-9A81-825C-C50A25E7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107B-1957-EC52-1E96-3EE1A59C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CC17-B52C-C3B6-83C8-7837537D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0EAE-BE9F-CCB5-54BD-9AF8E36C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DD54-8C0E-581A-D565-5B52CE1F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88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3BD8-F54F-5685-8D3A-486D5CF1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A69E3-E5E9-E471-77B1-4FF2A7D7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8B3F-463C-B091-B658-003CCD492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84B9E-801C-9498-3AC6-384E9BC5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95BE-EE5E-EAA8-95BE-A85125C1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0B19-B271-B688-4057-DB8BE462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DBFFE-0B4A-6A51-20B2-D8F055F8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EA3F8-3D26-A9FA-93F6-B3A213F1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DF74-E833-C0C6-9C70-B494477C1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115E-A160-44FF-BBC9-D7E784141583}" type="datetimeFigureOut">
              <a:rPr lang="en-CA" smtClean="0"/>
              <a:t>2023-07-30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68D3-FF2C-E786-4E8E-8DEF7AD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6B2C-3EB1-488C-9DBB-D6AE436C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49D1-28A7-4160-82FD-971E5CE61E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0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969B34D-A6C6-4D32-43DF-1851C4D96277}"/>
              </a:ext>
            </a:extLst>
          </p:cNvPr>
          <p:cNvGrpSpPr/>
          <p:nvPr/>
        </p:nvGrpSpPr>
        <p:grpSpPr>
          <a:xfrm>
            <a:off x="932276" y="75235"/>
            <a:ext cx="10106660" cy="6707530"/>
            <a:chOff x="1932940" y="75235"/>
            <a:chExt cx="10106660" cy="67075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87E6BC-9889-6E5D-43E4-A8EF8118CD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99148" y="75235"/>
              <a:ext cx="8940452" cy="6707530"/>
              <a:chOff x="1644116" y="-1246888"/>
              <a:chExt cx="9469850" cy="7104708"/>
            </a:xfrm>
          </p:grpSpPr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8F556C12-A1E5-2AE1-432E-CF1B302782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9840" y="-1246888"/>
                <a:ext cx="4695724" cy="352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067CEB1C-B15D-357C-2686-E0FCD7C35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116" y="-1219200"/>
                <a:ext cx="4695724" cy="352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C7BE701-C796-3AAF-CD9D-63B1E438C9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8243" y="2332299"/>
                <a:ext cx="4695723" cy="3525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5">
                <a:extLst>
                  <a:ext uri="{FF2B5EF4-FFF2-40B4-BE49-F238E27FC236}">
                    <a16:creationId xmlns:a16="http://schemas.microsoft.com/office/drawing/2014/main" id="{0B41EE42-115C-C7C5-EDEB-28457E432E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116" y="2332300"/>
                <a:ext cx="4695724" cy="352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D8E482-A982-59F7-7432-81D4F3595231}"/>
                </a:ext>
              </a:extLst>
            </p:cNvPr>
            <p:cNvSpPr txBox="1"/>
            <p:nvPr/>
          </p:nvSpPr>
          <p:spPr>
            <a:xfrm>
              <a:off x="1932940" y="1416287"/>
              <a:ext cx="1735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Without windowing</a:t>
              </a:r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667AC5-BA31-E461-9243-4E9E0A08A425}"/>
                </a:ext>
              </a:extLst>
            </p:cNvPr>
            <p:cNvSpPr txBox="1"/>
            <p:nvPr/>
          </p:nvSpPr>
          <p:spPr>
            <a:xfrm>
              <a:off x="1932940" y="4795382"/>
              <a:ext cx="1735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</a:t>
              </a:r>
            </a:p>
            <a:p>
              <a:r>
                <a:rPr lang="en-US" dirty="0"/>
                <a:t>windowing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44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B0CE05F8-9CB0-F4E2-5C97-597C4A4EE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5" t="30892" r="13040" b="33751"/>
          <a:stretch/>
        </p:blipFill>
        <p:spPr>
          <a:xfrm>
            <a:off x="1686910" y="1947040"/>
            <a:ext cx="8915400" cy="21441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3516DA-0D80-EA6E-BFCC-045E922117C3}"/>
              </a:ext>
            </a:extLst>
          </p:cNvPr>
          <p:cNvCxnSpPr/>
          <p:nvPr/>
        </p:nvCxnSpPr>
        <p:spPr>
          <a:xfrm flipV="1">
            <a:off x="1481959" y="1072055"/>
            <a:ext cx="0" cy="343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4F89A-A9E3-FA36-9899-6E6F6FF65C8C}"/>
              </a:ext>
            </a:extLst>
          </p:cNvPr>
          <p:cNvCxnSpPr/>
          <p:nvPr/>
        </p:nvCxnSpPr>
        <p:spPr>
          <a:xfrm>
            <a:off x="1481959" y="4505325"/>
            <a:ext cx="9120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7344C9-5F06-1425-5F64-57050CF6B872}"/>
              </a:ext>
            </a:extLst>
          </p:cNvPr>
          <p:cNvGrpSpPr/>
          <p:nvPr/>
        </p:nvGrpSpPr>
        <p:grpSpPr>
          <a:xfrm>
            <a:off x="1768471" y="1790733"/>
            <a:ext cx="2675512" cy="665305"/>
            <a:chOff x="1634359" y="1224455"/>
            <a:chExt cx="4366391" cy="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CFAEAC-A382-145B-7F38-18570F1C2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359" y="1224455"/>
              <a:ext cx="3663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D01963-C670-FE58-0BB4-EFE27870AAC4}"/>
                </a:ext>
              </a:extLst>
            </p:cNvPr>
            <p:cNvCxnSpPr>
              <a:cxnSpLocks/>
            </p:cNvCxnSpPr>
            <p:nvPr/>
          </p:nvCxnSpPr>
          <p:spPr>
            <a:xfrm>
              <a:off x="3800094" y="1224455"/>
              <a:ext cx="22006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DADA3A-9815-30F6-2DAD-8650C38FFF73}"/>
              </a:ext>
            </a:extLst>
          </p:cNvPr>
          <p:cNvCxnSpPr>
            <a:cxnSpLocks/>
          </p:cNvCxnSpPr>
          <p:nvPr/>
        </p:nvCxnSpPr>
        <p:spPr>
          <a:xfrm flipH="1">
            <a:off x="4694551" y="1224455"/>
            <a:ext cx="1220294" cy="19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15C475-0311-5EC2-57C0-58ACD136604E}"/>
              </a:ext>
            </a:extLst>
          </p:cNvPr>
          <p:cNvCxnSpPr>
            <a:cxnSpLocks/>
          </p:cNvCxnSpPr>
          <p:nvPr/>
        </p:nvCxnSpPr>
        <p:spPr>
          <a:xfrm>
            <a:off x="5914845" y="1224455"/>
            <a:ext cx="1567864" cy="22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944440-CFFA-E532-6CFE-2F36346E0FA8}"/>
              </a:ext>
            </a:extLst>
          </p:cNvPr>
          <p:cNvSpPr txBox="1"/>
          <p:nvPr/>
        </p:nvSpPr>
        <p:spPr>
          <a:xfrm>
            <a:off x="10027920" y="4655820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  <a:endParaRPr lang="en-CA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E059B-6D95-E559-B896-F307DB0A26AB}"/>
              </a:ext>
            </a:extLst>
          </p:cNvPr>
          <p:cNvSpPr txBox="1"/>
          <p:nvPr/>
        </p:nvSpPr>
        <p:spPr>
          <a:xfrm>
            <a:off x="5461177" y="838525"/>
            <a:ext cx="146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Discontinuity</a:t>
            </a:r>
            <a:endParaRPr lang="en-CA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6771A1-D95F-665C-3784-6E25FE8B445B}"/>
              </a:ext>
            </a:extLst>
          </p:cNvPr>
          <p:cNvSpPr txBox="1"/>
          <p:nvPr/>
        </p:nvSpPr>
        <p:spPr>
          <a:xfrm>
            <a:off x="2552869" y="1423504"/>
            <a:ext cx="146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 Period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9614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A04183A-F50C-C16A-E223-1CA2F8A9DB18}"/>
              </a:ext>
            </a:extLst>
          </p:cNvPr>
          <p:cNvGrpSpPr/>
          <p:nvPr/>
        </p:nvGrpSpPr>
        <p:grpSpPr>
          <a:xfrm>
            <a:off x="2686155" y="257508"/>
            <a:ext cx="5623081" cy="6232568"/>
            <a:chOff x="2686155" y="257508"/>
            <a:chExt cx="5623081" cy="623256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B5F5B1-E271-7401-3318-75951955FC51}"/>
                </a:ext>
              </a:extLst>
            </p:cNvPr>
            <p:cNvSpPr txBox="1"/>
            <p:nvPr/>
          </p:nvSpPr>
          <p:spPr>
            <a:xfrm>
              <a:off x="2686155" y="2335092"/>
              <a:ext cx="62444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720" dirty="0">
                  <a:latin typeface="Arial" panose="020B0604020202020204" pitchFamily="34" charset="0"/>
                  <a:cs typeface="Arial" panose="020B0604020202020204" pitchFamily="34" charset="0"/>
                </a:rPr>
                <a:t>5000</a:t>
              </a: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CA" sz="720" dirty="0">
                  <a:latin typeface="Arial" panose="020B0604020202020204" pitchFamily="34" charset="0"/>
                  <a:cs typeface="Arial" panose="020B0604020202020204" pitchFamily="34" charset="0"/>
                </a:rPr>
                <a:t>4000</a:t>
              </a: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CA" sz="720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CA" sz="720" dirty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CA" sz="72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CA" sz="72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CA" sz="720" dirty="0"/>
            </a:p>
            <a:p>
              <a:pPr algn="r"/>
              <a:endParaRPr lang="en-CA" sz="72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BC6C02-6FD2-977F-90CC-A30DE0342D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2502" y="257508"/>
              <a:ext cx="5596734" cy="5652996"/>
              <a:chOff x="2712502" y="257508"/>
              <a:chExt cx="5596734" cy="5652996"/>
            </a:xfrm>
          </p:grpSpPr>
          <p:pic>
            <p:nvPicPr>
              <p:cNvPr id="7" name="Picture 6" descr="Blue lines on a white background&#10;&#10;Description automatically generated">
                <a:extLst>
                  <a:ext uri="{FF2B5EF4-FFF2-40B4-BE49-F238E27FC236}">
                    <a16:creationId xmlns:a16="http://schemas.microsoft.com/office/drawing/2014/main" id="{9B2521E4-BDFD-CB0E-9723-A5FD55C50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88" t="11236" r="13130" b="17393"/>
              <a:stretch/>
            </p:blipFill>
            <p:spPr>
              <a:xfrm>
                <a:off x="3561270" y="257508"/>
                <a:ext cx="3805688" cy="1287966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1828E9-79CF-B6A3-D35C-49EE321EB56D}"/>
                  </a:ext>
                </a:extLst>
              </p:cNvPr>
              <p:cNvSpPr/>
              <p:nvPr/>
            </p:nvSpPr>
            <p:spPr>
              <a:xfrm>
                <a:off x="3697727" y="504698"/>
                <a:ext cx="1199136" cy="7935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8455EA-0889-A0CC-165E-EE68F38CCA7D}"/>
                  </a:ext>
                </a:extLst>
              </p:cNvPr>
              <p:cNvSpPr/>
              <p:nvPr/>
            </p:nvSpPr>
            <p:spPr>
              <a:xfrm>
                <a:off x="4527294" y="506476"/>
                <a:ext cx="1199136" cy="7935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accent5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EDFF008-4ECF-45A6-216F-8A44887CC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4410" y="1298284"/>
                <a:ext cx="404211" cy="909657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B116FB-E92E-E501-5B41-5D228A40A2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949" y="1298284"/>
                <a:ext cx="1460080" cy="96541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6AC80EA-1C73-27EB-B46E-249083A139DB}"/>
                  </a:ext>
                </a:extLst>
              </p:cNvPr>
              <p:cNvGrpSpPr/>
              <p:nvPr/>
            </p:nvGrpSpPr>
            <p:grpSpPr>
              <a:xfrm>
                <a:off x="3338026" y="2368550"/>
                <a:ext cx="443790" cy="3502930"/>
                <a:chOff x="3518545" y="2993970"/>
                <a:chExt cx="638284" cy="319786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EFA01F2-DD0E-2DC0-72ED-3DCBB49EAD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34" t="23464" r="585" b="18311"/>
                <a:stretch/>
              </p:blipFill>
              <p:spPr>
                <a:xfrm rot="16200000" flipV="1">
                  <a:off x="2077097" y="4435419"/>
                  <a:ext cx="3197861" cy="314965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37C8FD9-8AB9-04C7-BAB6-A72C13D932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93" t="8363" r="512" b="5453"/>
                <a:stretch/>
              </p:blipFill>
              <p:spPr>
                <a:xfrm rot="16200000">
                  <a:off x="2396239" y="4431242"/>
                  <a:ext cx="3197862" cy="323318"/>
                </a:xfrm>
                <a:prstGeom prst="rect">
                  <a:avLst/>
                </a:prstGeom>
              </p:spPr>
            </p:pic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2C9E81A-4733-3125-2C09-E77E7A8AD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958" y="2338424"/>
                <a:ext cx="443790" cy="357208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6E3F17-D77F-5866-0B33-6133DA96BFC8}"/>
                  </a:ext>
                </a:extLst>
              </p:cNvPr>
              <p:cNvSpPr txBox="1"/>
              <p:nvPr/>
            </p:nvSpPr>
            <p:spPr>
              <a:xfrm rot="10800000">
                <a:off x="2712503" y="3365088"/>
                <a:ext cx="276999" cy="134430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CA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Frequency (Hz)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DFC3E42-F6DE-469B-594E-DD25BF78FC76}"/>
                  </a:ext>
                </a:extLst>
              </p:cNvPr>
              <p:cNvSpPr/>
              <p:nvPr/>
            </p:nvSpPr>
            <p:spPr>
              <a:xfrm>
                <a:off x="3338025" y="2371744"/>
                <a:ext cx="3885120" cy="350292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5AAAC3-2923-C526-5764-382B5E929F29}"/>
                  </a:ext>
                </a:extLst>
              </p:cNvPr>
              <p:cNvSpPr txBox="1"/>
              <p:nvPr/>
            </p:nvSpPr>
            <p:spPr>
              <a:xfrm>
                <a:off x="7366958" y="762991"/>
                <a:ext cx="9422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x(n)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CE6F1B-287F-ACCB-6D13-EFD50A5113B8}"/>
                  </a:ext>
                </a:extLst>
              </p:cNvPr>
              <p:cNvSpPr txBox="1"/>
              <p:nvPr/>
            </p:nvSpPr>
            <p:spPr>
              <a:xfrm>
                <a:off x="2712502" y="1599708"/>
                <a:ext cx="9422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DFT</a:t>
                </a:r>
              </a:p>
            </p:txBody>
          </p:sp>
        </p:grp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7BC16344-D299-F1E4-0530-127D1883F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958" y="2296612"/>
            <a:ext cx="427987" cy="36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yellow sound waves&#10;&#10;Description automatically generated">
            <a:extLst>
              <a:ext uri="{FF2B5EF4-FFF2-40B4-BE49-F238E27FC236}">
                <a16:creationId xmlns:a16="http://schemas.microsoft.com/office/drawing/2014/main" id="{B60243E5-10E8-2711-5792-EC2E7A26C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8" t="27951" r="48542" b="12658"/>
          <a:stretch/>
        </p:blipFill>
        <p:spPr>
          <a:xfrm>
            <a:off x="6328530" y="2255519"/>
            <a:ext cx="4754880" cy="3718561"/>
          </a:xfrm>
          <a:prstGeom prst="rect">
            <a:avLst/>
          </a:prstGeom>
        </p:spPr>
      </p:pic>
      <p:pic>
        <p:nvPicPr>
          <p:cNvPr id="13" name="Picture 12" descr="A blue and yellow sound waves&#10;&#10;Description automatically generated">
            <a:extLst>
              <a:ext uri="{FF2B5EF4-FFF2-40B4-BE49-F238E27FC236}">
                <a16:creationId xmlns:a16="http://schemas.microsoft.com/office/drawing/2014/main" id="{B251C12C-4D4B-DE83-DB46-DF516BB7F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27850" r="47584" b="12759"/>
          <a:stretch/>
        </p:blipFill>
        <p:spPr>
          <a:xfrm>
            <a:off x="721360" y="2255520"/>
            <a:ext cx="4754880" cy="3718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B51693-8BDE-7B12-F691-14A416A7875B}"/>
              </a:ext>
            </a:extLst>
          </p:cNvPr>
          <p:cNvSpPr txBox="1"/>
          <p:nvPr/>
        </p:nvSpPr>
        <p:spPr>
          <a:xfrm>
            <a:off x="1602117" y="1613140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 Spectrogram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3125E-4955-F161-C337-BBD6279C02D3}"/>
              </a:ext>
            </a:extLst>
          </p:cNvPr>
          <p:cNvSpPr txBox="1"/>
          <p:nvPr/>
        </p:nvSpPr>
        <p:spPr>
          <a:xfrm>
            <a:off x="7596519" y="1613140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MATLAB Spectrogram</a:t>
            </a:r>
          </a:p>
        </p:txBody>
      </p:sp>
    </p:spTree>
    <p:extLst>
      <p:ext uri="{BB962C8B-B14F-4D97-AF65-F5344CB8AC3E}">
        <p14:creationId xmlns:p14="http://schemas.microsoft.com/office/powerpoint/2010/main" val="31993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glin05@student.ubc.ca</dc:creator>
  <cp:lastModifiedBy>glin05@student.ubc.ca</cp:lastModifiedBy>
  <cp:revision>1</cp:revision>
  <dcterms:created xsi:type="dcterms:W3CDTF">2023-07-27T22:19:56Z</dcterms:created>
  <dcterms:modified xsi:type="dcterms:W3CDTF">2023-07-31T04:37:25Z</dcterms:modified>
</cp:coreProperties>
</file>