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87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D05E3-B8D6-475B-AB5E-1A662C37FB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EAD7F6-9FE1-40BC-AA21-BD65A21295FB}">
      <dgm:prSet/>
      <dgm:spPr/>
      <dgm:t>
        <a:bodyPr/>
        <a:lstStyle/>
        <a:p>
          <a:r>
            <a:rPr lang="en-US" dirty="0"/>
            <a:t>- Many people use this website for back-end development using NodeJS.</a:t>
          </a:r>
        </a:p>
      </dgm:t>
    </dgm:pt>
    <dgm:pt modelId="{6D8B79C9-5313-4186-86BB-7C4EF473B8A4}" type="parTrans" cxnId="{82C2808C-4CC5-42D7-B3B6-6757E5A33E56}">
      <dgm:prSet/>
      <dgm:spPr/>
      <dgm:t>
        <a:bodyPr/>
        <a:lstStyle/>
        <a:p>
          <a:endParaRPr lang="en-US"/>
        </a:p>
      </dgm:t>
    </dgm:pt>
    <dgm:pt modelId="{87A25A1E-382D-45BB-B4BC-C849CB3248F4}" type="sibTrans" cxnId="{82C2808C-4CC5-42D7-B3B6-6757E5A33E56}">
      <dgm:prSet/>
      <dgm:spPr/>
      <dgm:t>
        <a:bodyPr/>
        <a:lstStyle/>
        <a:p>
          <a:endParaRPr lang="en-US"/>
        </a:p>
      </dgm:t>
    </dgm:pt>
    <dgm:pt modelId="{210659A3-77E6-4E7B-B066-2205CA567E18}">
      <dgm:prSet/>
      <dgm:spPr/>
      <dgm:t>
        <a:bodyPr/>
        <a:lstStyle/>
        <a:p>
          <a:r>
            <a:rPr lang="en-US" dirty="0"/>
            <a:t>- Lack of testing which results in weak learning outcomes.</a:t>
          </a:r>
        </a:p>
      </dgm:t>
    </dgm:pt>
    <dgm:pt modelId="{C1C2EBA8-44B8-4F6E-82C9-15146CDF1705}" type="parTrans" cxnId="{CB26C900-AA75-480A-953E-BD9D412ABB07}">
      <dgm:prSet/>
      <dgm:spPr/>
      <dgm:t>
        <a:bodyPr/>
        <a:lstStyle/>
        <a:p>
          <a:endParaRPr lang="en-US"/>
        </a:p>
      </dgm:t>
    </dgm:pt>
    <dgm:pt modelId="{8421D68A-AA7E-4514-96E1-878A7716151E}" type="sibTrans" cxnId="{CB26C900-AA75-480A-953E-BD9D412ABB07}">
      <dgm:prSet/>
      <dgm:spPr/>
      <dgm:t>
        <a:bodyPr/>
        <a:lstStyle/>
        <a:p>
          <a:endParaRPr lang="en-US"/>
        </a:p>
      </dgm:t>
    </dgm:pt>
    <dgm:pt modelId="{32D2D2CB-E162-46B5-BFBD-797BDF8A9C5B}">
      <dgm:prSet/>
      <dgm:spPr/>
      <dgm:t>
        <a:bodyPr/>
        <a:lstStyle/>
        <a:p>
          <a:r>
            <a:rPr lang="en-US" dirty="0"/>
            <a:t>- All current solutions are just random testing.</a:t>
          </a:r>
        </a:p>
      </dgm:t>
    </dgm:pt>
    <dgm:pt modelId="{696DA211-91D5-4797-87D7-3B24DD621EE1}" type="parTrans" cxnId="{74549233-533D-4991-A9EB-3D2B1DD049F7}">
      <dgm:prSet/>
      <dgm:spPr/>
      <dgm:t>
        <a:bodyPr/>
        <a:lstStyle/>
        <a:p>
          <a:endParaRPr lang="en-US"/>
        </a:p>
      </dgm:t>
    </dgm:pt>
    <dgm:pt modelId="{5352F0E5-AF6C-4F48-8DB2-908220A9DCD7}" type="sibTrans" cxnId="{74549233-533D-4991-A9EB-3D2B1DD049F7}">
      <dgm:prSet/>
      <dgm:spPr/>
      <dgm:t>
        <a:bodyPr/>
        <a:lstStyle/>
        <a:p>
          <a:endParaRPr lang="en-US"/>
        </a:p>
      </dgm:t>
    </dgm:pt>
    <dgm:pt modelId="{995D6D46-E56B-4777-8CAC-84C36CBEAC58}">
      <dgm:prSet/>
      <dgm:spPr/>
      <dgm:t>
        <a:bodyPr/>
        <a:lstStyle/>
        <a:p>
          <a:r>
            <a:rPr lang="en-US" dirty="0"/>
            <a:t>- Time is wasted identifying bugs.</a:t>
          </a:r>
        </a:p>
      </dgm:t>
    </dgm:pt>
    <dgm:pt modelId="{86D8E70B-D6FE-4817-97BC-DD6B687708E5}" type="parTrans" cxnId="{2BCBA5B0-436D-42D2-BB03-E2A091002EBD}">
      <dgm:prSet/>
      <dgm:spPr/>
      <dgm:t>
        <a:bodyPr/>
        <a:lstStyle/>
        <a:p>
          <a:endParaRPr lang="en-US"/>
        </a:p>
      </dgm:t>
    </dgm:pt>
    <dgm:pt modelId="{65559FE6-6AE6-4892-88A6-CDCBD6401CDA}" type="sibTrans" cxnId="{2BCBA5B0-436D-42D2-BB03-E2A091002EBD}">
      <dgm:prSet/>
      <dgm:spPr/>
      <dgm:t>
        <a:bodyPr/>
        <a:lstStyle/>
        <a:p>
          <a:endParaRPr lang="en-US"/>
        </a:p>
      </dgm:t>
    </dgm:pt>
    <dgm:pt modelId="{B318D864-99C6-43E8-8F60-9D9B23CB3490}" type="pres">
      <dgm:prSet presAssocID="{7D1D05E3-B8D6-475B-AB5E-1A662C37FBD8}" presName="root" presStyleCnt="0">
        <dgm:presLayoutVars>
          <dgm:dir/>
          <dgm:resizeHandles val="exact"/>
        </dgm:presLayoutVars>
      </dgm:prSet>
      <dgm:spPr/>
    </dgm:pt>
    <dgm:pt modelId="{1A5A5844-6599-44D7-9AA0-9610C51FF1F9}" type="pres">
      <dgm:prSet presAssocID="{D6EAD7F6-9FE1-40BC-AA21-BD65A21295FB}" presName="compNode" presStyleCnt="0"/>
      <dgm:spPr/>
    </dgm:pt>
    <dgm:pt modelId="{091EAE69-24F4-4401-A3B8-CC27BF25FF7F}" type="pres">
      <dgm:prSet presAssocID="{D6EAD7F6-9FE1-40BC-AA21-BD65A21295FB}" presName="bgRect" presStyleLbl="bgShp" presStyleIdx="0" presStyleCnt="4"/>
      <dgm:spPr/>
    </dgm:pt>
    <dgm:pt modelId="{4058C436-8169-4F00-9981-A67590627AA2}" type="pres">
      <dgm:prSet presAssocID="{D6EAD7F6-9FE1-40BC-AA21-BD65A21295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985922A8-C25B-44A4-8BB3-349A05B6E7FA}" type="pres">
      <dgm:prSet presAssocID="{D6EAD7F6-9FE1-40BC-AA21-BD65A21295FB}" presName="spaceRect" presStyleCnt="0"/>
      <dgm:spPr/>
    </dgm:pt>
    <dgm:pt modelId="{E854DC43-BBB6-4D18-A775-49FEBB8A1AAD}" type="pres">
      <dgm:prSet presAssocID="{D6EAD7F6-9FE1-40BC-AA21-BD65A21295FB}" presName="parTx" presStyleLbl="revTx" presStyleIdx="0" presStyleCnt="4">
        <dgm:presLayoutVars>
          <dgm:chMax val="0"/>
          <dgm:chPref val="0"/>
        </dgm:presLayoutVars>
      </dgm:prSet>
      <dgm:spPr/>
    </dgm:pt>
    <dgm:pt modelId="{9414906F-61F5-4C5B-8A7C-22478930F922}" type="pres">
      <dgm:prSet presAssocID="{87A25A1E-382D-45BB-B4BC-C849CB3248F4}" presName="sibTrans" presStyleCnt="0"/>
      <dgm:spPr/>
    </dgm:pt>
    <dgm:pt modelId="{9FD2246F-6938-48B0-9AF2-6CCEDEF76064}" type="pres">
      <dgm:prSet presAssocID="{210659A3-77E6-4E7B-B066-2205CA567E18}" presName="compNode" presStyleCnt="0"/>
      <dgm:spPr/>
    </dgm:pt>
    <dgm:pt modelId="{70FED505-4869-4118-99BE-CF1D41D581B3}" type="pres">
      <dgm:prSet presAssocID="{210659A3-77E6-4E7B-B066-2205CA567E18}" presName="bgRect" presStyleLbl="bgShp" presStyleIdx="1" presStyleCnt="4"/>
      <dgm:spPr/>
    </dgm:pt>
    <dgm:pt modelId="{F9E1094D-3241-4E25-B5F2-93CF45070EB4}" type="pres">
      <dgm:prSet presAssocID="{210659A3-77E6-4E7B-B066-2205CA567E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31B19F-31B6-454D-911D-2C860FF820DD}" type="pres">
      <dgm:prSet presAssocID="{210659A3-77E6-4E7B-B066-2205CA567E18}" presName="spaceRect" presStyleCnt="0"/>
      <dgm:spPr/>
    </dgm:pt>
    <dgm:pt modelId="{12FFC08B-1589-4348-B630-1C4372999B76}" type="pres">
      <dgm:prSet presAssocID="{210659A3-77E6-4E7B-B066-2205CA567E18}" presName="parTx" presStyleLbl="revTx" presStyleIdx="1" presStyleCnt="4">
        <dgm:presLayoutVars>
          <dgm:chMax val="0"/>
          <dgm:chPref val="0"/>
        </dgm:presLayoutVars>
      </dgm:prSet>
      <dgm:spPr/>
    </dgm:pt>
    <dgm:pt modelId="{F3853271-70E9-4F87-AFF3-D32760EA311A}" type="pres">
      <dgm:prSet presAssocID="{8421D68A-AA7E-4514-96E1-878A7716151E}" presName="sibTrans" presStyleCnt="0"/>
      <dgm:spPr/>
    </dgm:pt>
    <dgm:pt modelId="{6C0BAC89-D720-45C4-A7EE-8EA72FB45D0B}" type="pres">
      <dgm:prSet presAssocID="{32D2D2CB-E162-46B5-BFBD-797BDF8A9C5B}" presName="compNode" presStyleCnt="0"/>
      <dgm:spPr/>
    </dgm:pt>
    <dgm:pt modelId="{82D2E5DF-C37B-479E-9494-B45B6E0F120E}" type="pres">
      <dgm:prSet presAssocID="{32D2D2CB-E162-46B5-BFBD-797BDF8A9C5B}" presName="bgRect" presStyleLbl="bgShp" presStyleIdx="2" presStyleCnt="4"/>
      <dgm:spPr/>
    </dgm:pt>
    <dgm:pt modelId="{69873A60-155C-4998-90AB-9DB55150DFA2}" type="pres">
      <dgm:prSet presAssocID="{32D2D2CB-E162-46B5-BFBD-797BDF8A9C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E0DE002-D9F1-4CD6-ADF4-3E06EEBFBA9E}" type="pres">
      <dgm:prSet presAssocID="{32D2D2CB-E162-46B5-BFBD-797BDF8A9C5B}" presName="spaceRect" presStyleCnt="0"/>
      <dgm:spPr/>
    </dgm:pt>
    <dgm:pt modelId="{982F39BE-ED42-4154-9FC6-ED2738388796}" type="pres">
      <dgm:prSet presAssocID="{32D2D2CB-E162-46B5-BFBD-797BDF8A9C5B}" presName="parTx" presStyleLbl="revTx" presStyleIdx="2" presStyleCnt="4">
        <dgm:presLayoutVars>
          <dgm:chMax val="0"/>
          <dgm:chPref val="0"/>
        </dgm:presLayoutVars>
      </dgm:prSet>
      <dgm:spPr/>
    </dgm:pt>
    <dgm:pt modelId="{A834A09A-2F80-4D09-A840-1D0BB186A565}" type="pres">
      <dgm:prSet presAssocID="{5352F0E5-AF6C-4F48-8DB2-908220A9DCD7}" presName="sibTrans" presStyleCnt="0"/>
      <dgm:spPr/>
    </dgm:pt>
    <dgm:pt modelId="{C1E502B3-8E49-45F0-B7F1-213A409DA551}" type="pres">
      <dgm:prSet presAssocID="{995D6D46-E56B-4777-8CAC-84C36CBEAC58}" presName="compNode" presStyleCnt="0"/>
      <dgm:spPr/>
    </dgm:pt>
    <dgm:pt modelId="{028C7DA6-D477-43B5-BD75-08D93860AEC7}" type="pres">
      <dgm:prSet presAssocID="{995D6D46-E56B-4777-8CAC-84C36CBEAC58}" presName="bgRect" presStyleLbl="bgShp" presStyleIdx="3" presStyleCnt="4"/>
      <dgm:spPr/>
    </dgm:pt>
    <dgm:pt modelId="{6E3FEE7D-AE92-4819-B710-0D7BC2E114E6}" type="pres">
      <dgm:prSet presAssocID="{995D6D46-E56B-4777-8CAC-84C36CBEAC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A9B1B8-CBB6-4F9A-8E30-A0D74E14638C}" type="pres">
      <dgm:prSet presAssocID="{995D6D46-E56B-4777-8CAC-84C36CBEAC58}" presName="spaceRect" presStyleCnt="0"/>
      <dgm:spPr/>
    </dgm:pt>
    <dgm:pt modelId="{57E1EA1F-E27D-44DD-9789-E1F3205AF962}" type="pres">
      <dgm:prSet presAssocID="{995D6D46-E56B-4777-8CAC-84C36CBEAC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26C900-AA75-480A-953E-BD9D412ABB07}" srcId="{7D1D05E3-B8D6-475B-AB5E-1A662C37FBD8}" destId="{210659A3-77E6-4E7B-B066-2205CA567E18}" srcOrd="1" destOrd="0" parTransId="{C1C2EBA8-44B8-4F6E-82C9-15146CDF1705}" sibTransId="{8421D68A-AA7E-4514-96E1-878A7716151E}"/>
    <dgm:cxn modelId="{74549233-533D-4991-A9EB-3D2B1DD049F7}" srcId="{7D1D05E3-B8D6-475B-AB5E-1A662C37FBD8}" destId="{32D2D2CB-E162-46B5-BFBD-797BDF8A9C5B}" srcOrd="2" destOrd="0" parTransId="{696DA211-91D5-4797-87D7-3B24DD621EE1}" sibTransId="{5352F0E5-AF6C-4F48-8DB2-908220A9DCD7}"/>
    <dgm:cxn modelId="{386DA25D-C3C4-4FFA-A9FF-68D2959FFED9}" type="presOf" srcId="{210659A3-77E6-4E7B-B066-2205CA567E18}" destId="{12FFC08B-1589-4348-B630-1C4372999B76}" srcOrd="0" destOrd="0" presId="urn:microsoft.com/office/officeart/2018/2/layout/IconVerticalSolidList"/>
    <dgm:cxn modelId="{D70B7841-13AB-459B-AA32-3C243C9732D7}" type="presOf" srcId="{32D2D2CB-E162-46B5-BFBD-797BDF8A9C5B}" destId="{982F39BE-ED42-4154-9FC6-ED2738388796}" srcOrd="0" destOrd="0" presId="urn:microsoft.com/office/officeart/2018/2/layout/IconVerticalSolidList"/>
    <dgm:cxn modelId="{D1481A62-67AC-4099-8408-B4C985DDD9D0}" type="presOf" srcId="{D6EAD7F6-9FE1-40BC-AA21-BD65A21295FB}" destId="{E854DC43-BBB6-4D18-A775-49FEBB8A1AAD}" srcOrd="0" destOrd="0" presId="urn:microsoft.com/office/officeart/2018/2/layout/IconVerticalSolidList"/>
    <dgm:cxn modelId="{8471C146-6897-4D72-A867-47B1F7950278}" type="presOf" srcId="{995D6D46-E56B-4777-8CAC-84C36CBEAC58}" destId="{57E1EA1F-E27D-44DD-9789-E1F3205AF962}" srcOrd="0" destOrd="0" presId="urn:microsoft.com/office/officeart/2018/2/layout/IconVerticalSolidList"/>
    <dgm:cxn modelId="{82C2808C-4CC5-42D7-B3B6-6757E5A33E56}" srcId="{7D1D05E3-B8D6-475B-AB5E-1A662C37FBD8}" destId="{D6EAD7F6-9FE1-40BC-AA21-BD65A21295FB}" srcOrd="0" destOrd="0" parTransId="{6D8B79C9-5313-4186-86BB-7C4EF473B8A4}" sibTransId="{87A25A1E-382D-45BB-B4BC-C849CB3248F4}"/>
    <dgm:cxn modelId="{2BCBA5B0-436D-42D2-BB03-E2A091002EBD}" srcId="{7D1D05E3-B8D6-475B-AB5E-1A662C37FBD8}" destId="{995D6D46-E56B-4777-8CAC-84C36CBEAC58}" srcOrd="3" destOrd="0" parTransId="{86D8E70B-D6FE-4817-97BC-DD6B687708E5}" sibTransId="{65559FE6-6AE6-4892-88A6-CDCBD6401CDA}"/>
    <dgm:cxn modelId="{0B40E4C0-D09D-4D3C-91B2-CB99F2FFF240}" type="presOf" srcId="{7D1D05E3-B8D6-475B-AB5E-1A662C37FBD8}" destId="{B318D864-99C6-43E8-8F60-9D9B23CB3490}" srcOrd="0" destOrd="0" presId="urn:microsoft.com/office/officeart/2018/2/layout/IconVerticalSolidList"/>
    <dgm:cxn modelId="{997CC7E1-27EE-4693-B883-786C84B5808C}" type="presParOf" srcId="{B318D864-99C6-43E8-8F60-9D9B23CB3490}" destId="{1A5A5844-6599-44D7-9AA0-9610C51FF1F9}" srcOrd="0" destOrd="0" presId="urn:microsoft.com/office/officeart/2018/2/layout/IconVerticalSolidList"/>
    <dgm:cxn modelId="{5FE44ED9-AB87-4D13-980B-0CCDC00F9730}" type="presParOf" srcId="{1A5A5844-6599-44D7-9AA0-9610C51FF1F9}" destId="{091EAE69-24F4-4401-A3B8-CC27BF25FF7F}" srcOrd="0" destOrd="0" presId="urn:microsoft.com/office/officeart/2018/2/layout/IconVerticalSolidList"/>
    <dgm:cxn modelId="{09E27332-0AFC-4F06-9732-5626ED6E4CBF}" type="presParOf" srcId="{1A5A5844-6599-44D7-9AA0-9610C51FF1F9}" destId="{4058C436-8169-4F00-9981-A67590627AA2}" srcOrd="1" destOrd="0" presId="urn:microsoft.com/office/officeart/2018/2/layout/IconVerticalSolidList"/>
    <dgm:cxn modelId="{F7D24A58-EBD1-48B3-B83C-D1343556FB20}" type="presParOf" srcId="{1A5A5844-6599-44D7-9AA0-9610C51FF1F9}" destId="{985922A8-C25B-44A4-8BB3-349A05B6E7FA}" srcOrd="2" destOrd="0" presId="urn:microsoft.com/office/officeart/2018/2/layout/IconVerticalSolidList"/>
    <dgm:cxn modelId="{10FFD609-122C-402E-987E-E7F6286C5BB8}" type="presParOf" srcId="{1A5A5844-6599-44D7-9AA0-9610C51FF1F9}" destId="{E854DC43-BBB6-4D18-A775-49FEBB8A1AAD}" srcOrd="3" destOrd="0" presId="urn:microsoft.com/office/officeart/2018/2/layout/IconVerticalSolidList"/>
    <dgm:cxn modelId="{EA6C288C-BCAB-401B-BA1B-CBD2E9513203}" type="presParOf" srcId="{B318D864-99C6-43E8-8F60-9D9B23CB3490}" destId="{9414906F-61F5-4C5B-8A7C-22478930F922}" srcOrd="1" destOrd="0" presId="urn:microsoft.com/office/officeart/2018/2/layout/IconVerticalSolidList"/>
    <dgm:cxn modelId="{C5F4F762-F206-4FEA-B5FD-C187CF79F528}" type="presParOf" srcId="{B318D864-99C6-43E8-8F60-9D9B23CB3490}" destId="{9FD2246F-6938-48B0-9AF2-6CCEDEF76064}" srcOrd="2" destOrd="0" presId="urn:microsoft.com/office/officeart/2018/2/layout/IconVerticalSolidList"/>
    <dgm:cxn modelId="{A6438A68-F616-4BAB-B520-34463B61934A}" type="presParOf" srcId="{9FD2246F-6938-48B0-9AF2-6CCEDEF76064}" destId="{70FED505-4869-4118-99BE-CF1D41D581B3}" srcOrd="0" destOrd="0" presId="urn:microsoft.com/office/officeart/2018/2/layout/IconVerticalSolidList"/>
    <dgm:cxn modelId="{133FCADD-DFC6-4B18-AD1C-0BB549EA5328}" type="presParOf" srcId="{9FD2246F-6938-48B0-9AF2-6CCEDEF76064}" destId="{F9E1094D-3241-4E25-B5F2-93CF45070EB4}" srcOrd="1" destOrd="0" presId="urn:microsoft.com/office/officeart/2018/2/layout/IconVerticalSolidList"/>
    <dgm:cxn modelId="{783EEEB9-FCED-4C6D-A2E6-5FE3B22F69CB}" type="presParOf" srcId="{9FD2246F-6938-48B0-9AF2-6CCEDEF76064}" destId="{0C31B19F-31B6-454D-911D-2C860FF820DD}" srcOrd="2" destOrd="0" presId="urn:microsoft.com/office/officeart/2018/2/layout/IconVerticalSolidList"/>
    <dgm:cxn modelId="{AFBAB36E-A2DF-4E1A-83D3-565D8D4B9057}" type="presParOf" srcId="{9FD2246F-6938-48B0-9AF2-6CCEDEF76064}" destId="{12FFC08B-1589-4348-B630-1C4372999B76}" srcOrd="3" destOrd="0" presId="urn:microsoft.com/office/officeart/2018/2/layout/IconVerticalSolidList"/>
    <dgm:cxn modelId="{DA87D4B4-7A03-47CA-A4AC-25E49A83D5CD}" type="presParOf" srcId="{B318D864-99C6-43E8-8F60-9D9B23CB3490}" destId="{F3853271-70E9-4F87-AFF3-D32760EA311A}" srcOrd="3" destOrd="0" presId="urn:microsoft.com/office/officeart/2018/2/layout/IconVerticalSolidList"/>
    <dgm:cxn modelId="{C174D513-DB62-48B1-AFE3-03EAC02C7A3A}" type="presParOf" srcId="{B318D864-99C6-43E8-8F60-9D9B23CB3490}" destId="{6C0BAC89-D720-45C4-A7EE-8EA72FB45D0B}" srcOrd="4" destOrd="0" presId="urn:microsoft.com/office/officeart/2018/2/layout/IconVerticalSolidList"/>
    <dgm:cxn modelId="{B33BB388-5798-46F2-8965-24B0B824D186}" type="presParOf" srcId="{6C0BAC89-D720-45C4-A7EE-8EA72FB45D0B}" destId="{82D2E5DF-C37B-479E-9494-B45B6E0F120E}" srcOrd="0" destOrd="0" presId="urn:microsoft.com/office/officeart/2018/2/layout/IconVerticalSolidList"/>
    <dgm:cxn modelId="{6BEA6808-EBFB-4175-9DDF-1FED2094ABB6}" type="presParOf" srcId="{6C0BAC89-D720-45C4-A7EE-8EA72FB45D0B}" destId="{69873A60-155C-4998-90AB-9DB55150DFA2}" srcOrd="1" destOrd="0" presId="urn:microsoft.com/office/officeart/2018/2/layout/IconVerticalSolidList"/>
    <dgm:cxn modelId="{3C93A4A3-6F3F-4E26-861C-71026599D4BE}" type="presParOf" srcId="{6C0BAC89-D720-45C4-A7EE-8EA72FB45D0B}" destId="{EE0DE002-D9F1-4CD6-ADF4-3E06EEBFBA9E}" srcOrd="2" destOrd="0" presId="urn:microsoft.com/office/officeart/2018/2/layout/IconVerticalSolidList"/>
    <dgm:cxn modelId="{7BC1E83E-14D6-435F-B1B5-D7022FB9EB46}" type="presParOf" srcId="{6C0BAC89-D720-45C4-A7EE-8EA72FB45D0B}" destId="{982F39BE-ED42-4154-9FC6-ED2738388796}" srcOrd="3" destOrd="0" presId="urn:microsoft.com/office/officeart/2018/2/layout/IconVerticalSolidList"/>
    <dgm:cxn modelId="{FCC61B3C-D09E-4418-917F-4E7F3933AE0D}" type="presParOf" srcId="{B318D864-99C6-43E8-8F60-9D9B23CB3490}" destId="{A834A09A-2F80-4D09-A840-1D0BB186A565}" srcOrd="5" destOrd="0" presId="urn:microsoft.com/office/officeart/2018/2/layout/IconVerticalSolidList"/>
    <dgm:cxn modelId="{776D9CFC-DE52-4A95-B98A-ABE3F4FC222A}" type="presParOf" srcId="{B318D864-99C6-43E8-8F60-9D9B23CB3490}" destId="{C1E502B3-8E49-45F0-B7F1-213A409DA551}" srcOrd="6" destOrd="0" presId="urn:microsoft.com/office/officeart/2018/2/layout/IconVerticalSolidList"/>
    <dgm:cxn modelId="{05BC1F6B-1089-4337-ABCE-7B78C629F85C}" type="presParOf" srcId="{C1E502B3-8E49-45F0-B7F1-213A409DA551}" destId="{028C7DA6-D477-43B5-BD75-08D93860AEC7}" srcOrd="0" destOrd="0" presId="urn:microsoft.com/office/officeart/2018/2/layout/IconVerticalSolidList"/>
    <dgm:cxn modelId="{936EA3C9-A94E-4809-99DE-50DACA15B157}" type="presParOf" srcId="{C1E502B3-8E49-45F0-B7F1-213A409DA551}" destId="{6E3FEE7D-AE92-4819-B710-0D7BC2E114E6}" srcOrd="1" destOrd="0" presId="urn:microsoft.com/office/officeart/2018/2/layout/IconVerticalSolidList"/>
    <dgm:cxn modelId="{02FDDDAF-3787-46BE-AD2D-564E53AAB731}" type="presParOf" srcId="{C1E502B3-8E49-45F0-B7F1-213A409DA551}" destId="{2DA9B1B8-CBB6-4F9A-8E30-A0D74E14638C}" srcOrd="2" destOrd="0" presId="urn:microsoft.com/office/officeart/2018/2/layout/IconVerticalSolidList"/>
    <dgm:cxn modelId="{08BEBE58-C17F-4A78-9393-2BD1A298CB3B}" type="presParOf" srcId="{C1E502B3-8E49-45F0-B7F1-213A409DA551}" destId="{57E1EA1F-E27D-44DD-9789-E1F3205AF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33FC66-F102-4874-8EC1-D551AF5B02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47B083-42FE-43DE-991B-2F4E0FD197EC}">
      <dgm:prSet/>
      <dgm:spPr/>
      <dgm:t>
        <a:bodyPr/>
        <a:lstStyle/>
        <a:p>
          <a:r>
            <a:rPr lang="en-US" dirty="0" err="1"/>
            <a:t>Natours</a:t>
          </a:r>
          <a:r>
            <a:rPr lang="en-US" dirty="0"/>
            <a:t> Test is designed to Test  website operations.</a:t>
          </a:r>
        </a:p>
      </dgm:t>
    </dgm:pt>
    <dgm:pt modelId="{C0432E8F-53FD-4CE2-A29C-A6EC365C2551}" type="parTrans" cxnId="{63BE7ED4-0525-4EC4-867A-6BCB66CB19C5}">
      <dgm:prSet/>
      <dgm:spPr/>
      <dgm:t>
        <a:bodyPr/>
        <a:lstStyle/>
        <a:p>
          <a:endParaRPr lang="en-US"/>
        </a:p>
      </dgm:t>
    </dgm:pt>
    <dgm:pt modelId="{D60CC737-E294-4F6D-9B55-7A60F504580F}" type="sibTrans" cxnId="{63BE7ED4-0525-4EC4-867A-6BCB66CB19C5}">
      <dgm:prSet/>
      <dgm:spPr/>
      <dgm:t>
        <a:bodyPr/>
        <a:lstStyle/>
        <a:p>
          <a:endParaRPr lang="en-US"/>
        </a:p>
      </dgm:t>
    </dgm:pt>
    <dgm:pt modelId="{C5419B39-C42C-449C-9D23-012E8B234256}">
      <dgm:prSet/>
      <dgm:spPr/>
      <dgm:t>
        <a:bodyPr/>
        <a:lstStyle/>
        <a:p>
          <a:r>
            <a:rPr lang="en-US" dirty="0"/>
            <a:t>Putting all tests for the website in the same place.</a:t>
          </a:r>
        </a:p>
      </dgm:t>
    </dgm:pt>
    <dgm:pt modelId="{54912480-6EBE-4F54-9682-687D6044E6B8}" type="parTrans" cxnId="{1B3C3AFD-0A06-462D-AAE4-29B7C0ED4F0F}">
      <dgm:prSet/>
      <dgm:spPr/>
      <dgm:t>
        <a:bodyPr/>
        <a:lstStyle/>
        <a:p>
          <a:endParaRPr lang="en-US"/>
        </a:p>
      </dgm:t>
    </dgm:pt>
    <dgm:pt modelId="{DEC3E0BD-5D6E-4DB2-8AAD-4997759A31EC}" type="sibTrans" cxnId="{1B3C3AFD-0A06-462D-AAE4-29B7C0ED4F0F}">
      <dgm:prSet/>
      <dgm:spPr/>
      <dgm:t>
        <a:bodyPr/>
        <a:lstStyle/>
        <a:p>
          <a:endParaRPr lang="en-US"/>
        </a:p>
      </dgm:t>
    </dgm:pt>
    <dgm:pt modelId="{77C0211A-1E8D-4D4A-ADC0-6F0B8E920298}">
      <dgm:prSet/>
      <dgm:spPr/>
      <dgm:t>
        <a:bodyPr/>
        <a:lstStyle/>
        <a:p>
          <a:r>
            <a:rPr lang="en-US" dirty="0"/>
            <a:t>Ease of use combined with good documentation to rerun tests.</a:t>
          </a:r>
        </a:p>
      </dgm:t>
    </dgm:pt>
    <dgm:pt modelId="{8A366DCE-C5D4-4542-8133-6E7965539F65}" type="parTrans" cxnId="{1B103379-0CE4-44EF-B01A-A1723C398E80}">
      <dgm:prSet/>
      <dgm:spPr/>
      <dgm:t>
        <a:bodyPr/>
        <a:lstStyle/>
        <a:p>
          <a:endParaRPr lang="en-US"/>
        </a:p>
      </dgm:t>
    </dgm:pt>
    <dgm:pt modelId="{5AF6A536-2E71-4202-8A23-3567F351C7C1}" type="sibTrans" cxnId="{1B103379-0CE4-44EF-B01A-A1723C398E80}">
      <dgm:prSet/>
      <dgm:spPr/>
      <dgm:t>
        <a:bodyPr/>
        <a:lstStyle/>
        <a:p>
          <a:endParaRPr lang="en-US"/>
        </a:p>
      </dgm:t>
    </dgm:pt>
    <dgm:pt modelId="{5A58A1BA-2CE1-4DF4-8A7A-EE488E344FFD}" type="pres">
      <dgm:prSet presAssocID="{0333FC66-F102-4874-8EC1-D551AF5B02FF}" presName="root" presStyleCnt="0">
        <dgm:presLayoutVars>
          <dgm:dir/>
          <dgm:resizeHandles val="exact"/>
        </dgm:presLayoutVars>
      </dgm:prSet>
      <dgm:spPr/>
    </dgm:pt>
    <dgm:pt modelId="{10631D21-859E-4425-8DFC-D37E87C1A53A}" type="pres">
      <dgm:prSet presAssocID="{D347B083-42FE-43DE-991B-2F4E0FD197EC}" presName="compNode" presStyleCnt="0"/>
      <dgm:spPr/>
    </dgm:pt>
    <dgm:pt modelId="{CF7DF3F1-435F-4383-BFD0-E6823314845B}" type="pres">
      <dgm:prSet presAssocID="{D347B083-42FE-43DE-991B-2F4E0FD197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0D7DFF0-BF23-4C26-9DAB-1D87A30BEC6A}" type="pres">
      <dgm:prSet presAssocID="{D347B083-42FE-43DE-991B-2F4E0FD197EC}" presName="spaceRect" presStyleCnt="0"/>
      <dgm:spPr/>
    </dgm:pt>
    <dgm:pt modelId="{84C74D9D-CC67-42E6-8D87-5D303600AE03}" type="pres">
      <dgm:prSet presAssocID="{D347B083-42FE-43DE-991B-2F4E0FD197EC}" presName="textRect" presStyleLbl="revTx" presStyleIdx="0" presStyleCnt="3">
        <dgm:presLayoutVars>
          <dgm:chMax val="1"/>
          <dgm:chPref val="1"/>
        </dgm:presLayoutVars>
      </dgm:prSet>
      <dgm:spPr/>
    </dgm:pt>
    <dgm:pt modelId="{AA123F2D-81CD-40D9-8F24-744981DA2D08}" type="pres">
      <dgm:prSet presAssocID="{D60CC737-E294-4F6D-9B55-7A60F504580F}" presName="sibTrans" presStyleCnt="0"/>
      <dgm:spPr/>
    </dgm:pt>
    <dgm:pt modelId="{A3D1A0FD-7CC2-4993-9219-7DE209996D08}" type="pres">
      <dgm:prSet presAssocID="{C5419B39-C42C-449C-9D23-012E8B234256}" presName="compNode" presStyleCnt="0"/>
      <dgm:spPr/>
    </dgm:pt>
    <dgm:pt modelId="{DCC9411D-28D6-4E24-9688-0AFC70106078}" type="pres">
      <dgm:prSet presAssocID="{C5419B39-C42C-449C-9D23-012E8B2342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AF73E65-A5CF-4BAB-9E29-FC7F85166D62}" type="pres">
      <dgm:prSet presAssocID="{C5419B39-C42C-449C-9D23-012E8B234256}" presName="spaceRect" presStyleCnt="0"/>
      <dgm:spPr/>
    </dgm:pt>
    <dgm:pt modelId="{B1558324-C77B-4D81-B973-B89B36CA7E24}" type="pres">
      <dgm:prSet presAssocID="{C5419B39-C42C-449C-9D23-012E8B234256}" presName="textRect" presStyleLbl="revTx" presStyleIdx="1" presStyleCnt="3">
        <dgm:presLayoutVars>
          <dgm:chMax val="1"/>
          <dgm:chPref val="1"/>
        </dgm:presLayoutVars>
      </dgm:prSet>
      <dgm:spPr/>
    </dgm:pt>
    <dgm:pt modelId="{69E25EFD-7C95-4164-B500-39FFF6D865CC}" type="pres">
      <dgm:prSet presAssocID="{DEC3E0BD-5D6E-4DB2-8AAD-4997759A31EC}" presName="sibTrans" presStyleCnt="0"/>
      <dgm:spPr/>
    </dgm:pt>
    <dgm:pt modelId="{C3FF92CF-7A10-4D9C-99B0-EB532C5CC3FA}" type="pres">
      <dgm:prSet presAssocID="{77C0211A-1E8D-4D4A-ADC0-6F0B8E920298}" presName="compNode" presStyleCnt="0"/>
      <dgm:spPr/>
    </dgm:pt>
    <dgm:pt modelId="{66DB809D-FFF5-4E67-86E7-8D7D577D4DAE}" type="pres">
      <dgm:prSet presAssocID="{77C0211A-1E8D-4D4A-ADC0-6F0B8E9202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969CBD8-687D-46DB-AF12-6430B6B2776D}" type="pres">
      <dgm:prSet presAssocID="{77C0211A-1E8D-4D4A-ADC0-6F0B8E920298}" presName="spaceRect" presStyleCnt="0"/>
      <dgm:spPr/>
    </dgm:pt>
    <dgm:pt modelId="{5EDC4C03-9353-4120-A3CD-593A561C4B2D}" type="pres">
      <dgm:prSet presAssocID="{77C0211A-1E8D-4D4A-ADC0-6F0B8E9202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8D311B-0EB6-46E0-A865-57FF2637B02E}" type="presOf" srcId="{D347B083-42FE-43DE-991B-2F4E0FD197EC}" destId="{84C74D9D-CC67-42E6-8D87-5D303600AE03}" srcOrd="0" destOrd="0" presId="urn:microsoft.com/office/officeart/2018/2/layout/IconLabelList"/>
    <dgm:cxn modelId="{2E0BA23B-D301-4518-952B-16F393DDDC43}" type="presOf" srcId="{0333FC66-F102-4874-8EC1-D551AF5B02FF}" destId="{5A58A1BA-2CE1-4DF4-8A7A-EE488E344FFD}" srcOrd="0" destOrd="0" presId="urn:microsoft.com/office/officeart/2018/2/layout/IconLabelList"/>
    <dgm:cxn modelId="{1B103379-0CE4-44EF-B01A-A1723C398E80}" srcId="{0333FC66-F102-4874-8EC1-D551AF5B02FF}" destId="{77C0211A-1E8D-4D4A-ADC0-6F0B8E920298}" srcOrd="2" destOrd="0" parTransId="{8A366DCE-C5D4-4542-8133-6E7965539F65}" sibTransId="{5AF6A536-2E71-4202-8A23-3567F351C7C1}"/>
    <dgm:cxn modelId="{9BBAF9D1-7187-4410-968C-79A3BE05718D}" type="presOf" srcId="{77C0211A-1E8D-4D4A-ADC0-6F0B8E920298}" destId="{5EDC4C03-9353-4120-A3CD-593A561C4B2D}" srcOrd="0" destOrd="0" presId="urn:microsoft.com/office/officeart/2018/2/layout/IconLabelList"/>
    <dgm:cxn modelId="{63BE7ED4-0525-4EC4-867A-6BCB66CB19C5}" srcId="{0333FC66-F102-4874-8EC1-D551AF5B02FF}" destId="{D347B083-42FE-43DE-991B-2F4E0FD197EC}" srcOrd="0" destOrd="0" parTransId="{C0432E8F-53FD-4CE2-A29C-A6EC365C2551}" sibTransId="{D60CC737-E294-4F6D-9B55-7A60F504580F}"/>
    <dgm:cxn modelId="{237041F5-70DA-49AF-98D7-BF75111B3F88}" type="presOf" srcId="{C5419B39-C42C-449C-9D23-012E8B234256}" destId="{B1558324-C77B-4D81-B973-B89B36CA7E24}" srcOrd="0" destOrd="0" presId="urn:microsoft.com/office/officeart/2018/2/layout/IconLabelList"/>
    <dgm:cxn modelId="{1B3C3AFD-0A06-462D-AAE4-29B7C0ED4F0F}" srcId="{0333FC66-F102-4874-8EC1-D551AF5B02FF}" destId="{C5419B39-C42C-449C-9D23-012E8B234256}" srcOrd="1" destOrd="0" parTransId="{54912480-6EBE-4F54-9682-687D6044E6B8}" sibTransId="{DEC3E0BD-5D6E-4DB2-8AAD-4997759A31EC}"/>
    <dgm:cxn modelId="{5CBCCD3A-FD53-4273-861A-4236DFE4E673}" type="presParOf" srcId="{5A58A1BA-2CE1-4DF4-8A7A-EE488E344FFD}" destId="{10631D21-859E-4425-8DFC-D37E87C1A53A}" srcOrd="0" destOrd="0" presId="urn:microsoft.com/office/officeart/2018/2/layout/IconLabelList"/>
    <dgm:cxn modelId="{29C0DA36-12DA-4F9F-AA27-3F8FBAE09054}" type="presParOf" srcId="{10631D21-859E-4425-8DFC-D37E87C1A53A}" destId="{CF7DF3F1-435F-4383-BFD0-E6823314845B}" srcOrd="0" destOrd="0" presId="urn:microsoft.com/office/officeart/2018/2/layout/IconLabelList"/>
    <dgm:cxn modelId="{58D605BC-AFF6-4613-9A8D-3CEF70C4E815}" type="presParOf" srcId="{10631D21-859E-4425-8DFC-D37E87C1A53A}" destId="{B0D7DFF0-BF23-4C26-9DAB-1D87A30BEC6A}" srcOrd="1" destOrd="0" presId="urn:microsoft.com/office/officeart/2018/2/layout/IconLabelList"/>
    <dgm:cxn modelId="{6627E53E-BD4E-425B-9384-228C61CFB714}" type="presParOf" srcId="{10631D21-859E-4425-8DFC-D37E87C1A53A}" destId="{84C74D9D-CC67-42E6-8D87-5D303600AE03}" srcOrd="2" destOrd="0" presId="urn:microsoft.com/office/officeart/2018/2/layout/IconLabelList"/>
    <dgm:cxn modelId="{AE67BE3A-E3AF-44D6-999F-7BCE4DCCF002}" type="presParOf" srcId="{5A58A1BA-2CE1-4DF4-8A7A-EE488E344FFD}" destId="{AA123F2D-81CD-40D9-8F24-744981DA2D08}" srcOrd="1" destOrd="0" presId="urn:microsoft.com/office/officeart/2018/2/layout/IconLabelList"/>
    <dgm:cxn modelId="{87EBA4A8-6127-488D-BD69-609852164EA4}" type="presParOf" srcId="{5A58A1BA-2CE1-4DF4-8A7A-EE488E344FFD}" destId="{A3D1A0FD-7CC2-4993-9219-7DE209996D08}" srcOrd="2" destOrd="0" presId="urn:microsoft.com/office/officeart/2018/2/layout/IconLabelList"/>
    <dgm:cxn modelId="{BC88C6FE-B0BB-49CA-91FB-9EB6554C2A4C}" type="presParOf" srcId="{A3D1A0FD-7CC2-4993-9219-7DE209996D08}" destId="{DCC9411D-28D6-4E24-9688-0AFC70106078}" srcOrd="0" destOrd="0" presId="urn:microsoft.com/office/officeart/2018/2/layout/IconLabelList"/>
    <dgm:cxn modelId="{DFC917D1-FCB0-48A2-B9C3-CF366A6F2802}" type="presParOf" srcId="{A3D1A0FD-7CC2-4993-9219-7DE209996D08}" destId="{0AF73E65-A5CF-4BAB-9E29-FC7F85166D62}" srcOrd="1" destOrd="0" presId="urn:microsoft.com/office/officeart/2018/2/layout/IconLabelList"/>
    <dgm:cxn modelId="{8E5E4A9E-B68D-4A4B-AECD-8174255A100E}" type="presParOf" srcId="{A3D1A0FD-7CC2-4993-9219-7DE209996D08}" destId="{B1558324-C77B-4D81-B973-B89B36CA7E24}" srcOrd="2" destOrd="0" presId="urn:microsoft.com/office/officeart/2018/2/layout/IconLabelList"/>
    <dgm:cxn modelId="{EAA78E29-80A2-48C9-85FB-22029F366800}" type="presParOf" srcId="{5A58A1BA-2CE1-4DF4-8A7A-EE488E344FFD}" destId="{69E25EFD-7C95-4164-B500-39FFF6D865CC}" srcOrd="3" destOrd="0" presId="urn:microsoft.com/office/officeart/2018/2/layout/IconLabelList"/>
    <dgm:cxn modelId="{B2D54C2E-27FE-4670-8611-F0DCC8E0AE4B}" type="presParOf" srcId="{5A58A1BA-2CE1-4DF4-8A7A-EE488E344FFD}" destId="{C3FF92CF-7A10-4D9C-99B0-EB532C5CC3FA}" srcOrd="4" destOrd="0" presId="urn:microsoft.com/office/officeart/2018/2/layout/IconLabelList"/>
    <dgm:cxn modelId="{90574C4B-0C5E-49CB-BC59-1DBE161B3A74}" type="presParOf" srcId="{C3FF92CF-7A10-4D9C-99B0-EB532C5CC3FA}" destId="{66DB809D-FFF5-4E67-86E7-8D7D577D4DAE}" srcOrd="0" destOrd="0" presId="urn:microsoft.com/office/officeart/2018/2/layout/IconLabelList"/>
    <dgm:cxn modelId="{1D882DD9-6475-4EEB-B519-DD238003354F}" type="presParOf" srcId="{C3FF92CF-7A10-4D9C-99B0-EB532C5CC3FA}" destId="{9969CBD8-687D-46DB-AF12-6430B6B2776D}" srcOrd="1" destOrd="0" presId="urn:microsoft.com/office/officeart/2018/2/layout/IconLabelList"/>
    <dgm:cxn modelId="{797C088D-9F64-4274-822D-19E5611BA387}" type="presParOf" srcId="{C3FF92CF-7A10-4D9C-99B0-EB532C5CC3FA}" destId="{5EDC4C03-9353-4120-A3CD-593A561C4B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EFF6E-02D7-49DD-9074-3079D33128F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6748A8-BE75-4942-B084-9571BBF21C71}">
      <dgm:prSet/>
      <dgm:spPr/>
      <dgm:t>
        <a:bodyPr/>
        <a:lstStyle/>
        <a:p>
          <a:r>
            <a:rPr lang="en-US" dirty="0"/>
            <a:t>- Increased Productivity: Eliminate bugs as soon as they are found.</a:t>
          </a:r>
        </a:p>
      </dgm:t>
    </dgm:pt>
    <dgm:pt modelId="{7044DD85-4A43-498A-A5B7-A7F8FE0AF5B8}" type="parTrans" cxnId="{B2563A82-7135-4383-9866-A0AF224969F1}">
      <dgm:prSet/>
      <dgm:spPr/>
      <dgm:t>
        <a:bodyPr/>
        <a:lstStyle/>
        <a:p>
          <a:endParaRPr lang="en-US"/>
        </a:p>
      </dgm:t>
    </dgm:pt>
    <dgm:pt modelId="{23B67D9C-7B8F-40A7-9032-7DBC77039F03}" type="sibTrans" cxnId="{B2563A82-7135-4383-9866-A0AF224969F1}">
      <dgm:prSet/>
      <dgm:spPr/>
      <dgm:t>
        <a:bodyPr/>
        <a:lstStyle/>
        <a:p>
          <a:endParaRPr lang="en-US"/>
        </a:p>
      </dgm:t>
    </dgm:pt>
    <dgm:pt modelId="{F9A42C0E-933D-467B-A68D-E6EF4174630F}">
      <dgm:prSet/>
      <dgm:spPr/>
      <dgm:t>
        <a:bodyPr/>
        <a:lstStyle/>
        <a:p>
          <a:r>
            <a:rPr lang="en-US" dirty="0"/>
            <a:t>- Cost-Effective: If bugs are found earlier they cost less.</a:t>
          </a:r>
        </a:p>
      </dgm:t>
    </dgm:pt>
    <dgm:pt modelId="{0CBAC3F9-7D5F-4824-91F7-42D4ECCAAA8D}" type="parTrans" cxnId="{7DECB340-BD5F-4BFC-AAB8-3186C3E182AE}">
      <dgm:prSet/>
      <dgm:spPr/>
      <dgm:t>
        <a:bodyPr/>
        <a:lstStyle/>
        <a:p>
          <a:endParaRPr lang="en-US"/>
        </a:p>
      </dgm:t>
    </dgm:pt>
    <dgm:pt modelId="{C28683CD-5D07-4828-8EA0-C3F3C4D705CB}" type="sibTrans" cxnId="{7DECB340-BD5F-4BFC-AAB8-3186C3E182AE}">
      <dgm:prSet/>
      <dgm:spPr/>
      <dgm:t>
        <a:bodyPr/>
        <a:lstStyle/>
        <a:p>
          <a:endParaRPr lang="en-US"/>
        </a:p>
      </dgm:t>
    </dgm:pt>
    <dgm:pt modelId="{58DF695D-DBDC-4D26-9E69-371448BDEBCC}">
      <dgm:prSet/>
      <dgm:spPr/>
      <dgm:t>
        <a:bodyPr/>
        <a:lstStyle/>
        <a:p>
          <a:r>
            <a:rPr lang="en-US" dirty="0"/>
            <a:t>- User-Friendly: Easy to rerun tests (API/Manual).</a:t>
          </a:r>
        </a:p>
      </dgm:t>
    </dgm:pt>
    <dgm:pt modelId="{4A2A1032-96AF-4C98-99DF-064E9480C677}" type="parTrans" cxnId="{F7E52363-0FC1-4088-9190-B0E830497C56}">
      <dgm:prSet/>
      <dgm:spPr/>
      <dgm:t>
        <a:bodyPr/>
        <a:lstStyle/>
        <a:p>
          <a:endParaRPr lang="en-US"/>
        </a:p>
      </dgm:t>
    </dgm:pt>
    <dgm:pt modelId="{0DFE93D5-654D-4824-9943-A63E6043F8D2}" type="sibTrans" cxnId="{F7E52363-0FC1-4088-9190-B0E830497C56}">
      <dgm:prSet/>
      <dgm:spPr/>
      <dgm:t>
        <a:bodyPr/>
        <a:lstStyle/>
        <a:p>
          <a:endParaRPr lang="en-US"/>
        </a:p>
      </dgm:t>
    </dgm:pt>
    <dgm:pt modelId="{4515FFEE-F7B6-47B9-A056-A355EC488D3C}">
      <dgm:prSet/>
      <dgm:spPr/>
      <dgm:t>
        <a:bodyPr/>
        <a:lstStyle/>
        <a:p>
          <a:r>
            <a:rPr lang="en-US" dirty="0"/>
            <a:t>- Scalable: You can add more test cases as any user wishes.</a:t>
          </a:r>
        </a:p>
      </dgm:t>
    </dgm:pt>
    <dgm:pt modelId="{1EBC6E42-0B99-4598-927B-57FF1C879267}" type="parTrans" cxnId="{0AD898F7-9C0B-4D82-AC7F-230F56C2291B}">
      <dgm:prSet/>
      <dgm:spPr/>
      <dgm:t>
        <a:bodyPr/>
        <a:lstStyle/>
        <a:p>
          <a:endParaRPr lang="en-US"/>
        </a:p>
      </dgm:t>
    </dgm:pt>
    <dgm:pt modelId="{87079815-8719-41CE-8449-4598F47FEA1D}" type="sibTrans" cxnId="{0AD898F7-9C0B-4D82-AC7F-230F56C2291B}">
      <dgm:prSet/>
      <dgm:spPr/>
      <dgm:t>
        <a:bodyPr/>
        <a:lstStyle/>
        <a:p>
          <a:endParaRPr lang="en-US"/>
        </a:p>
      </dgm:t>
    </dgm:pt>
    <dgm:pt modelId="{6BA20155-1B45-4E72-9A0E-A3E8365F9251}" type="pres">
      <dgm:prSet presAssocID="{499EFF6E-02D7-49DD-9074-3079D33128F3}" presName="diagram" presStyleCnt="0">
        <dgm:presLayoutVars>
          <dgm:dir/>
          <dgm:resizeHandles val="exact"/>
        </dgm:presLayoutVars>
      </dgm:prSet>
      <dgm:spPr/>
    </dgm:pt>
    <dgm:pt modelId="{2B14175C-045B-4D21-A685-ED42BE0BD08F}" type="pres">
      <dgm:prSet presAssocID="{736748A8-BE75-4942-B084-9571BBF21C71}" presName="node" presStyleLbl="node1" presStyleIdx="0" presStyleCnt="4">
        <dgm:presLayoutVars>
          <dgm:bulletEnabled val="1"/>
        </dgm:presLayoutVars>
      </dgm:prSet>
      <dgm:spPr/>
    </dgm:pt>
    <dgm:pt modelId="{5B1FF87C-8C49-4BFD-B9D7-FBFCA7BF4A51}" type="pres">
      <dgm:prSet presAssocID="{23B67D9C-7B8F-40A7-9032-7DBC77039F03}" presName="sibTrans" presStyleCnt="0"/>
      <dgm:spPr/>
    </dgm:pt>
    <dgm:pt modelId="{7D338E56-4B90-4539-B0CD-F7FBE4C4D5D6}" type="pres">
      <dgm:prSet presAssocID="{F9A42C0E-933D-467B-A68D-E6EF4174630F}" presName="node" presStyleLbl="node1" presStyleIdx="1" presStyleCnt="4">
        <dgm:presLayoutVars>
          <dgm:bulletEnabled val="1"/>
        </dgm:presLayoutVars>
      </dgm:prSet>
      <dgm:spPr/>
    </dgm:pt>
    <dgm:pt modelId="{D33495E3-D39D-4F9B-B906-486D401FC521}" type="pres">
      <dgm:prSet presAssocID="{C28683CD-5D07-4828-8EA0-C3F3C4D705CB}" presName="sibTrans" presStyleCnt="0"/>
      <dgm:spPr/>
    </dgm:pt>
    <dgm:pt modelId="{4176442E-1536-4A92-B0B8-F466C16A2677}" type="pres">
      <dgm:prSet presAssocID="{58DF695D-DBDC-4D26-9E69-371448BDEBCC}" presName="node" presStyleLbl="node1" presStyleIdx="2" presStyleCnt="4">
        <dgm:presLayoutVars>
          <dgm:bulletEnabled val="1"/>
        </dgm:presLayoutVars>
      </dgm:prSet>
      <dgm:spPr/>
    </dgm:pt>
    <dgm:pt modelId="{21587523-6EBD-4B5D-A0F6-11378AA3FBE5}" type="pres">
      <dgm:prSet presAssocID="{0DFE93D5-654D-4824-9943-A63E6043F8D2}" presName="sibTrans" presStyleCnt="0"/>
      <dgm:spPr/>
    </dgm:pt>
    <dgm:pt modelId="{C696589A-AB51-4E52-A016-BDB5B9DA0726}" type="pres">
      <dgm:prSet presAssocID="{4515FFEE-F7B6-47B9-A056-A355EC488D3C}" presName="node" presStyleLbl="node1" presStyleIdx="3" presStyleCnt="4">
        <dgm:presLayoutVars>
          <dgm:bulletEnabled val="1"/>
        </dgm:presLayoutVars>
      </dgm:prSet>
      <dgm:spPr/>
    </dgm:pt>
  </dgm:ptLst>
  <dgm:cxnLst>
    <dgm:cxn modelId="{2985D238-4B7E-4D18-A6AC-5C50790F8FA5}" type="presOf" srcId="{4515FFEE-F7B6-47B9-A056-A355EC488D3C}" destId="{C696589A-AB51-4E52-A016-BDB5B9DA0726}" srcOrd="0" destOrd="0" presId="urn:microsoft.com/office/officeart/2005/8/layout/default"/>
    <dgm:cxn modelId="{7DECB340-BD5F-4BFC-AAB8-3186C3E182AE}" srcId="{499EFF6E-02D7-49DD-9074-3079D33128F3}" destId="{F9A42C0E-933D-467B-A68D-E6EF4174630F}" srcOrd="1" destOrd="0" parTransId="{0CBAC3F9-7D5F-4824-91F7-42D4ECCAAA8D}" sibTransId="{C28683CD-5D07-4828-8EA0-C3F3C4D705CB}"/>
    <dgm:cxn modelId="{F7E52363-0FC1-4088-9190-B0E830497C56}" srcId="{499EFF6E-02D7-49DD-9074-3079D33128F3}" destId="{58DF695D-DBDC-4D26-9E69-371448BDEBCC}" srcOrd="2" destOrd="0" parTransId="{4A2A1032-96AF-4C98-99DF-064E9480C677}" sibTransId="{0DFE93D5-654D-4824-9943-A63E6043F8D2}"/>
    <dgm:cxn modelId="{3DEB6D79-C063-4864-9CB8-498DC4AAAE55}" type="presOf" srcId="{736748A8-BE75-4942-B084-9571BBF21C71}" destId="{2B14175C-045B-4D21-A685-ED42BE0BD08F}" srcOrd="0" destOrd="0" presId="urn:microsoft.com/office/officeart/2005/8/layout/default"/>
    <dgm:cxn modelId="{4739307E-4B11-48B3-AC46-EF08A4935362}" type="presOf" srcId="{58DF695D-DBDC-4D26-9E69-371448BDEBCC}" destId="{4176442E-1536-4A92-B0B8-F466C16A2677}" srcOrd="0" destOrd="0" presId="urn:microsoft.com/office/officeart/2005/8/layout/default"/>
    <dgm:cxn modelId="{B2563A82-7135-4383-9866-A0AF224969F1}" srcId="{499EFF6E-02D7-49DD-9074-3079D33128F3}" destId="{736748A8-BE75-4942-B084-9571BBF21C71}" srcOrd="0" destOrd="0" parTransId="{7044DD85-4A43-498A-A5B7-A7F8FE0AF5B8}" sibTransId="{23B67D9C-7B8F-40A7-9032-7DBC77039F03}"/>
    <dgm:cxn modelId="{175061C0-3044-4F6D-A59A-30F8719F3872}" type="presOf" srcId="{499EFF6E-02D7-49DD-9074-3079D33128F3}" destId="{6BA20155-1B45-4E72-9A0E-A3E8365F9251}" srcOrd="0" destOrd="0" presId="urn:microsoft.com/office/officeart/2005/8/layout/default"/>
    <dgm:cxn modelId="{0AD898F7-9C0B-4D82-AC7F-230F56C2291B}" srcId="{499EFF6E-02D7-49DD-9074-3079D33128F3}" destId="{4515FFEE-F7B6-47B9-A056-A355EC488D3C}" srcOrd="3" destOrd="0" parTransId="{1EBC6E42-0B99-4598-927B-57FF1C879267}" sibTransId="{87079815-8719-41CE-8449-4598F47FEA1D}"/>
    <dgm:cxn modelId="{BA79D9FA-9597-4B6D-B8EF-8655CBAA1AC4}" type="presOf" srcId="{F9A42C0E-933D-467B-A68D-E6EF4174630F}" destId="{7D338E56-4B90-4539-B0CD-F7FBE4C4D5D6}" srcOrd="0" destOrd="0" presId="urn:microsoft.com/office/officeart/2005/8/layout/default"/>
    <dgm:cxn modelId="{EFFC9BD7-1DC6-4320-A93A-41D3E0ED8D42}" type="presParOf" srcId="{6BA20155-1B45-4E72-9A0E-A3E8365F9251}" destId="{2B14175C-045B-4D21-A685-ED42BE0BD08F}" srcOrd="0" destOrd="0" presId="urn:microsoft.com/office/officeart/2005/8/layout/default"/>
    <dgm:cxn modelId="{BCC1836B-606F-40CD-B05A-9DA2B639F074}" type="presParOf" srcId="{6BA20155-1B45-4E72-9A0E-A3E8365F9251}" destId="{5B1FF87C-8C49-4BFD-B9D7-FBFCA7BF4A51}" srcOrd="1" destOrd="0" presId="urn:microsoft.com/office/officeart/2005/8/layout/default"/>
    <dgm:cxn modelId="{21F0E130-904D-4842-8D87-C8EC704991AF}" type="presParOf" srcId="{6BA20155-1B45-4E72-9A0E-A3E8365F9251}" destId="{7D338E56-4B90-4539-B0CD-F7FBE4C4D5D6}" srcOrd="2" destOrd="0" presId="urn:microsoft.com/office/officeart/2005/8/layout/default"/>
    <dgm:cxn modelId="{8D8288DD-4C9D-4624-A9ED-2836A1AE4ECE}" type="presParOf" srcId="{6BA20155-1B45-4E72-9A0E-A3E8365F9251}" destId="{D33495E3-D39D-4F9B-B906-486D401FC521}" srcOrd="3" destOrd="0" presId="urn:microsoft.com/office/officeart/2005/8/layout/default"/>
    <dgm:cxn modelId="{ED54B80E-1895-4A85-BDBA-2BD610EB8336}" type="presParOf" srcId="{6BA20155-1B45-4E72-9A0E-A3E8365F9251}" destId="{4176442E-1536-4A92-B0B8-F466C16A2677}" srcOrd="4" destOrd="0" presId="urn:microsoft.com/office/officeart/2005/8/layout/default"/>
    <dgm:cxn modelId="{A418CDB2-B0F3-4450-9DE8-3A3FC62308DE}" type="presParOf" srcId="{6BA20155-1B45-4E72-9A0E-A3E8365F9251}" destId="{21587523-6EBD-4B5D-A0F6-11378AA3FBE5}" srcOrd="5" destOrd="0" presId="urn:microsoft.com/office/officeart/2005/8/layout/default"/>
    <dgm:cxn modelId="{0B5245E6-4AC5-434B-9D91-B5868ACFA484}" type="presParOf" srcId="{6BA20155-1B45-4E72-9A0E-A3E8365F9251}" destId="{C696589A-AB51-4E52-A016-BDB5B9DA072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E34A1B-1D2A-4BC3-8387-2CADCC32C4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C275AA-C7E5-4F8E-9D9D-4DF68CED6A6E}">
      <dgm:prSet/>
      <dgm:spPr/>
      <dgm:t>
        <a:bodyPr/>
        <a:lstStyle/>
        <a:p>
          <a:pPr>
            <a:defRPr cap="all"/>
          </a:pPr>
          <a:r>
            <a:rPr lang="en-US" dirty="0"/>
            <a:t>- Course learners</a:t>
          </a:r>
        </a:p>
      </dgm:t>
    </dgm:pt>
    <dgm:pt modelId="{888544F0-F87D-4684-BCF7-8179417421D0}" type="parTrans" cxnId="{7686F322-9186-474F-93FD-8462E7B50BF0}">
      <dgm:prSet/>
      <dgm:spPr/>
      <dgm:t>
        <a:bodyPr/>
        <a:lstStyle/>
        <a:p>
          <a:endParaRPr lang="en-US"/>
        </a:p>
      </dgm:t>
    </dgm:pt>
    <dgm:pt modelId="{CABBF897-A2A2-4FDE-B542-3CBFC7880AB5}" type="sibTrans" cxnId="{7686F322-9186-474F-93FD-8462E7B50BF0}">
      <dgm:prSet/>
      <dgm:spPr/>
      <dgm:t>
        <a:bodyPr/>
        <a:lstStyle/>
        <a:p>
          <a:endParaRPr lang="en-US"/>
        </a:p>
      </dgm:t>
    </dgm:pt>
    <dgm:pt modelId="{F9ABCAFC-1C94-4841-A07F-C63E368FF29D}">
      <dgm:prSet/>
      <dgm:spPr/>
      <dgm:t>
        <a:bodyPr/>
        <a:lstStyle/>
        <a:p>
          <a:pPr>
            <a:defRPr cap="all"/>
          </a:pPr>
          <a:r>
            <a:rPr lang="en-US" dirty="0"/>
            <a:t>- Website owner</a:t>
          </a:r>
        </a:p>
      </dgm:t>
    </dgm:pt>
    <dgm:pt modelId="{F7EA22E5-E58B-4A3A-B9CE-18FE15ECCE12}" type="parTrans" cxnId="{D77E41B2-FD54-45A0-81BE-4407E9654021}">
      <dgm:prSet/>
      <dgm:spPr/>
      <dgm:t>
        <a:bodyPr/>
        <a:lstStyle/>
        <a:p>
          <a:endParaRPr lang="en-US"/>
        </a:p>
      </dgm:t>
    </dgm:pt>
    <dgm:pt modelId="{6962327D-86A3-47AD-90A4-2E22E6EEB0F8}" type="sibTrans" cxnId="{D77E41B2-FD54-45A0-81BE-4407E9654021}">
      <dgm:prSet/>
      <dgm:spPr/>
      <dgm:t>
        <a:bodyPr/>
        <a:lstStyle/>
        <a:p>
          <a:endParaRPr lang="en-US"/>
        </a:p>
      </dgm:t>
    </dgm:pt>
    <dgm:pt modelId="{25B8DCD8-777D-478B-898E-28A0AD917888}">
      <dgm:prSet/>
      <dgm:spPr/>
      <dgm:t>
        <a:bodyPr/>
        <a:lstStyle/>
        <a:p>
          <a:pPr>
            <a:defRPr cap="all"/>
          </a:pPr>
          <a:r>
            <a:rPr lang="en-US" dirty="0"/>
            <a:t>- Students building test projects</a:t>
          </a:r>
        </a:p>
      </dgm:t>
    </dgm:pt>
    <dgm:pt modelId="{AE1FD1E3-412E-4A9F-B1E2-691D51A53E8B}" type="parTrans" cxnId="{A16C855B-FCD0-4D9C-BF98-833B265ABBB3}">
      <dgm:prSet/>
      <dgm:spPr/>
      <dgm:t>
        <a:bodyPr/>
        <a:lstStyle/>
        <a:p>
          <a:endParaRPr lang="en-US"/>
        </a:p>
      </dgm:t>
    </dgm:pt>
    <dgm:pt modelId="{104E8A3C-10A1-4134-BFA5-C618E197B4B1}" type="sibTrans" cxnId="{A16C855B-FCD0-4D9C-BF98-833B265ABBB3}">
      <dgm:prSet/>
      <dgm:spPr/>
      <dgm:t>
        <a:bodyPr/>
        <a:lstStyle/>
        <a:p>
          <a:endParaRPr lang="en-US"/>
        </a:p>
      </dgm:t>
    </dgm:pt>
    <dgm:pt modelId="{222ADCEB-FE66-4E43-934D-6113607F14CB}">
      <dgm:prSet/>
      <dgm:spPr/>
      <dgm:t>
        <a:bodyPr/>
        <a:lstStyle/>
        <a:p>
          <a:pPr>
            <a:defRPr cap="all"/>
          </a:pPr>
          <a:r>
            <a:rPr lang="en-US" dirty="0"/>
            <a:t>- Freelancers</a:t>
          </a:r>
        </a:p>
      </dgm:t>
    </dgm:pt>
    <dgm:pt modelId="{F1698BEE-FA19-4C09-B4F4-9328F2043D4C}" type="parTrans" cxnId="{00E62CAD-9C1C-46F6-8713-A54114F1AD8E}">
      <dgm:prSet/>
      <dgm:spPr/>
      <dgm:t>
        <a:bodyPr/>
        <a:lstStyle/>
        <a:p>
          <a:endParaRPr lang="en-US"/>
        </a:p>
      </dgm:t>
    </dgm:pt>
    <dgm:pt modelId="{4992EE1F-E244-443B-A774-40CDE10C0F03}" type="sibTrans" cxnId="{00E62CAD-9C1C-46F6-8713-A54114F1AD8E}">
      <dgm:prSet/>
      <dgm:spPr/>
      <dgm:t>
        <a:bodyPr/>
        <a:lstStyle/>
        <a:p>
          <a:endParaRPr lang="en-US"/>
        </a:p>
      </dgm:t>
    </dgm:pt>
    <dgm:pt modelId="{0E6FEA56-CEF4-4AD5-9A73-8F83E9328D3D}">
      <dgm:prSet/>
      <dgm:spPr/>
      <dgm:t>
        <a:bodyPr/>
        <a:lstStyle/>
        <a:p>
          <a:pPr>
            <a:defRPr cap="all"/>
          </a:pPr>
          <a:r>
            <a:rPr lang="en-US" dirty="0"/>
            <a:t>- Remote Teams</a:t>
          </a:r>
        </a:p>
      </dgm:t>
    </dgm:pt>
    <dgm:pt modelId="{841388A9-5814-43F4-BC96-DBB14F41E444}" type="parTrans" cxnId="{9701117F-EE76-47C2-8C1E-F698AED5FC3C}">
      <dgm:prSet/>
      <dgm:spPr/>
      <dgm:t>
        <a:bodyPr/>
        <a:lstStyle/>
        <a:p>
          <a:endParaRPr lang="en-US"/>
        </a:p>
      </dgm:t>
    </dgm:pt>
    <dgm:pt modelId="{0B304632-1B36-42BF-8527-4FE476C6D811}" type="sibTrans" cxnId="{9701117F-EE76-47C2-8C1E-F698AED5FC3C}">
      <dgm:prSet/>
      <dgm:spPr/>
      <dgm:t>
        <a:bodyPr/>
        <a:lstStyle/>
        <a:p>
          <a:endParaRPr lang="en-US"/>
        </a:p>
      </dgm:t>
    </dgm:pt>
    <dgm:pt modelId="{318BB2EC-AE38-47E3-97B0-B09FB64B8412}" type="pres">
      <dgm:prSet presAssocID="{B1E34A1B-1D2A-4BC3-8387-2CADCC32C438}" presName="root" presStyleCnt="0">
        <dgm:presLayoutVars>
          <dgm:dir/>
          <dgm:resizeHandles val="exact"/>
        </dgm:presLayoutVars>
      </dgm:prSet>
      <dgm:spPr/>
    </dgm:pt>
    <dgm:pt modelId="{8EF51408-FC76-483C-AEC2-290F62FD4185}" type="pres">
      <dgm:prSet presAssocID="{A6C275AA-C7E5-4F8E-9D9D-4DF68CED6A6E}" presName="compNode" presStyleCnt="0"/>
      <dgm:spPr/>
    </dgm:pt>
    <dgm:pt modelId="{EFE0DBB7-3AAD-412F-B603-7A973587FBD4}" type="pres">
      <dgm:prSet presAssocID="{A6C275AA-C7E5-4F8E-9D9D-4DF68CED6A6E}" presName="iconBgRect" presStyleLbl="bgShp" presStyleIdx="0" presStyleCnt="5"/>
      <dgm:spPr/>
    </dgm:pt>
    <dgm:pt modelId="{B090891B-1124-4E48-BF0C-3FAECD6CEDF9}" type="pres">
      <dgm:prSet presAssocID="{A6C275AA-C7E5-4F8E-9D9D-4DF68CED6A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DD4603D7-A844-408B-9007-41F92DD8E5E1}" type="pres">
      <dgm:prSet presAssocID="{A6C275AA-C7E5-4F8E-9D9D-4DF68CED6A6E}" presName="spaceRect" presStyleCnt="0"/>
      <dgm:spPr/>
    </dgm:pt>
    <dgm:pt modelId="{D33F0381-1745-4A0F-81D2-6CDA67A35EF9}" type="pres">
      <dgm:prSet presAssocID="{A6C275AA-C7E5-4F8E-9D9D-4DF68CED6A6E}" presName="textRect" presStyleLbl="revTx" presStyleIdx="0" presStyleCnt="5" custScaleX="86682" custScaleY="100000">
        <dgm:presLayoutVars>
          <dgm:chMax val="1"/>
          <dgm:chPref val="1"/>
        </dgm:presLayoutVars>
      </dgm:prSet>
      <dgm:spPr/>
    </dgm:pt>
    <dgm:pt modelId="{C72AF502-023C-4FFD-A79A-18C6D33975B2}" type="pres">
      <dgm:prSet presAssocID="{CABBF897-A2A2-4FDE-B542-3CBFC7880AB5}" presName="sibTrans" presStyleCnt="0"/>
      <dgm:spPr/>
    </dgm:pt>
    <dgm:pt modelId="{1710B7A5-69D7-4C7A-BF86-7CE18FDEE0BB}" type="pres">
      <dgm:prSet presAssocID="{F9ABCAFC-1C94-4841-A07F-C63E368FF29D}" presName="compNode" presStyleCnt="0"/>
      <dgm:spPr/>
    </dgm:pt>
    <dgm:pt modelId="{44C56CEF-8919-4294-9F15-00E9313E77A6}" type="pres">
      <dgm:prSet presAssocID="{F9ABCAFC-1C94-4841-A07F-C63E368FF29D}" presName="iconBgRect" presStyleLbl="bgShp" presStyleIdx="1" presStyleCnt="5"/>
      <dgm:spPr/>
    </dgm:pt>
    <dgm:pt modelId="{CE5F9418-9B78-405C-836F-4D22858E2AE8}" type="pres">
      <dgm:prSet presAssocID="{F9ABCAFC-1C94-4841-A07F-C63E368FF2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F263A90-62D0-4216-A314-4229ED7E103D}" type="pres">
      <dgm:prSet presAssocID="{F9ABCAFC-1C94-4841-A07F-C63E368FF29D}" presName="spaceRect" presStyleCnt="0"/>
      <dgm:spPr/>
    </dgm:pt>
    <dgm:pt modelId="{B841B05F-5EEC-47A0-8354-7BE8A0851CF5}" type="pres">
      <dgm:prSet presAssocID="{F9ABCAFC-1C94-4841-A07F-C63E368FF29D}" presName="textRect" presStyleLbl="revTx" presStyleIdx="1" presStyleCnt="5">
        <dgm:presLayoutVars>
          <dgm:chMax val="1"/>
          <dgm:chPref val="1"/>
        </dgm:presLayoutVars>
      </dgm:prSet>
      <dgm:spPr/>
    </dgm:pt>
    <dgm:pt modelId="{D6CC3588-815C-4482-919C-38B7BFB0CFC1}" type="pres">
      <dgm:prSet presAssocID="{6962327D-86A3-47AD-90A4-2E22E6EEB0F8}" presName="sibTrans" presStyleCnt="0"/>
      <dgm:spPr/>
    </dgm:pt>
    <dgm:pt modelId="{EEB907E1-5E41-41A3-ADDD-9BDBAACCFB3D}" type="pres">
      <dgm:prSet presAssocID="{25B8DCD8-777D-478B-898E-28A0AD917888}" presName="compNode" presStyleCnt="0"/>
      <dgm:spPr/>
    </dgm:pt>
    <dgm:pt modelId="{AD19DFDC-0D18-4402-96CF-688B3321D8F8}" type="pres">
      <dgm:prSet presAssocID="{25B8DCD8-777D-478B-898E-28A0AD917888}" presName="iconBgRect" presStyleLbl="bgShp" presStyleIdx="2" presStyleCnt="5"/>
      <dgm:spPr/>
    </dgm:pt>
    <dgm:pt modelId="{C50AE301-31DE-4695-AC42-0676ADF7F938}" type="pres">
      <dgm:prSet presAssocID="{25B8DCD8-777D-478B-898E-28A0AD9178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D1691BA-8C13-4F33-B3BA-C40343FA8E9A}" type="pres">
      <dgm:prSet presAssocID="{25B8DCD8-777D-478B-898E-28A0AD917888}" presName="spaceRect" presStyleCnt="0"/>
      <dgm:spPr/>
    </dgm:pt>
    <dgm:pt modelId="{C1DA4B09-BEDF-4B11-8C6E-4A7B32477A68}" type="pres">
      <dgm:prSet presAssocID="{25B8DCD8-777D-478B-898E-28A0AD917888}" presName="textRect" presStyleLbl="revTx" presStyleIdx="2" presStyleCnt="5">
        <dgm:presLayoutVars>
          <dgm:chMax val="1"/>
          <dgm:chPref val="1"/>
        </dgm:presLayoutVars>
      </dgm:prSet>
      <dgm:spPr/>
    </dgm:pt>
    <dgm:pt modelId="{715D1CCF-6768-47B0-B6E3-8C6014E69AF5}" type="pres">
      <dgm:prSet presAssocID="{104E8A3C-10A1-4134-BFA5-C618E197B4B1}" presName="sibTrans" presStyleCnt="0"/>
      <dgm:spPr/>
    </dgm:pt>
    <dgm:pt modelId="{7A2F1F42-F495-46FD-AB8F-263EB4876E8C}" type="pres">
      <dgm:prSet presAssocID="{222ADCEB-FE66-4E43-934D-6113607F14CB}" presName="compNode" presStyleCnt="0"/>
      <dgm:spPr/>
    </dgm:pt>
    <dgm:pt modelId="{89350CF9-12AA-4DF9-B800-06D13A747C39}" type="pres">
      <dgm:prSet presAssocID="{222ADCEB-FE66-4E43-934D-6113607F14CB}" presName="iconBgRect" presStyleLbl="bgShp" presStyleIdx="3" presStyleCnt="5"/>
      <dgm:spPr/>
    </dgm:pt>
    <dgm:pt modelId="{8E664823-DA67-4113-AD2F-D97A901C53DC}" type="pres">
      <dgm:prSet presAssocID="{222ADCEB-FE66-4E43-934D-6113607F14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A18316EA-18F4-44D7-B504-26D20DF23486}" type="pres">
      <dgm:prSet presAssocID="{222ADCEB-FE66-4E43-934D-6113607F14CB}" presName="spaceRect" presStyleCnt="0"/>
      <dgm:spPr/>
    </dgm:pt>
    <dgm:pt modelId="{795259D7-E728-4C4E-97AF-CFE85284D526}" type="pres">
      <dgm:prSet presAssocID="{222ADCEB-FE66-4E43-934D-6113607F14CB}" presName="textRect" presStyleLbl="revTx" presStyleIdx="3" presStyleCnt="5">
        <dgm:presLayoutVars>
          <dgm:chMax val="1"/>
          <dgm:chPref val="1"/>
        </dgm:presLayoutVars>
      </dgm:prSet>
      <dgm:spPr/>
    </dgm:pt>
    <dgm:pt modelId="{E60CBE23-8F7D-469B-8290-8B47BAF95D83}" type="pres">
      <dgm:prSet presAssocID="{4992EE1F-E244-443B-A774-40CDE10C0F03}" presName="sibTrans" presStyleCnt="0"/>
      <dgm:spPr/>
    </dgm:pt>
    <dgm:pt modelId="{E5CDB74D-1D88-4004-976F-0C6D463E8A9E}" type="pres">
      <dgm:prSet presAssocID="{0E6FEA56-CEF4-4AD5-9A73-8F83E9328D3D}" presName="compNode" presStyleCnt="0"/>
      <dgm:spPr/>
    </dgm:pt>
    <dgm:pt modelId="{7F9D68BA-E74B-440C-84A1-638754F5967F}" type="pres">
      <dgm:prSet presAssocID="{0E6FEA56-CEF4-4AD5-9A73-8F83E9328D3D}" presName="iconBgRect" presStyleLbl="bgShp" presStyleIdx="4" presStyleCnt="5"/>
      <dgm:spPr/>
    </dgm:pt>
    <dgm:pt modelId="{3A25B865-1EF6-4852-A06E-C19A9B1569E9}" type="pres">
      <dgm:prSet presAssocID="{0E6FEA56-CEF4-4AD5-9A73-8F83E9328D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F44ED799-D163-487D-9227-0C2F1F2591D8}" type="pres">
      <dgm:prSet presAssocID="{0E6FEA56-CEF4-4AD5-9A73-8F83E9328D3D}" presName="spaceRect" presStyleCnt="0"/>
      <dgm:spPr/>
    </dgm:pt>
    <dgm:pt modelId="{EB573396-8F28-4BEA-9DB0-8F6B8EFF2AA5}" type="pres">
      <dgm:prSet presAssocID="{0E6FEA56-CEF4-4AD5-9A73-8F83E9328D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3441B15-090A-46FF-B34E-0C96371BBBC4}" type="presOf" srcId="{A6C275AA-C7E5-4F8E-9D9D-4DF68CED6A6E}" destId="{D33F0381-1745-4A0F-81D2-6CDA67A35EF9}" srcOrd="0" destOrd="0" presId="urn:microsoft.com/office/officeart/2018/5/layout/IconCircleLabelList"/>
    <dgm:cxn modelId="{7686F322-9186-474F-93FD-8462E7B50BF0}" srcId="{B1E34A1B-1D2A-4BC3-8387-2CADCC32C438}" destId="{A6C275AA-C7E5-4F8E-9D9D-4DF68CED6A6E}" srcOrd="0" destOrd="0" parTransId="{888544F0-F87D-4684-BCF7-8179417421D0}" sibTransId="{CABBF897-A2A2-4FDE-B542-3CBFC7880AB5}"/>
    <dgm:cxn modelId="{AD294438-C30B-47F7-906F-158000E4DAF8}" type="presOf" srcId="{B1E34A1B-1D2A-4BC3-8387-2CADCC32C438}" destId="{318BB2EC-AE38-47E3-97B0-B09FB64B8412}" srcOrd="0" destOrd="0" presId="urn:microsoft.com/office/officeart/2018/5/layout/IconCircleLabelList"/>
    <dgm:cxn modelId="{A16C855B-FCD0-4D9C-BF98-833B265ABBB3}" srcId="{B1E34A1B-1D2A-4BC3-8387-2CADCC32C438}" destId="{25B8DCD8-777D-478B-898E-28A0AD917888}" srcOrd="2" destOrd="0" parTransId="{AE1FD1E3-412E-4A9F-B1E2-691D51A53E8B}" sibTransId="{104E8A3C-10A1-4134-BFA5-C618E197B4B1}"/>
    <dgm:cxn modelId="{F060BD65-6812-423E-9853-29553CD2E42A}" type="presOf" srcId="{25B8DCD8-777D-478B-898E-28A0AD917888}" destId="{C1DA4B09-BEDF-4B11-8C6E-4A7B32477A68}" srcOrd="0" destOrd="0" presId="urn:microsoft.com/office/officeart/2018/5/layout/IconCircleLabelList"/>
    <dgm:cxn modelId="{9701117F-EE76-47C2-8C1E-F698AED5FC3C}" srcId="{B1E34A1B-1D2A-4BC3-8387-2CADCC32C438}" destId="{0E6FEA56-CEF4-4AD5-9A73-8F83E9328D3D}" srcOrd="4" destOrd="0" parTransId="{841388A9-5814-43F4-BC96-DBB14F41E444}" sibTransId="{0B304632-1B36-42BF-8527-4FE476C6D811}"/>
    <dgm:cxn modelId="{44135083-EEB7-4383-B393-B14D5A973C8E}" type="presOf" srcId="{222ADCEB-FE66-4E43-934D-6113607F14CB}" destId="{795259D7-E728-4C4E-97AF-CFE85284D526}" srcOrd="0" destOrd="0" presId="urn:microsoft.com/office/officeart/2018/5/layout/IconCircleLabelList"/>
    <dgm:cxn modelId="{00E62CAD-9C1C-46F6-8713-A54114F1AD8E}" srcId="{B1E34A1B-1D2A-4BC3-8387-2CADCC32C438}" destId="{222ADCEB-FE66-4E43-934D-6113607F14CB}" srcOrd="3" destOrd="0" parTransId="{F1698BEE-FA19-4C09-B4F4-9328F2043D4C}" sibTransId="{4992EE1F-E244-443B-A774-40CDE10C0F03}"/>
    <dgm:cxn modelId="{94A383AF-97CA-4C64-9481-B5C8F825E28F}" type="presOf" srcId="{F9ABCAFC-1C94-4841-A07F-C63E368FF29D}" destId="{B841B05F-5EEC-47A0-8354-7BE8A0851CF5}" srcOrd="0" destOrd="0" presId="urn:microsoft.com/office/officeart/2018/5/layout/IconCircleLabelList"/>
    <dgm:cxn modelId="{D77E41B2-FD54-45A0-81BE-4407E9654021}" srcId="{B1E34A1B-1D2A-4BC3-8387-2CADCC32C438}" destId="{F9ABCAFC-1C94-4841-A07F-C63E368FF29D}" srcOrd="1" destOrd="0" parTransId="{F7EA22E5-E58B-4A3A-B9CE-18FE15ECCE12}" sibTransId="{6962327D-86A3-47AD-90A4-2E22E6EEB0F8}"/>
    <dgm:cxn modelId="{3D9BD2C2-AC35-4A83-A4FA-E57A87916178}" type="presOf" srcId="{0E6FEA56-CEF4-4AD5-9A73-8F83E9328D3D}" destId="{EB573396-8F28-4BEA-9DB0-8F6B8EFF2AA5}" srcOrd="0" destOrd="0" presId="urn:microsoft.com/office/officeart/2018/5/layout/IconCircleLabelList"/>
    <dgm:cxn modelId="{CAEB1EDD-B2DA-4EF8-8932-DEB752D79E36}" type="presParOf" srcId="{318BB2EC-AE38-47E3-97B0-B09FB64B8412}" destId="{8EF51408-FC76-483C-AEC2-290F62FD4185}" srcOrd="0" destOrd="0" presId="urn:microsoft.com/office/officeart/2018/5/layout/IconCircleLabelList"/>
    <dgm:cxn modelId="{2E04CA0B-C71B-455E-BC34-440A2D3D7DA2}" type="presParOf" srcId="{8EF51408-FC76-483C-AEC2-290F62FD4185}" destId="{EFE0DBB7-3AAD-412F-B603-7A973587FBD4}" srcOrd="0" destOrd="0" presId="urn:microsoft.com/office/officeart/2018/5/layout/IconCircleLabelList"/>
    <dgm:cxn modelId="{20E912A4-294A-4836-A5BE-20E71C1D5882}" type="presParOf" srcId="{8EF51408-FC76-483C-AEC2-290F62FD4185}" destId="{B090891B-1124-4E48-BF0C-3FAECD6CEDF9}" srcOrd="1" destOrd="0" presId="urn:microsoft.com/office/officeart/2018/5/layout/IconCircleLabelList"/>
    <dgm:cxn modelId="{55AF2B11-1FCB-434C-B58E-0B0E58D0CC5E}" type="presParOf" srcId="{8EF51408-FC76-483C-AEC2-290F62FD4185}" destId="{DD4603D7-A844-408B-9007-41F92DD8E5E1}" srcOrd="2" destOrd="0" presId="urn:microsoft.com/office/officeart/2018/5/layout/IconCircleLabelList"/>
    <dgm:cxn modelId="{AB0A0352-0A6E-4D23-B97D-A9A8251FB4C4}" type="presParOf" srcId="{8EF51408-FC76-483C-AEC2-290F62FD4185}" destId="{D33F0381-1745-4A0F-81D2-6CDA67A35EF9}" srcOrd="3" destOrd="0" presId="urn:microsoft.com/office/officeart/2018/5/layout/IconCircleLabelList"/>
    <dgm:cxn modelId="{4638FC04-5158-4B7C-A1F1-9F2F1A694882}" type="presParOf" srcId="{318BB2EC-AE38-47E3-97B0-B09FB64B8412}" destId="{C72AF502-023C-4FFD-A79A-18C6D33975B2}" srcOrd="1" destOrd="0" presId="urn:microsoft.com/office/officeart/2018/5/layout/IconCircleLabelList"/>
    <dgm:cxn modelId="{54F3F24A-1C2F-4F10-9FC3-CF5B899FC85A}" type="presParOf" srcId="{318BB2EC-AE38-47E3-97B0-B09FB64B8412}" destId="{1710B7A5-69D7-4C7A-BF86-7CE18FDEE0BB}" srcOrd="2" destOrd="0" presId="urn:microsoft.com/office/officeart/2018/5/layout/IconCircleLabelList"/>
    <dgm:cxn modelId="{C3BC8072-6575-414A-A2B2-946F6E9EA851}" type="presParOf" srcId="{1710B7A5-69D7-4C7A-BF86-7CE18FDEE0BB}" destId="{44C56CEF-8919-4294-9F15-00E9313E77A6}" srcOrd="0" destOrd="0" presId="urn:microsoft.com/office/officeart/2018/5/layout/IconCircleLabelList"/>
    <dgm:cxn modelId="{D08319D5-1340-46C7-AE1C-D8D7A7339FB4}" type="presParOf" srcId="{1710B7A5-69D7-4C7A-BF86-7CE18FDEE0BB}" destId="{CE5F9418-9B78-405C-836F-4D22858E2AE8}" srcOrd="1" destOrd="0" presId="urn:microsoft.com/office/officeart/2018/5/layout/IconCircleLabelList"/>
    <dgm:cxn modelId="{97B28D9E-29AF-4EBE-9F4C-8595B741FED3}" type="presParOf" srcId="{1710B7A5-69D7-4C7A-BF86-7CE18FDEE0BB}" destId="{4F263A90-62D0-4216-A314-4229ED7E103D}" srcOrd="2" destOrd="0" presId="urn:microsoft.com/office/officeart/2018/5/layout/IconCircleLabelList"/>
    <dgm:cxn modelId="{AE588E17-8B80-46C1-862F-8F1AEFB5E7CA}" type="presParOf" srcId="{1710B7A5-69D7-4C7A-BF86-7CE18FDEE0BB}" destId="{B841B05F-5EEC-47A0-8354-7BE8A0851CF5}" srcOrd="3" destOrd="0" presId="urn:microsoft.com/office/officeart/2018/5/layout/IconCircleLabelList"/>
    <dgm:cxn modelId="{945426A8-F966-403A-8D51-AB5D22B95C72}" type="presParOf" srcId="{318BB2EC-AE38-47E3-97B0-B09FB64B8412}" destId="{D6CC3588-815C-4482-919C-38B7BFB0CFC1}" srcOrd="3" destOrd="0" presId="urn:microsoft.com/office/officeart/2018/5/layout/IconCircleLabelList"/>
    <dgm:cxn modelId="{0063D213-3FEF-4AE4-B89E-17E5F83ECF36}" type="presParOf" srcId="{318BB2EC-AE38-47E3-97B0-B09FB64B8412}" destId="{EEB907E1-5E41-41A3-ADDD-9BDBAACCFB3D}" srcOrd="4" destOrd="0" presId="urn:microsoft.com/office/officeart/2018/5/layout/IconCircleLabelList"/>
    <dgm:cxn modelId="{801D16E9-A4FE-4375-A6A5-1C681365D2EC}" type="presParOf" srcId="{EEB907E1-5E41-41A3-ADDD-9BDBAACCFB3D}" destId="{AD19DFDC-0D18-4402-96CF-688B3321D8F8}" srcOrd="0" destOrd="0" presId="urn:microsoft.com/office/officeart/2018/5/layout/IconCircleLabelList"/>
    <dgm:cxn modelId="{2BD6D655-90B1-4809-9BB4-8EE86D4048C7}" type="presParOf" srcId="{EEB907E1-5E41-41A3-ADDD-9BDBAACCFB3D}" destId="{C50AE301-31DE-4695-AC42-0676ADF7F938}" srcOrd="1" destOrd="0" presId="urn:microsoft.com/office/officeart/2018/5/layout/IconCircleLabelList"/>
    <dgm:cxn modelId="{9175F659-A0D6-432D-9FB0-70D195A29F17}" type="presParOf" srcId="{EEB907E1-5E41-41A3-ADDD-9BDBAACCFB3D}" destId="{8D1691BA-8C13-4F33-B3BA-C40343FA8E9A}" srcOrd="2" destOrd="0" presId="urn:microsoft.com/office/officeart/2018/5/layout/IconCircleLabelList"/>
    <dgm:cxn modelId="{6EEF794A-A6C0-4A03-B90E-C35F54CF67E0}" type="presParOf" srcId="{EEB907E1-5E41-41A3-ADDD-9BDBAACCFB3D}" destId="{C1DA4B09-BEDF-4B11-8C6E-4A7B32477A68}" srcOrd="3" destOrd="0" presId="urn:microsoft.com/office/officeart/2018/5/layout/IconCircleLabelList"/>
    <dgm:cxn modelId="{4EB972AE-E246-41F7-BCDA-ECD925228A27}" type="presParOf" srcId="{318BB2EC-AE38-47E3-97B0-B09FB64B8412}" destId="{715D1CCF-6768-47B0-B6E3-8C6014E69AF5}" srcOrd="5" destOrd="0" presId="urn:microsoft.com/office/officeart/2018/5/layout/IconCircleLabelList"/>
    <dgm:cxn modelId="{263032CD-DA8E-4146-8421-5E49FAAC5601}" type="presParOf" srcId="{318BB2EC-AE38-47E3-97B0-B09FB64B8412}" destId="{7A2F1F42-F495-46FD-AB8F-263EB4876E8C}" srcOrd="6" destOrd="0" presId="urn:microsoft.com/office/officeart/2018/5/layout/IconCircleLabelList"/>
    <dgm:cxn modelId="{A34288DD-EC92-4586-9EF7-B3C795210C1B}" type="presParOf" srcId="{7A2F1F42-F495-46FD-AB8F-263EB4876E8C}" destId="{89350CF9-12AA-4DF9-B800-06D13A747C39}" srcOrd="0" destOrd="0" presId="urn:microsoft.com/office/officeart/2018/5/layout/IconCircleLabelList"/>
    <dgm:cxn modelId="{7685E848-1E49-42A3-86B8-4EF4C9BC2A27}" type="presParOf" srcId="{7A2F1F42-F495-46FD-AB8F-263EB4876E8C}" destId="{8E664823-DA67-4113-AD2F-D97A901C53DC}" srcOrd="1" destOrd="0" presId="urn:microsoft.com/office/officeart/2018/5/layout/IconCircleLabelList"/>
    <dgm:cxn modelId="{29C21DE3-041B-46F3-B48D-17F117EABD9A}" type="presParOf" srcId="{7A2F1F42-F495-46FD-AB8F-263EB4876E8C}" destId="{A18316EA-18F4-44D7-B504-26D20DF23486}" srcOrd="2" destOrd="0" presId="urn:microsoft.com/office/officeart/2018/5/layout/IconCircleLabelList"/>
    <dgm:cxn modelId="{BDA83017-5318-4B1F-B970-372E01D2868C}" type="presParOf" srcId="{7A2F1F42-F495-46FD-AB8F-263EB4876E8C}" destId="{795259D7-E728-4C4E-97AF-CFE85284D526}" srcOrd="3" destOrd="0" presId="urn:microsoft.com/office/officeart/2018/5/layout/IconCircleLabelList"/>
    <dgm:cxn modelId="{F79C8BE6-C225-4D80-8F28-FE38641C8E56}" type="presParOf" srcId="{318BB2EC-AE38-47E3-97B0-B09FB64B8412}" destId="{E60CBE23-8F7D-469B-8290-8B47BAF95D83}" srcOrd="7" destOrd="0" presId="urn:microsoft.com/office/officeart/2018/5/layout/IconCircleLabelList"/>
    <dgm:cxn modelId="{D40BB199-65DD-40DE-90C3-726B21685249}" type="presParOf" srcId="{318BB2EC-AE38-47E3-97B0-B09FB64B8412}" destId="{E5CDB74D-1D88-4004-976F-0C6D463E8A9E}" srcOrd="8" destOrd="0" presId="urn:microsoft.com/office/officeart/2018/5/layout/IconCircleLabelList"/>
    <dgm:cxn modelId="{8ACC5981-320F-4C23-AD4D-028AD3DADF09}" type="presParOf" srcId="{E5CDB74D-1D88-4004-976F-0C6D463E8A9E}" destId="{7F9D68BA-E74B-440C-84A1-638754F5967F}" srcOrd="0" destOrd="0" presId="urn:microsoft.com/office/officeart/2018/5/layout/IconCircleLabelList"/>
    <dgm:cxn modelId="{62E19A99-2438-4F83-BAB2-5315DC9480C8}" type="presParOf" srcId="{E5CDB74D-1D88-4004-976F-0C6D463E8A9E}" destId="{3A25B865-1EF6-4852-A06E-C19A9B1569E9}" srcOrd="1" destOrd="0" presId="urn:microsoft.com/office/officeart/2018/5/layout/IconCircleLabelList"/>
    <dgm:cxn modelId="{54DD55E5-5515-4810-98EB-D25E2F10204E}" type="presParOf" srcId="{E5CDB74D-1D88-4004-976F-0C6D463E8A9E}" destId="{F44ED799-D163-487D-9227-0C2F1F2591D8}" srcOrd="2" destOrd="0" presId="urn:microsoft.com/office/officeart/2018/5/layout/IconCircleLabelList"/>
    <dgm:cxn modelId="{7727233A-F22C-4D11-ABCE-895FD95E9597}" type="presParOf" srcId="{E5CDB74D-1D88-4004-976F-0C6D463E8A9E}" destId="{EB573396-8F28-4BEA-9DB0-8F6B8EFF2A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09DE4B-AEE9-42B7-BBBA-C1B0E5D3041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1A499B-25D8-49BF-90B8-325EF733E9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Thank you for your time and attention.</a:t>
          </a:r>
        </a:p>
      </dgm:t>
    </dgm:pt>
    <dgm:pt modelId="{85FC8E49-6F10-4481-9B5C-73C2D011942D}" type="parTrans" cxnId="{9C8D8455-8156-47F8-A056-0483F24BF9E1}">
      <dgm:prSet/>
      <dgm:spPr/>
      <dgm:t>
        <a:bodyPr/>
        <a:lstStyle/>
        <a:p>
          <a:endParaRPr lang="en-US"/>
        </a:p>
      </dgm:t>
    </dgm:pt>
    <dgm:pt modelId="{01DC6DB9-0E64-4632-B193-4B013DDFAEC7}" type="sibTrans" cxnId="{9C8D8455-8156-47F8-A056-0483F24BF9E1}">
      <dgm:prSet/>
      <dgm:spPr/>
      <dgm:t>
        <a:bodyPr/>
        <a:lstStyle/>
        <a:p>
          <a:endParaRPr lang="en-US"/>
        </a:p>
      </dgm:t>
    </dgm:pt>
    <dgm:pt modelId="{E1166907-20A8-4899-955C-93084B7402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 our test suite to get started today!.</a:t>
          </a:r>
        </a:p>
      </dgm:t>
    </dgm:pt>
    <dgm:pt modelId="{DA2F7C7F-A988-4E2C-B451-075460130AD1}" type="parTrans" cxnId="{9D9E30E2-5210-4C24-AF2B-0428BA1806AA}">
      <dgm:prSet/>
      <dgm:spPr/>
      <dgm:t>
        <a:bodyPr/>
        <a:lstStyle/>
        <a:p>
          <a:endParaRPr lang="en-US"/>
        </a:p>
      </dgm:t>
    </dgm:pt>
    <dgm:pt modelId="{9B66A8B1-0C31-43DC-B2DE-3EC71B8B508B}" type="sibTrans" cxnId="{9D9E30E2-5210-4C24-AF2B-0428BA1806AA}">
      <dgm:prSet/>
      <dgm:spPr/>
      <dgm:t>
        <a:bodyPr/>
        <a:lstStyle/>
        <a:p>
          <a:endParaRPr lang="en-US"/>
        </a:p>
      </dgm:t>
    </dgm:pt>
    <dgm:pt modelId="{2485F9EF-F3BF-41DD-8AD4-AA2F8E7CBA32}" type="pres">
      <dgm:prSet presAssocID="{6809DE4B-AEE9-42B7-BBBA-C1B0E5D30412}" presName="root" presStyleCnt="0">
        <dgm:presLayoutVars>
          <dgm:dir/>
          <dgm:resizeHandles val="exact"/>
        </dgm:presLayoutVars>
      </dgm:prSet>
      <dgm:spPr/>
    </dgm:pt>
    <dgm:pt modelId="{4684060B-6A6F-43C2-965D-BB9380733AAB}" type="pres">
      <dgm:prSet presAssocID="{FE1A499B-25D8-49BF-90B8-325EF733E934}" presName="compNode" presStyleCnt="0"/>
      <dgm:spPr/>
    </dgm:pt>
    <dgm:pt modelId="{0BCB5E3A-F5CD-439F-8BBE-5290044F529B}" type="pres">
      <dgm:prSet presAssocID="{FE1A499B-25D8-49BF-90B8-325EF733E93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7340CF6-4E00-4949-8403-1CF45E2C9331}" type="pres">
      <dgm:prSet presAssocID="{FE1A499B-25D8-49BF-90B8-325EF733E9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2D0FD5F-EA52-477A-A65E-C19598D539E9}" type="pres">
      <dgm:prSet presAssocID="{FE1A499B-25D8-49BF-90B8-325EF733E934}" presName="spaceRect" presStyleCnt="0"/>
      <dgm:spPr/>
    </dgm:pt>
    <dgm:pt modelId="{E3DA81B8-D375-41BB-8583-15203C42C0AE}" type="pres">
      <dgm:prSet presAssocID="{FE1A499B-25D8-49BF-90B8-325EF733E934}" presName="textRect" presStyleLbl="revTx" presStyleIdx="0" presStyleCnt="2">
        <dgm:presLayoutVars>
          <dgm:chMax val="1"/>
          <dgm:chPref val="1"/>
        </dgm:presLayoutVars>
      </dgm:prSet>
      <dgm:spPr/>
    </dgm:pt>
    <dgm:pt modelId="{02349AB0-7704-4F66-B263-036D96505651}" type="pres">
      <dgm:prSet presAssocID="{01DC6DB9-0E64-4632-B193-4B013DDFAEC7}" presName="sibTrans" presStyleCnt="0"/>
      <dgm:spPr/>
    </dgm:pt>
    <dgm:pt modelId="{AE0D0BF9-EB84-4DAE-9821-12D04C9E52D6}" type="pres">
      <dgm:prSet presAssocID="{E1166907-20A8-4899-955C-93084B7402A9}" presName="compNode" presStyleCnt="0"/>
      <dgm:spPr/>
    </dgm:pt>
    <dgm:pt modelId="{F6470637-A3B6-47D3-89A0-FF3E54533E7E}" type="pres">
      <dgm:prSet presAssocID="{E1166907-20A8-4899-955C-93084B7402A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027DCE5-E8C6-45FA-BD3E-571D1FEFFED6}" type="pres">
      <dgm:prSet presAssocID="{E1166907-20A8-4899-955C-93084B7402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2A263933-0BA8-49D7-847B-380F11ED814E}" type="pres">
      <dgm:prSet presAssocID="{E1166907-20A8-4899-955C-93084B7402A9}" presName="spaceRect" presStyleCnt="0"/>
      <dgm:spPr/>
    </dgm:pt>
    <dgm:pt modelId="{B29287E0-1052-4F80-BBFE-F400FE81CFD1}" type="pres">
      <dgm:prSet presAssocID="{E1166907-20A8-4899-955C-93084B7402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D73A61-5DC9-4454-ABEB-2B686DD7D2AE}" type="presOf" srcId="{6809DE4B-AEE9-42B7-BBBA-C1B0E5D30412}" destId="{2485F9EF-F3BF-41DD-8AD4-AA2F8E7CBA32}" srcOrd="0" destOrd="0" presId="urn:microsoft.com/office/officeart/2018/5/layout/IconLeafLabelList"/>
    <dgm:cxn modelId="{9C8D8455-8156-47F8-A056-0483F24BF9E1}" srcId="{6809DE4B-AEE9-42B7-BBBA-C1B0E5D30412}" destId="{FE1A499B-25D8-49BF-90B8-325EF733E934}" srcOrd="0" destOrd="0" parTransId="{85FC8E49-6F10-4481-9B5C-73C2D011942D}" sibTransId="{01DC6DB9-0E64-4632-B193-4B013DDFAEC7}"/>
    <dgm:cxn modelId="{DA218A84-FF46-4259-AC40-CFD14FFE915C}" type="presOf" srcId="{E1166907-20A8-4899-955C-93084B7402A9}" destId="{B29287E0-1052-4F80-BBFE-F400FE81CFD1}" srcOrd="0" destOrd="0" presId="urn:microsoft.com/office/officeart/2018/5/layout/IconLeafLabelList"/>
    <dgm:cxn modelId="{17298AD3-5FB1-4FCB-928A-BA036CDE2F6F}" type="presOf" srcId="{FE1A499B-25D8-49BF-90B8-325EF733E934}" destId="{E3DA81B8-D375-41BB-8583-15203C42C0AE}" srcOrd="0" destOrd="0" presId="urn:microsoft.com/office/officeart/2018/5/layout/IconLeafLabelList"/>
    <dgm:cxn modelId="{9D9E30E2-5210-4C24-AF2B-0428BA1806AA}" srcId="{6809DE4B-AEE9-42B7-BBBA-C1B0E5D30412}" destId="{E1166907-20A8-4899-955C-93084B7402A9}" srcOrd="1" destOrd="0" parTransId="{DA2F7C7F-A988-4E2C-B451-075460130AD1}" sibTransId="{9B66A8B1-0C31-43DC-B2DE-3EC71B8B508B}"/>
    <dgm:cxn modelId="{292F350D-0C26-45F7-978C-122671A1EC60}" type="presParOf" srcId="{2485F9EF-F3BF-41DD-8AD4-AA2F8E7CBA32}" destId="{4684060B-6A6F-43C2-965D-BB9380733AAB}" srcOrd="0" destOrd="0" presId="urn:microsoft.com/office/officeart/2018/5/layout/IconLeafLabelList"/>
    <dgm:cxn modelId="{AA6398E7-64BD-42C3-A607-81D375B62824}" type="presParOf" srcId="{4684060B-6A6F-43C2-965D-BB9380733AAB}" destId="{0BCB5E3A-F5CD-439F-8BBE-5290044F529B}" srcOrd="0" destOrd="0" presId="urn:microsoft.com/office/officeart/2018/5/layout/IconLeafLabelList"/>
    <dgm:cxn modelId="{0F85BBFB-91B3-4B05-9E19-0BF1FBAF6540}" type="presParOf" srcId="{4684060B-6A6F-43C2-965D-BB9380733AAB}" destId="{F7340CF6-4E00-4949-8403-1CF45E2C9331}" srcOrd="1" destOrd="0" presId="urn:microsoft.com/office/officeart/2018/5/layout/IconLeafLabelList"/>
    <dgm:cxn modelId="{646A5468-1A6E-4C4D-86D3-7D4F26F19972}" type="presParOf" srcId="{4684060B-6A6F-43C2-965D-BB9380733AAB}" destId="{82D0FD5F-EA52-477A-A65E-C19598D539E9}" srcOrd="2" destOrd="0" presId="urn:microsoft.com/office/officeart/2018/5/layout/IconLeafLabelList"/>
    <dgm:cxn modelId="{3C3421EB-03C2-4D0E-94BD-F8657FF6876A}" type="presParOf" srcId="{4684060B-6A6F-43C2-965D-BB9380733AAB}" destId="{E3DA81B8-D375-41BB-8583-15203C42C0AE}" srcOrd="3" destOrd="0" presId="urn:microsoft.com/office/officeart/2018/5/layout/IconLeafLabelList"/>
    <dgm:cxn modelId="{92C71613-6E6E-46E4-B8C5-CF74D285BF09}" type="presParOf" srcId="{2485F9EF-F3BF-41DD-8AD4-AA2F8E7CBA32}" destId="{02349AB0-7704-4F66-B263-036D96505651}" srcOrd="1" destOrd="0" presId="urn:microsoft.com/office/officeart/2018/5/layout/IconLeafLabelList"/>
    <dgm:cxn modelId="{9C568C92-66A8-4D6A-8165-9BCADAA29FEC}" type="presParOf" srcId="{2485F9EF-F3BF-41DD-8AD4-AA2F8E7CBA32}" destId="{AE0D0BF9-EB84-4DAE-9821-12D04C9E52D6}" srcOrd="2" destOrd="0" presId="urn:microsoft.com/office/officeart/2018/5/layout/IconLeafLabelList"/>
    <dgm:cxn modelId="{8C0DA1EB-DAF1-4471-9341-D0BC25E254B8}" type="presParOf" srcId="{AE0D0BF9-EB84-4DAE-9821-12D04C9E52D6}" destId="{F6470637-A3B6-47D3-89A0-FF3E54533E7E}" srcOrd="0" destOrd="0" presId="urn:microsoft.com/office/officeart/2018/5/layout/IconLeafLabelList"/>
    <dgm:cxn modelId="{86622417-8129-4212-89CB-FA705C951006}" type="presParOf" srcId="{AE0D0BF9-EB84-4DAE-9821-12D04C9E52D6}" destId="{F027DCE5-E8C6-45FA-BD3E-571D1FEFFED6}" srcOrd="1" destOrd="0" presId="urn:microsoft.com/office/officeart/2018/5/layout/IconLeafLabelList"/>
    <dgm:cxn modelId="{F505F8F7-D201-4D71-A273-C660EFBA3EA9}" type="presParOf" srcId="{AE0D0BF9-EB84-4DAE-9821-12D04C9E52D6}" destId="{2A263933-0BA8-49D7-847B-380F11ED814E}" srcOrd="2" destOrd="0" presId="urn:microsoft.com/office/officeart/2018/5/layout/IconLeafLabelList"/>
    <dgm:cxn modelId="{32A9A6CD-7241-4650-A324-4243B70E88F7}" type="presParOf" srcId="{AE0D0BF9-EB84-4DAE-9821-12D04C9E52D6}" destId="{B29287E0-1052-4F80-BBFE-F400FE81CF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EAE69-24F4-4401-A3B8-CC27BF25FF7F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8C436-8169-4F00-9981-A67590627AA2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4DC43-BBB6-4D18-A775-49FEBB8A1AAD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Many people use this website for back-end development using NodeJS.</a:t>
          </a:r>
        </a:p>
      </dsp:txBody>
      <dsp:txXfrm>
        <a:off x="994536" y="1698"/>
        <a:ext cx="6219063" cy="861070"/>
      </dsp:txXfrm>
    </dsp:sp>
    <dsp:sp modelId="{70FED505-4869-4118-99BE-CF1D41D581B3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1094D-3241-4E25-B5F2-93CF45070EB4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FC08B-1589-4348-B630-1C4372999B76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Lack of testing which results in weak learning outcomes.</a:t>
          </a:r>
        </a:p>
      </dsp:txBody>
      <dsp:txXfrm>
        <a:off x="994536" y="1078036"/>
        <a:ext cx="6219063" cy="861070"/>
      </dsp:txXfrm>
    </dsp:sp>
    <dsp:sp modelId="{82D2E5DF-C37B-479E-9494-B45B6E0F120E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73A60-155C-4998-90AB-9DB55150DFA2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F39BE-ED42-4154-9FC6-ED2738388796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All current solutions are just random testing.</a:t>
          </a:r>
        </a:p>
      </dsp:txBody>
      <dsp:txXfrm>
        <a:off x="994536" y="2154374"/>
        <a:ext cx="6219063" cy="861070"/>
      </dsp:txXfrm>
    </dsp:sp>
    <dsp:sp modelId="{028C7DA6-D477-43B5-BD75-08D93860AEC7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FEE7D-AE92-4819-B710-0D7BC2E114E6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1EA1F-E27D-44DD-9789-E1F3205AF962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Time is wasted identifying bugs.</a:t>
          </a:r>
        </a:p>
      </dsp:txBody>
      <dsp:txXfrm>
        <a:off x="994536" y="3230712"/>
        <a:ext cx="6219063" cy="861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DF3F1-435F-4383-BFD0-E6823314845B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4D9D-CC67-42E6-8D87-5D303600AE03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Natours</a:t>
          </a:r>
          <a:r>
            <a:rPr lang="en-US" sz="1800" kern="1200" dirty="0"/>
            <a:t> Test is designed to Test  website operations.</a:t>
          </a:r>
        </a:p>
      </dsp:txBody>
      <dsp:txXfrm>
        <a:off x="157144" y="2485519"/>
        <a:ext cx="2777266" cy="720000"/>
      </dsp:txXfrm>
    </dsp:sp>
    <dsp:sp modelId="{DCC9411D-28D6-4E24-9688-0AFC70106078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58324-C77B-4D81-B973-B89B36CA7E24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Putting all tests for the website in the same place.</a:t>
          </a:r>
        </a:p>
      </dsp:txBody>
      <dsp:txXfrm>
        <a:off x="3420433" y="2485519"/>
        <a:ext cx="2777266" cy="720000"/>
      </dsp:txXfrm>
    </dsp:sp>
    <dsp:sp modelId="{66DB809D-FFF5-4E67-86E7-8D7D577D4DAE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C4C03-9353-4120-A3CD-593A561C4B2D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Ease of use combined with good documentation to rerun tests.</a:t>
          </a:r>
        </a:p>
      </dsp:txBody>
      <dsp:txXfrm>
        <a:off x="6683721" y="2485519"/>
        <a:ext cx="277726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4175C-045B-4D21-A685-ED42BE0BD08F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Increased Productivity: Eliminate bugs as soon as they are found.</a:t>
          </a:r>
        </a:p>
      </dsp:txBody>
      <dsp:txXfrm>
        <a:off x="1505181" y="1478"/>
        <a:ext cx="3146557" cy="1887934"/>
      </dsp:txXfrm>
    </dsp:sp>
    <dsp:sp modelId="{7D338E56-4B90-4539-B0CD-F7FBE4C4D5D6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Cost-Effective: If bugs are found earlier they cost less.</a:t>
          </a:r>
        </a:p>
      </dsp:txBody>
      <dsp:txXfrm>
        <a:off x="4966394" y="1478"/>
        <a:ext cx="3146557" cy="1887934"/>
      </dsp:txXfrm>
    </dsp:sp>
    <dsp:sp modelId="{4176442E-1536-4A92-B0B8-F466C16A2677}">
      <dsp:nvSpPr>
        <dsp:cNvPr id="0" name=""/>
        <dsp:cNvSpPr/>
      </dsp:nvSpPr>
      <dsp:spPr>
        <a:xfrm>
          <a:off x="1505181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User-Friendly: Easy to rerun tests (API/Manual).</a:t>
          </a:r>
        </a:p>
      </dsp:txBody>
      <dsp:txXfrm>
        <a:off x="1505181" y="2204068"/>
        <a:ext cx="3146557" cy="1887934"/>
      </dsp:txXfrm>
    </dsp:sp>
    <dsp:sp modelId="{C696589A-AB51-4E52-A016-BDB5B9DA0726}">
      <dsp:nvSpPr>
        <dsp:cNvPr id="0" name=""/>
        <dsp:cNvSpPr/>
      </dsp:nvSpPr>
      <dsp:spPr>
        <a:xfrm>
          <a:off x="4966394" y="2204068"/>
          <a:ext cx="3146557" cy="1887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Scalable: You can add more test cases as any user wishes.</a:t>
          </a:r>
        </a:p>
      </dsp:txBody>
      <dsp:txXfrm>
        <a:off x="4966394" y="2204068"/>
        <a:ext cx="3146557" cy="18879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0DBB7-3AAD-412F-B603-7A973587FBD4}">
      <dsp:nvSpPr>
        <dsp:cNvPr id="0" name=""/>
        <dsp:cNvSpPr/>
      </dsp:nvSpPr>
      <dsp:spPr>
        <a:xfrm>
          <a:off x="333420" y="103529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0891B-1124-4E48-BF0C-3FAECD6CEDF9}">
      <dsp:nvSpPr>
        <dsp:cNvPr id="0" name=""/>
        <dsp:cNvSpPr/>
      </dsp:nvSpPr>
      <dsp:spPr>
        <a:xfrm>
          <a:off x="552567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0381-1745-4A0F-81D2-6CDA67A35EF9}">
      <dsp:nvSpPr>
        <dsp:cNvPr id="0" name=""/>
        <dsp:cNvSpPr/>
      </dsp:nvSpPr>
      <dsp:spPr>
        <a:xfrm>
          <a:off x="102004" y="2383889"/>
          <a:ext cx="1266627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- Course learners</a:t>
          </a:r>
        </a:p>
      </dsp:txBody>
      <dsp:txXfrm>
        <a:off x="102004" y="2383889"/>
        <a:ext cx="1266627" cy="674296"/>
      </dsp:txXfrm>
    </dsp:sp>
    <dsp:sp modelId="{44C56CEF-8919-4294-9F15-00E9313E77A6}">
      <dsp:nvSpPr>
        <dsp:cNvPr id="0" name=""/>
        <dsp:cNvSpPr/>
      </dsp:nvSpPr>
      <dsp:spPr>
        <a:xfrm>
          <a:off x="2314168" y="1035295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F9418-9B78-405C-836F-4D22858E2AE8}">
      <dsp:nvSpPr>
        <dsp:cNvPr id="0" name=""/>
        <dsp:cNvSpPr/>
      </dsp:nvSpPr>
      <dsp:spPr>
        <a:xfrm>
          <a:off x="2533314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1B05F-5EEC-47A0-8354-7BE8A0851CF5}">
      <dsp:nvSpPr>
        <dsp:cNvPr id="0" name=""/>
        <dsp:cNvSpPr/>
      </dsp:nvSpPr>
      <dsp:spPr>
        <a:xfrm>
          <a:off x="1985448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- Website owner</a:t>
          </a:r>
        </a:p>
      </dsp:txBody>
      <dsp:txXfrm>
        <a:off x="1985448" y="2383889"/>
        <a:ext cx="1685742" cy="674296"/>
      </dsp:txXfrm>
    </dsp:sp>
    <dsp:sp modelId="{AD19DFDC-0D18-4402-96CF-688B3321D8F8}">
      <dsp:nvSpPr>
        <dsp:cNvPr id="0" name=""/>
        <dsp:cNvSpPr/>
      </dsp:nvSpPr>
      <dsp:spPr>
        <a:xfrm>
          <a:off x="4294915" y="1035295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AE301-31DE-4695-AC42-0676ADF7F938}">
      <dsp:nvSpPr>
        <dsp:cNvPr id="0" name=""/>
        <dsp:cNvSpPr/>
      </dsp:nvSpPr>
      <dsp:spPr>
        <a:xfrm>
          <a:off x="4514061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4B09-BEDF-4B11-8C6E-4A7B32477A68}">
      <dsp:nvSpPr>
        <dsp:cNvPr id="0" name=""/>
        <dsp:cNvSpPr/>
      </dsp:nvSpPr>
      <dsp:spPr>
        <a:xfrm>
          <a:off x="3966195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- Students building test projects</a:t>
          </a:r>
        </a:p>
      </dsp:txBody>
      <dsp:txXfrm>
        <a:off x="3966195" y="2383889"/>
        <a:ext cx="1685742" cy="674296"/>
      </dsp:txXfrm>
    </dsp:sp>
    <dsp:sp modelId="{89350CF9-12AA-4DF9-B800-06D13A747C39}">
      <dsp:nvSpPr>
        <dsp:cNvPr id="0" name=""/>
        <dsp:cNvSpPr/>
      </dsp:nvSpPr>
      <dsp:spPr>
        <a:xfrm>
          <a:off x="6275662" y="1035295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64823-DA67-4113-AD2F-D97A901C53DC}">
      <dsp:nvSpPr>
        <dsp:cNvPr id="0" name=""/>
        <dsp:cNvSpPr/>
      </dsp:nvSpPr>
      <dsp:spPr>
        <a:xfrm>
          <a:off x="6494808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59D7-E728-4C4E-97AF-CFE85284D526}">
      <dsp:nvSpPr>
        <dsp:cNvPr id="0" name=""/>
        <dsp:cNvSpPr/>
      </dsp:nvSpPr>
      <dsp:spPr>
        <a:xfrm>
          <a:off x="5946942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- Freelancers</a:t>
          </a:r>
        </a:p>
      </dsp:txBody>
      <dsp:txXfrm>
        <a:off x="5946942" y="2383889"/>
        <a:ext cx="1685742" cy="674296"/>
      </dsp:txXfrm>
    </dsp:sp>
    <dsp:sp modelId="{7F9D68BA-E74B-440C-84A1-638754F5967F}">
      <dsp:nvSpPr>
        <dsp:cNvPr id="0" name=""/>
        <dsp:cNvSpPr/>
      </dsp:nvSpPr>
      <dsp:spPr>
        <a:xfrm>
          <a:off x="8256409" y="1035295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5B865-1EF6-4852-A06E-C19A9B1569E9}">
      <dsp:nvSpPr>
        <dsp:cNvPr id="0" name=""/>
        <dsp:cNvSpPr/>
      </dsp:nvSpPr>
      <dsp:spPr>
        <a:xfrm>
          <a:off x="8475555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73396-8F28-4BEA-9DB0-8F6B8EFF2AA5}">
      <dsp:nvSpPr>
        <dsp:cNvPr id="0" name=""/>
        <dsp:cNvSpPr/>
      </dsp:nvSpPr>
      <dsp:spPr>
        <a:xfrm>
          <a:off x="7927689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- Remote Teams</a:t>
          </a:r>
        </a:p>
      </dsp:txBody>
      <dsp:txXfrm>
        <a:off x="7927689" y="2383889"/>
        <a:ext cx="1685742" cy="674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B5E3A-F5CD-439F-8BBE-5290044F529B}">
      <dsp:nvSpPr>
        <dsp:cNvPr id="0" name=""/>
        <dsp:cNvSpPr/>
      </dsp:nvSpPr>
      <dsp:spPr>
        <a:xfrm>
          <a:off x="695018" y="3817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40CF6-4E00-4949-8403-1CF45E2C9331}">
      <dsp:nvSpPr>
        <dsp:cNvPr id="0" name=""/>
        <dsp:cNvSpPr/>
      </dsp:nvSpPr>
      <dsp:spPr>
        <a:xfrm>
          <a:off x="1119143" y="8058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81B8-D375-41BB-8583-15203C42C0AE}">
      <dsp:nvSpPr>
        <dsp:cNvPr id="0" name=""/>
        <dsp:cNvSpPr/>
      </dsp:nvSpPr>
      <dsp:spPr>
        <a:xfrm>
          <a:off x="58831" y="299174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Thank you for your time and attention.</a:t>
          </a:r>
        </a:p>
      </dsp:txBody>
      <dsp:txXfrm>
        <a:off x="58831" y="2991741"/>
        <a:ext cx="3262500" cy="720000"/>
      </dsp:txXfrm>
    </dsp:sp>
    <dsp:sp modelId="{F6470637-A3B6-47D3-89A0-FF3E54533E7E}">
      <dsp:nvSpPr>
        <dsp:cNvPr id="0" name=""/>
        <dsp:cNvSpPr/>
      </dsp:nvSpPr>
      <dsp:spPr>
        <a:xfrm>
          <a:off x="4528456" y="3817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DCE5-E8C6-45FA-BD3E-571D1FEFFED6}">
      <dsp:nvSpPr>
        <dsp:cNvPr id="0" name=""/>
        <dsp:cNvSpPr/>
      </dsp:nvSpPr>
      <dsp:spPr>
        <a:xfrm>
          <a:off x="4952581" y="8058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287E0-1052-4F80-BBFE-F400FE81CFD1}">
      <dsp:nvSpPr>
        <dsp:cNvPr id="0" name=""/>
        <dsp:cNvSpPr/>
      </dsp:nvSpPr>
      <dsp:spPr>
        <a:xfrm>
          <a:off x="3892268" y="299174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Use our test suite to get started today!.</a:t>
          </a:r>
        </a:p>
      </dsp:txBody>
      <dsp:txXfrm>
        <a:off x="3892268" y="2991741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97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454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9B2C363-41DC-3855-267A-88F68188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2" r="37487" b="-2"/>
          <a:stretch/>
        </p:blipFill>
        <p:spPr>
          <a:xfrm>
            <a:off x="4726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650" y="1678667"/>
            <a:ext cx="3066142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 Complete Test Suite For </a:t>
            </a:r>
            <a:r>
              <a:rPr lang="en-US" sz="3300" dirty="0" err="1"/>
              <a:t>Natours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2" y="4050832"/>
            <a:ext cx="3059791" cy="1096901"/>
          </a:xfrm>
        </p:spPr>
        <p:txBody>
          <a:bodyPr>
            <a:normAutofit/>
          </a:bodyPr>
          <a:lstStyle/>
          <a:p>
            <a:r>
              <a:rPr lang="en-US" sz="1400" dirty="0"/>
              <a:t>Streamline Operations, Maximize Productivity</a:t>
            </a:r>
          </a:p>
          <a:p>
            <a:r>
              <a:rPr lang="en-US" sz="1400" dirty="0"/>
              <a:t>DEPI Graduation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609601"/>
            <a:ext cx="764812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The Challenge Businesses Face Today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14522-E39A-C292-F258-EB047C2DC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767788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dirty="0"/>
              <a:t>Introducing</a:t>
            </a:r>
            <a:r>
              <a:rPr lang="en-US" dirty="0"/>
              <a:t> </a:t>
            </a:r>
            <a:r>
              <a:rPr lang="en-US" dirty="0" err="1"/>
              <a:t>Natours</a:t>
            </a:r>
            <a:r>
              <a:rPr lang="en-US" dirty="0"/>
              <a:t> Test</a:t>
            </a:r>
            <a:endParaRPr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7A212-68EF-3B5D-2E98-1BA9F9D83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05801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D0F16092-EEEB-79F7-67D3-5A76305A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49" r="1194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t>What Sets Us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- Centralized Dashboard: All tasks, projects, and updates in one view.</a:t>
            </a:r>
          </a:p>
          <a:p>
            <a:pPr>
              <a:lnSpc>
                <a:spcPct val="90000"/>
              </a:lnSpc>
            </a:pPr>
            <a:r>
              <a:rPr lang="en-US" sz="1500"/>
              <a:t>- Advanced Task Management: Assign tasks, set deadlines, and track progress.</a:t>
            </a:r>
          </a:p>
          <a:p>
            <a:pPr>
              <a:lnSpc>
                <a:spcPct val="90000"/>
              </a:lnSpc>
            </a:pPr>
            <a:r>
              <a:rPr lang="en-US" sz="1500"/>
              <a:t>- Seamless Integrations: Connect with tools like Google Workspace, Slack, and Trello.</a:t>
            </a:r>
          </a:p>
          <a:p>
            <a:pPr>
              <a:lnSpc>
                <a:spcPct val="90000"/>
              </a:lnSpc>
            </a:pPr>
            <a:r>
              <a:rPr lang="en-US" sz="1500"/>
              <a:t>- Real-time Collaboration: Share updates and work with your team in real time.</a:t>
            </a:r>
          </a:p>
          <a:p>
            <a:pPr>
              <a:lnSpc>
                <a:spcPct val="90000"/>
              </a:lnSpc>
            </a:pPr>
            <a:r>
              <a:rPr lang="en-US" sz="1500"/>
              <a:t>- Customizable Reports: Get insights and metrics that matter to your business.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dirty="0"/>
              <a:t>Why Choose </a:t>
            </a:r>
            <a:r>
              <a:rPr lang="en-US" dirty="0" err="1"/>
              <a:t>Natours</a:t>
            </a:r>
            <a:r>
              <a:rPr lang="en-US" dirty="0"/>
              <a:t> Test</a:t>
            </a:r>
            <a:r>
              <a:rPr dirty="0"/>
              <a:t>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061026-66F5-15A9-9E14-E0CF8086A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37613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Who Can Benefit?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1BD08-9D5B-8441-E8AD-F1A85C4AA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7670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609601"/>
            <a:ext cx="7648121" cy="1099457"/>
          </a:xfrm>
        </p:spPr>
        <p:txBody>
          <a:bodyPr>
            <a:normAutofit/>
          </a:bodyPr>
          <a:lstStyle/>
          <a:p>
            <a: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6F2F2-75A9-E22D-BA04-6652FC0F1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480783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267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 Complete Test Suite For Natours</vt:lpstr>
      <vt:lpstr>The Challenge Businesses Face Today</vt:lpstr>
      <vt:lpstr>Introducing Natours Test</vt:lpstr>
      <vt:lpstr>What Sets Us Apart</vt:lpstr>
      <vt:lpstr>Why Choose Natours Test?</vt:lpstr>
      <vt:lpstr>Who Can Benefit?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yossef magdy</cp:lastModifiedBy>
  <cp:revision>3</cp:revision>
  <dcterms:created xsi:type="dcterms:W3CDTF">2013-01-27T09:14:16Z</dcterms:created>
  <dcterms:modified xsi:type="dcterms:W3CDTF">2024-10-17T04:19:37Z</dcterms:modified>
  <cp:category/>
</cp:coreProperties>
</file>