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77" r:id="rId3"/>
    <p:sldId id="257" r:id="rId4"/>
    <p:sldId id="269" r:id="rId5"/>
    <p:sldId id="270" r:id="rId6"/>
    <p:sldId id="271" r:id="rId7"/>
    <p:sldId id="259" r:id="rId8"/>
    <p:sldId id="272" r:id="rId9"/>
    <p:sldId id="273" r:id="rId10"/>
    <p:sldId id="261" r:id="rId11"/>
    <p:sldId id="263" r:id="rId12"/>
    <p:sldId id="274" r:id="rId13"/>
    <p:sldId id="275" r:id="rId14"/>
    <p:sldId id="276" r:id="rId15"/>
    <p:sldId id="264" r:id="rId16"/>
    <p:sldId id="265" r:id="rId17"/>
    <p:sldId id="266"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381C1-5A8A-47B8-80C1-39150F7CB480}" v="60" dt="2024-10-28T15:43:59.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حمد اسامة" userId="2c8ac959fe942bc5" providerId="LiveId" clId="{624381C1-5A8A-47B8-80C1-39150F7CB480}"/>
    <pc:docChg chg="custSel modSld">
      <pc:chgData name="محمد اسامة" userId="2c8ac959fe942bc5" providerId="LiveId" clId="{624381C1-5A8A-47B8-80C1-39150F7CB480}" dt="2024-10-28T15:43:59.855" v="66" actId="20577"/>
      <pc:docMkLst>
        <pc:docMk/>
      </pc:docMkLst>
      <pc:sldChg chg="addSp delSp modSp mod">
        <pc:chgData name="محمد اسامة" userId="2c8ac959fe942bc5" providerId="LiveId" clId="{624381C1-5A8A-47B8-80C1-39150F7CB480}" dt="2024-10-28T11:15:29.087" v="4" actId="478"/>
        <pc:sldMkLst>
          <pc:docMk/>
          <pc:sldMk cId="0" sldId="256"/>
        </pc:sldMkLst>
        <pc:spChg chg="mod">
          <ac:chgData name="محمد اسامة" userId="2c8ac959fe942bc5" providerId="LiveId" clId="{624381C1-5A8A-47B8-80C1-39150F7CB480}" dt="2024-10-28T11:14:37.833" v="1" actId="1076"/>
          <ac:spMkLst>
            <pc:docMk/>
            <pc:sldMk cId="0" sldId="256"/>
            <ac:spMk id="2" creationId="{00000000-0000-0000-0000-000000000000}"/>
          </ac:spMkLst>
        </pc:spChg>
        <pc:spChg chg="mod">
          <ac:chgData name="محمد اسامة" userId="2c8ac959fe942bc5" providerId="LiveId" clId="{624381C1-5A8A-47B8-80C1-39150F7CB480}" dt="2024-10-28T11:14:41.392" v="2" actId="1076"/>
          <ac:spMkLst>
            <pc:docMk/>
            <pc:sldMk cId="0" sldId="256"/>
            <ac:spMk id="3" creationId="{00000000-0000-0000-0000-000000000000}"/>
          </ac:spMkLst>
        </pc:spChg>
        <pc:spChg chg="add del">
          <ac:chgData name="محمد اسامة" userId="2c8ac959fe942bc5" providerId="LiveId" clId="{624381C1-5A8A-47B8-80C1-39150F7CB480}" dt="2024-10-28T11:15:29.087" v="4" actId="478"/>
          <ac:spMkLst>
            <pc:docMk/>
            <pc:sldMk cId="0" sldId="256"/>
            <ac:spMk id="5" creationId="{B1E47DDE-4B84-3C04-E27D-675BFDD9D4DF}"/>
          </ac:spMkLst>
        </pc:spChg>
      </pc:sldChg>
      <pc:sldChg chg="modSp mod">
        <pc:chgData name="محمد اسامة" userId="2c8ac959fe942bc5" providerId="LiveId" clId="{624381C1-5A8A-47B8-80C1-39150F7CB480}" dt="2024-10-28T11:35:47.141" v="7" actId="20577"/>
        <pc:sldMkLst>
          <pc:docMk/>
          <pc:sldMk cId="0" sldId="268"/>
        </pc:sldMkLst>
        <pc:spChg chg="mod">
          <ac:chgData name="محمد اسامة" userId="2c8ac959fe942bc5" providerId="LiveId" clId="{624381C1-5A8A-47B8-80C1-39150F7CB480}" dt="2024-10-28T11:35:47.141" v="7" actId="20577"/>
          <ac:spMkLst>
            <pc:docMk/>
            <pc:sldMk cId="0" sldId="268"/>
            <ac:spMk id="3" creationId="{00000000-0000-0000-0000-000000000000}"/>
          </ac:spMkLst>
        </pc:spChg>
      </pc:sldChg>
      <pc:sldChg chg="modSp">
        <pc:chgData name="محمد اسامة" userId="2c8ac959fe942bc5" providerId="LiveId" clId="{624381C1-5A8A-47B8-80C1-39150F7CB480}" dt="2024-10-28T15:43:59.855" v="66" actId="20577"/>
        <pc:sldMkLst>
          <pc:docMk/>
          <pc:sldMk cId="4256532369" sldId="276"/>
        </pc:sldMkLst>
        <pc:graphicFrameChg chg="mod">
          <ac:chgData name="محمد اسامة" userId="2c8ac959fe942bc5" providerId="LiveId" clId="{624381C1-5A8A-47B8-80C1-39150F7CB480}" dt="2024-10-28T15:43:59.855" v="66" actId="20577"/>
          <ac:graphicFrameMkLst>
            <pc:docMk/>
            <pc:sldMk cId="4256532369" sldId="276"/>
            <ac:graphicFrameMk id="5" creationId="{0595F169-5325-CD9A-F1B1-58625453FA9D}"/>
          </ac:graphicFrameMkLst>
        </pc:graphicFrameChg>
      </pc:sldChg>
    </pc:docChg>
  </pc:docChgLst>
</pc:chgInfo>
</file>

<file path=ppt/diagrams/_rels/data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3D559-6FB2-46F3-88FB-5E425AB07C64}"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4A3A669E-6D4F-4B8A-BAC8-5ECF0F33C951}">
      <dgm:prSet/>
      <dgm:spPr/>
      <dgm:t>
        <a:bodyPr/>
        <a:lstStyle/>
        <a:p>
          <a:r>
            <a:rPr lang="en-US" b="0" i="0"/>
            <a:t>Introduction</a:t>
          </a:r>
          <a:endParaRPr lang="en-US"/>
        </a:p>
      </dgm:t>
    </dgm:pt>
    <dgm:pt modelId="{BDAA8327-4B8E-4EDA-9D55-D80D89B9F94C}" type="parTrans" cxnId="{C1AF6CC2-F722-4D91-950E-187F473CE149}">
      <dgm:prSet/>
      <dgm:spPr/>
      <dgm:t>
        <a:bodyPr/>
        <a:lstStyle/>
        <a:p>
          <a:endParaRPr lang="en-US"/>
        </a:p>
      </dgm:t>
    </dgm:pt>
    <dgm:pt modelId="{9E75CFAF-ECCD-450A-8FCE-1E0A836A6D71}" type="sibTrans" cxnId="{C1AF6CC2-F722-4D91-950E-187F473CE149}">
      <dgm:prSet/>
      <dgm:spPr/>
      <dgm:t>
        <a:bodyPr/>
        <a:lstStyle/>
        <a:p>
          <a:endParaRPr lang="en-US"/>
        </a:p>
      </dgm:t>
    </dgm:pt>
    <dgm:pt modelId="{8F0B3770-D235-42B0-BDF8-BCA84CA281A3}">
      <dgm:prSet/>
      <dgm:spPr/>
      <dgm:t>
        <a:bodyPr/>
        <a:lstStyle/>
        <a:p>
          <a:r>
            <a:rPr lang="en-US" b="0" i="0"/>
            <a:t>Project Scope and Requirements</a:t>
          </a:r>
          <a:endParaRPr lang="en-US"/>
        </a:p>
      </dgm:t>
    </dgm:pt>
    <dgm:pt modelId="{22DA4D08-DF2F-438A-806F-DBDC0F2F11C1}" type="parTrans" cxnId="{9F125F46-D07A-424E-AB6E-D60044A81379}">
      <dgm:prSet/>
      <dgm:spPr/>
      <dgm:t>
        <a:bodyPr/>
        <a:lstStyle/>
        <a:p>
          <a:endParaRPr lang="en-US"/>
        </a:p>
      </dgm:t>
    </dgm:pt>
    <dgm:pt modelId="{E99D2416-F655-40D0-A7F4-94D073B2D838}" type="sibTrans" cxnId="{9F125F46-D07A-424E-AB6E-D60044A81379}">
      <dgm:prSet/>
      <dgm:spPr/>
      <dgm:t>
        <a:bodyPr/>
        <a:lstStyle/>
        <a:p>
          <a:endParaRPr lang="en-US"/>
        </a:p>
      </dgm:t>
    </dgm:pt>
    <dgm:pt modelId="{355C4EA0-0B59-4B35-8919-AB4EEDF92EA3}">
      <dgm:prSet/>
      <dgm:spPr/>
      <dgm:t>
        <a:bodyPr/>
        <a:lstStyle/>
        <a:p>
          <a:r>
            <a:rPr lang="en-US" b="0" i="0"/>
            <a:t>Development Process</a:t>
          </a:r>
          <a:endParaRPr lang="en-US"/>
        </a:p>
      </dgm:t>
    </dgm:pt>
    <dgm:pt modelId="{4F520D6D-4648-4007-8721-6A93C8E0A5CA}" type="parTrans" cxnId="{AFBF1ED7-7976-47CB-ABCE-4A549EB998B1}">
      <dgm:prSet/>
      <dgm:spPr/>
      <dgm:t>
        <a:bodyPr/>
        <a:lstStyle/>
        <a:p>
          <a:endParaRPr lang="en-US"/>
        </a:p>
      </dgm:t>
    </dgm:pt>
    <dgm:pt modelId="{E0A6CEE3-BD31-4CF5-9E55-EDADA0423773}" type="sibTrans" cxnId="{AFBF1ED7-7976-47CB-ABCE-4A549EB998B1}">
      <dgm:prSet/>
      <dgm:spPr/>
      <dgm:t>
        <a:bodyPr/>
        <a:lstStyle/>
        <a:p>
          <a:endParaRPr lang="en-US"/>
        </a:p>
      </dgm:t>
    </dgm:pt>
    <dgm:pt modelId="{EF0F6778-F36D-406D-9155-44F6A2075BF3}">
      <dgm:prSet/>
      <dgm:spPr/>
      <dgm:t>
        <a:bodyPr/>
        <a:lstStyle/>
        <a:p>
          <a:r>
            <a:rPr lang="en-US" b="0" i="0"/>
            <a:t>Testing</a:t>
          </a:r>
          <a:endParaRPr lang="en-US"/>
        </a:p>
      </dgm:t>
    </dgm:pt>
    <dgm:pt modelId="{F4A3E6DE-C98D-4E1D-993E-EEFC0D2B313F}" type="parTrans" cxnId="{F48708C9-C710-4D39-A43C-2DCAB58FE976}">
      <dgm:prSet/>
      <dgm:spPr/>
      <dgm:t>
        <a:bodyPr/>
        <a:lstStyle/>
        <a:p>
          <a:endParaRPr lang="en-US"/>
        </a:p>
      </dgm:t>
    </dgm:pt>
    <dgm:pt modelId="{F0D4ACA4-2D0D-4D4B-B1E6-A1685872FCA2}" type="sibTrans" cxnId="{F48708C9-C710-4D39-A43C-2DCAB58FE976}">
      <dgm:prSet/>
      <dgm:spPr/>
      <dgm:t>
        <a:bodyPr/>
        <a:lstStyle/>
        <a:p>
          <a:endParaRPr lang="en-US"/>
        </a:p>
      </dgm:t>
    </dgm:pt>
    <dgm:pt modelId="{A6D10C5D-DF72-41CD-9062-C6F5AF990A3E}">
      <dgm:prSet/>
      <dgm:spPr/>
      <dgm:t>
        <a:bodyPr/>
        <a:lstStyle/>
        <a:p>
          <a:r>
            <a:rPr lang="en-US" b="0" i="0"/>
            <a:t>Challenges and Solutions</a:t>
          </a:r>
          <a:endParaRPr lang="en-US"/>
        </a:p>
      </dgm:t>
    </dgm:pt>
    <dgm:pt modelId="{A03C176B-7FD4-4CA3-A234-F8F9C3B0A7F4}" type="parTrans" cxnId="{3A723F0B-33E1-40EB-955B-11F2B0C64A5A}">
      <dgm:prSet/>
      <dgm:spPr/>
      <dgm:t>
        <a:bodyPr/>
        <a:lstStyle/>
        <a:p>
          <a:endParaRPr lang="en-US"/>
        </a:p>
      </dgm:t>
    </dgm:pt>
    <dgm:pt modelId="{AD9EDA91-7618-4CF4-9CC3-86D778F5E100}" type="sibTrans" cxnId="{3A723F0B-33E1-40EB-955B-11F2B0C64A5A}">
      <dgm:prSet/>
      <dgm:spPr/>
      <dgm:t>
        <a:bodyPr/>
        <a:lstStyle/>
        <a:p>
          <a:endParaRPr lang="en-US"/>
        </a:p>
      </dgm:t>
    </dgm:pt>
    <dgm:pt modelId="{07D93A4F-BD01-4486-A703-E46CE4FF46EC}">
      <dgm:prSet/>
      <dgm:spPr/>
      <dgm:t>
        <a:bodyPr/>
        <a:lstStyle/>
        <a:p>
          <a:r>
            <a:rPr lang="en-US" b="0" i="0"/>
            <a:t>Project Outcome</a:t>
          </a:r>
          <a:endParaRPr lang="en-US"/>
        </a:p>
      </dgm:t>
    </dgm:pt>
    <dgm:pt modelId="{EF1FE815-4CCB-45C1-9E4A-297255ABF580}" type="parTrans" cxnId="{17D17896-3E09-4068-A82E-BB8C345F0668}">
      <dgm:prSet/>
      <dgm:spPr/>
      <dgm:t>
        <a:bodyPr/>
        <a:lstStyle/>
        <a:p>
          <a:endParaRPr lang="en-US"/>
        </a:p>
      </dgm:t>
    </dgm:pt>
    <dgm:pt modelId="{21B85215-EE6A-4984-9DFA-969BCCE1042A}" type="sibTrans" cxnId="{17D17896-3E09-4068-A82E-BB8C345F0668}">
      <dgm:prSet/>
      <dgm:spPr/>
      <dgm:t>
        <a:bodyPr/>
        <a:lstStyle/>
        <a:p>
          <a:endParaRPr lang="en-US"/>
        </a:p>
      </dgm:t>
    </dgm:pt>
    <dgm:pt modelId="{0E65105E-59C1-4E15-85A0-EE93A85910BA}">
      <dgm:prSet/>
      <dgm:spPr/>
      <dgm:t>
        <a:bodyPr/>
        <a:lstStyle/>
        <a:p>
          <a:r>
            <a:rPr lang="en-US" b="0" i="0"/>
            <a:t>Future Work/Improvements</a:t>
          </a:r>
          <a:endParaRPr lang="en-US"/>
        </a:p>
      </dgm:t>
    </dgm:pt>
    <dgm:pt modelId="{08743957-A0DE-41A3-9113-1846C4D59F27}" type="parTrans" cxnId="{D9F6B791-AD94-4B5E-BE9B-4D7ADEA0D5D6}">
      <dgm:prSet/>
      <dgm:spPr/>
      <dgm:t>
        <a:bodyPr/>
        <a:lstStyle/>
        <a:p>
          <a:endParaRPr lang="en-US"/>
        </a:p>
      </dgm:t>
    </dgm:pt>
    <dgm:pt modelId="{2E83BD26-D830-4988-B1B6-5D93232ABA22}" type="sibTrans" cxnId="{D9F6B791-AD94-4B5E-BE9B-4D7ADEA0D5D6}">
      <dgm:prSet/>
      <dgm:spPr/>
      <dgm:t>
        <a:bodyPr/>
        <a:lstStyle/>
        <a:p>
          <a:endParaRPr lang="en-US"/>
        </a:p>
      </dgm:t>
    </dgm:pt>
    <dgm:pt modelId="{F32FB4BB-4846-41A4-A7F6-C36DFA9E0952}">
      <dgm:prSet/>
      <dgm:spPr/>
      <dgm:t>
        <a:bodyPr/>
        <a:lstStyle/>
        <a:p>
          <a:r>
            <a:rPr lang="en-US" b="0" i="0"/>
            <a:t>Acknowledgments</a:t>
          </a:r>
          <a:endParaRPr lang="en-US"/>
        </a:p>
      </dgm:t>
    </dgm:pt>
    <dgm:pt modelId="{ECE69A10-9D94-47DF-988B-34C927A590AF}" type="parTrans" cxnId="{7F1512F1-9F9F-4275-812D-502EAE53621D}">
      <dgm:prSet/>
      <dgm:spPr/>
      <dgm:t>
        <a:bodyPr/>
        <a:lstStyle/>
        <a:p>
          <a:endParaRPr lang="en-US"/>
        </a:p>
      </dgm:t>
    </dgm:pt>
    <dgm:pt modelId="{5F74894F-849C-4D7D-9986-7404CAB897DE}" type="sibTrans" cxnId="{7F1512F1-9F9F-4275-812D-502EAE53621D}">
      <dgm:prSet/>
      <dgm:spPr/>
      <dgm:t>
        <a:bodyPr/>
        <a:lstStyle/>
        <a:p>
          <a:endParaRPr lang="en-US"/>
        </a:p>
      </dgm:t>
    </dgm:pt>
    <dgm:pt modelId="{1F5244C0-80D8-461A-B9A6-4E45D01C2F5C}" type="pres">
      <dgm:prSet presAssocID="{1C73D559-6FB2-46F3-88FB-5E425AB07C64}" presName="linearFlow" presStyleCnt="0">
        <dgm:presLayoutVars>
          <dgm:resizeHandles val="exact"/>
        </dgm:presLayoutVars>
      </dgm:prSet>
      <dgm:spPr/>
    </dgm:pt>
    <dgm:pt modelId="{1EBAD6F5-14F2-406D-8FA6-0BDB0B9C84AE}" type="pres">
      <dgm:prSet presAssocID="{4A3A669E-6D4F-4B8A-BAC8-5ECF0F33C951}" presName="node" presStyleLbl="node1" presStyleIdx="0" presStyleCnt="8">
        <dgm:presLayoutVars>
          <dgm:bulletEnabled val="1"/>
        </dgm:presLayoutVars>
      </dgm:prSet>
      <dgm:spPr/>
    </dgm:pt>
    <dgm:pt modelId="{B50629ED-BE66-47A0-A4A5-D919FC0D42D8}" type="pres">
      <dgm:prSet presAssocID="{9E75CFAF-ECCD-450A-8FCE-1E0A836A6D71}" presName="sibTrans" presStyleLbl="sibTrans2D1" presStyleIdx="0" presStyleCnt="7"/>
      <dgm:spPr/>
    </dgm:pt>
    <dgm:pt modelId="{AA18702D-0785-4C71-8A62-3625FBC6FF0F}" type="pres">
      <dgm:prSet presAssocID="{9E75CFAF-ECCD-450A-8FCE-1E0A836A6D71}" presName="connectorText" presStyleLbl="sibTrans2D1" presStyleIdx="0" presStyleCnt="7"/>
      <dgm:spPr/>
    </dgm:pt>
    <dgm:pt modelId="{92D82356-F2FC-4430-ABAD-5239D8E86B3C}" type="pres">
      <dgm:prSet presAssocID="{8F0B3770-D235-42B0-BDF8-BCA84CA281A3}" presName="node" presStyleLbl="node1" presStyleIdx="1" presStyleCnt="8">
        <dgm:presLayoutVars>
          <dgm:bulletEnabled val="1"/>
        </dgm:presLayoutVars>
      </dgm:prSet>
      <dgm:spPr/>
    </dgm:pt>
    <dgm:pt modelId="{8DDC5F0D-2778-47E0-A5F8-976D7FE23843}" type="pres">
      <dgm:prSet presAssocID="{E99D2416-F655-40D0-A7F4-94D073B2D838}" presName="sibTrans" presStyleLbl="sibTrans2D1" presStyleIdx="1" presStyleCnt="7"/>
      <dgm:spPr/>
    </dgm:pt>
    <dgm:pt modelId="{06DC4FD0-A90D-4C26-97E2-5DC75D1E0505}" type="pres">
      <dgm:prSet presAssocID="{E99D2416-F655-40D0-A7F4-94D073B2D838}" presName="connectorText" presStyleLbl="sibTrans2D1" presStyleIdx="1" presStyleCnt="7"/>
      <dgm:spPr/>
    </dgm:pt>
    <dgm:pt modelId="{20F6A415-EBEE-4FF9-8166-024C7C8B2FD1}" type="pres">
      <dgm:prSet presAssocID="{355C4EA0-0B59-4B35-8919-AB4EEDF92EA3}" presName="node" presStyleLbl="node1" presStyleIdx="2" presStyleCnt="8">
        <dgm:presLayoutVars>
          <dgm:bulletEnabled val="1"/>
        </dgm:presLayoutVars>
      </dgm:prSet>
      <dgm:spPr/>
    </dgm:pt>
    <dgm:pt modelId="{8A7929DC-3ECD-4965-A5B2-0F8A966FDE97}" type="pres">
      <dgm:prSet presAssocID="{E0A6CEE3-BD31-4CF5-9E55-EDADA0423773}" presName="sibTrans" presStyleLbl="sibTrans2D1" presStyleIdx="2" presStyleCnt="7"/>
      <dgm:spPr/>
    </dgm:pt>
    <dgm:pt modelId="{0862386C-298F-4185-9F42-160D4EC272E6}" type="pres">
      <dgm:prSet presAssocID="{E0A6CEE3-BD31-4CF5-9E55-EDADA0423773}" presName="connectorText" presStyleLbl="sibTrans2D1" presStyleIdx="2" presStyleCnt="7"/>
      <dgm:spPr/>
    </dgm:pt>
    <dgm:pt modelId="{B8C04AAD-4EAA-405E-A575-9CE63B525F05}" type="pres">
      <dgm:prSet presAssocID="{EF0F6778-F36D-406D-9155-44F6A2075BF3}" presName="node" presStyleLbl="node1" presStyleIdx="3" presStyleCnt="8">
        <dgm:presLayoutVars>
          <dgm:bulletEnabled val="1"/>
        </dgm:presLayoutVars>
      </dgm:prSet>
      <dgm:spPr/>
    </dgm:pt>
    <dgm:pt modelId="{20C8E129-55BC-474E-A5EA-34FFC4B30FC9}" type="pres">
      <dgm:prSet presAssocID="{F0D4ACA4-2D0D-4D4B-B1E6-A1685872FCA2}" presName="sibTrans" presStyleLbl="sibTrans2D1" presStyleIdx="3" presStyleCnt="7"/>
      <dgm:spPr/>
    </dgm:pt>
    <dgm:pt modelId="{D7E02688-13A6-4FE0-9C99-BCA9C7E8B4F1}" type="pres">
      <dgm:prSet presAssocID="{F0D4ACA4-2D0D-4D4B-B1E6-A1685872FCA2}" presName="connectorText" presStyleLbl="sibTrans2D1" presStyleIdx="3" presStyleCnt="7"/>
      <dgm:spPr/>
    </dgm:pt>
    <dgm:pt modelId="{7879739B-687E-4E6E-A53C-147EBCA32A12}" type="pres">
      <dgm:prSet presAssocID="{A6D10C5D-DF72-41CD-9062-C6F5AF990A3E}" presName="node" presStyleLbl="node1" presStyleIdx="4" presStyleCnt="8">
        <dgm:presLayoutVars>
          <dgm:bulletEnabled val="1"/>
        </dgm:presLayoutVars>
      </dgm:prSet>
      <dgm:spPr/>
    </dgm:pt>
    <dgm:pt modelId="{711AB2BB-F900-469E-9D91-1A45AED8DCA9}" type="pres">
      <dgm:prSet presAssocID="{AD9EDA91-7618-4CF4-9CC3-86D778F5E100}" presName="sibTrans" presStyleLbl="sibTrans2D1" presStyleIdx="4" presStyleCnt="7"/>
      <dgm:spPr/>
    </dgm:pt>
    <dgm:pt modelId="{E875E3D6-0060-4B28-A95C-792939EF4B4F}" type="pres">
      <dgm:prSet presAssocID="{AD9EDA91-7618-4CF4-9CC3-86D778F5E100}" presName="connectorText" presStyleLbl="sibTrans2D1" presStyleIdx="4" presStyleCnt="7"/>
      <dgm:spPr/>
    </dgm:pt>
    <dgm:pt modelId="{46E572AB-170C-43DA-A82E-A50D18F4AFD8}" type="pres">
      <dgm:prSet presAssocID="{07D93A4F-BD01-4486-A703-E46CE4FF46EC}" presName="node" presStyleLbl="node1" presStyleIdx="5" presStyleCnt="8">
        <dgm:presLayoutVars>
          <dgm:bulletEnabled val="1"/>
        </dgm:presLayoutVars>
      </dgm:prSet>
      <dgm:spPr/>
    </dgm:pt>
    <dgm:pt modelId="{FF8B3230-9EDB-438B-97C2-92C84D79B6A4}" type="pres">
      <dgm:prSet presAssocID="{21B85215-EE6A-4984-9DFA-969BCCE1042A}" presName="sibTrans" presStyleLbl="sibTrans2D1" presStyleIdx="5" presStyleCnt="7"/>
      <dgm:spPr/>
    </dgm:pt>
    <dgm:pt modelId="{60D96373-D2E1-406A-A6CA-2A0D11FBEF95}" type="pres">
      <dgm:prSet presAssocID="{21B85215-EE6A-4984-9DFA-969BCCE1042A}" presName="connectorText" presStyleLbl="sibTrans2D1" presStyleIdx="5" presStyleCnt="7"/>
      <dgm:spPr/>
    </dgm:pt>
    <dgm:pt modelId="{C42A599D-44E4-4731-8E80-8DBF74493F18}" type="pres">
      <dgm:prSet presAssocID="{0E65105E-59C1-4E15-85A0-EE93A85910BA}" presName="node" presStyleLbl="node1" presStyleIdx="6" presStyleCnt="8">
        <dgm:presLayoutVars>
          <dgm:bulletEnabled val="1"/>
        </dgm:presLayoutVars>
      </dgm:prSet>
      <dgm:spPr/>
    </dgm:pt>
    <dgm:pt modelId="{DF2BEEA5-F63C-46E9-9AA1-9840579796E1}" type="pres">
      <dgm:prSet presAssocID="{2E83BD26-D830-4988-B1B6-5D93232ABA22}" presName="sibTrans" presStyleLbl="sibTrans2D1" presStyleIdx="6" presStyleCnt="7"/>
      <dgm:spPr/>
    </dgm:pt>
    <dgm:pt modelId="{2331B6D1-3C70-4E7E-9266-99B39AE96A57}" type="pres">
      <dgm:prSet presAssocID="{2E83BD26-D830-4988-B1B6-5D93232ABA22}" presName="connectorText" presStyleLbl="sibTrans2D1" presStyleIdx="6" presStyleCnt="7"/>
      <dgm:spPr/>
    </dgm:pt>
    <dgm:pt modelId="{3697857D-7B26-40F3-BF8F-54715B0FFAFF}" type="pres">
      <dgm:prSet presAssocID="{F32FB4BB-4846-41A4-A7F6-C36DFA9E0952}" presName="node" presStyleLbl="node1" presStyleIdx="7" presStyleCnt="8">
        <dgm:presLayoutVars>
          <dgm:bulletEnabled val="1"/>
        </dgm:presLayoutVars>
      </dgm:prSet>
      <dgm:spPr/>
    </dgm:pt>
  </dgm:ptLst>
  <dgm:cxnLst>
    <dgm:cxn modelId="{67767905-DB1F-4A6E-BCCB-6E0D34F52940}" type="presOf" srcId="{E99D2416-F655-40D0-A7F4-94D073B2D838}" destId="{8DDC5F0D-2778-47E0-A5F8-976D7FE23843}" srcOrd="0" destOrd="0" presId="urn:microsoft.com/office/officeart/2005/8/layout/process2"/>
    <dgm:cxn modelId="{3A723F0B-33E1-40EB-955B-11F2B0C64A5A}" srcId="{1C73D559-6FB2-46F3-88FB-5E425AB07C64}" destId="{A6D10C5D-DF72-41CD-9062-C6F5AF990A3E}" srcOrd="4" destOrd="0" parTransId="{A03C176B-7FD4-4CA3-A234-F8F9C3B0A7F4}" sibTransId="{AD9EDA91-7618-4CF4-9CC3-86D778F5E100}"/>
    <dgm:cxn modelId="{C779B413-31FC-4E05-89CA-04A8E7C4FA98}" type="presOf" srcId="{F0D4ACA4-2D0D-4D4B-B1E6-A1685872FCA2}" destId="{20C8E129-55BC-474E-A5EA-34FFC4B30FC9}" srcOrd="0" destOrd="0" presId="urn:microsoft.com/office/officeart/2005/8/layout/process2"/>
    <dgm:cxn modelId="{F39E5F16-657B-417A-8A5C-F6171F93FC53}" type="presOf" srcId="{4A3A669E-6D4F-4B8A-BAC8-5ECF0F33C951}" destId="{1EBAD6F5-14F2-406D-8FA6-0BDB0B9C84AE}" srcOrd="0" destOrd="0" presId="urn:microsoft.com/office/officeart/2005/8/layout/process2"/>
    <dgm:cxn modelId="{78C5321B-AD32-438D-A0FF-B6B164D52E01}" type="presOf" srcId="{E0A6CEE3-BD31-4CF5-9E55-EDADA0423773}" destId="{8A7929DC-3ECD-4965-A5B2-0F8A966FDE97}" srcOrd="0" destOrd="0" presId="urn:microsoft.com/office/officeart/2005/8/layout/process2"/>
    <dgm:cxn modelId="{87C84F28-8729-43C7-9A9A-5A1CED366014}" type="presOf" srcId="{21B85215-EE6A-4984-9DFA-969BCCE1042A}" destId="{60D96373-D2E1-406A-A6CA-2A0D11FBEF95}" srcOrd="1" destOrd="0" presId="urn:microsoft.com/office/officeart/2005/8/layout/process2"/>
    <dgm:cxn modelId="{DC513E29-309F-4431-907E-996F7A1117F7}" type="presOf" srcId="{F0D4ACA4-2D0D-4D4B-B1E6-A1685872FCA2}" destId="{D7E02688-13A6-4FE0-9C99-BCA9C7E8B4F1}" srcOrd="1" destOrd="0" presId="urn:microsoft.com/office/officeart/2005/8/layout/process2"/>
    <dgm:cxn modelId="{9F125F46-D07A-424E-AB6E-D60044A81379}" srcId="{1C73D559-6FB2-46F3-88FB-5E425AB07C64}" destId="{8F0B3770-D235-42B0-BDF8-BCA84CA281A3}" srcOrd="1" destOrd="0" parTransId="{22DA4D08-DF2F-438A-806F-DBDC0F2F11C1}" sibTransId="{E99D2416-F655-40D0-A7F4-94D073B2D838}"/>
    <dgm:cxn modelId="{6D5A6C66-6EF0-48DA-9363-DCA42E66224B}" type="presOf" srcId="{1C73D559-6FB2-46F3-88FB-5E425AB07C64}" destId="{1F5244C0-80D8-461A-B9A6-4E45D01C2F5C}" srcOrd="0" destOrd="0" presId="urn:microsoft.com/office/officeart/2005/8/layout/process2"/>
    <dgm:cxn modelId="{A8302949-6AD1-47C1-959D-742D6DDB51C0}" type="presOf" srcId="{07D93A4F-BD01-4486-A703-E46CE4FF46EC}" destId="{46E572AB-170C-43DA-A82E-A50D18F4AFD8}" srcOrd="0" destOrd="0" presId="urn:microsoft.com/office/officeart/2005/8/layout/process2"/>
    <dgm:cxn modelId="{5DF0636A-0B6E-404A-895C-4E2C85788E99}" type="presOf" srcId="{2E83BD26-D830-4988-B1B6-5D93232ABA22}" destId="{2331B6D1-3C70-4E7E-9266-99B39AE96A57}" srcOrd="1" destOrd="0" presId="urn:microsoft.com/office/officeart/2005/8/layout/process2"/>
    <dgm:cxn modelId="{93F1E57B-F7E8-4DA1-8D74-53AB8759F8CF}" type="presOf" srcId="{E0A6CEE3-BD31-4CF5-9E55-EDADA0423773}" destId="{0862386C-298F-4185-9F42-160D4EC272E6}" srcOrd="1" destOrd="0" presId="urn:microsoft.com/office/officeart/2005/8/layout/process2"/>
    <dgm:cxn modelId="{E1D7A281-3C54-410D-A925-7991E7CAE2E7}" type="presOf" srcId="{8F0B3770-D235-42B0-BDF8-BCA84CA281A3}" destId="{92D82356-F2FC-4430-ABAD-5239D8E86B3C}" srcOrd="0" destOrd="0" presId="urn:microsoft.com/office/officeart/2005/8/layout/process2"/>
    <dgm:cxn modelId="{D9F6B791-AD94-4B5E-BE9B-4D7ADEA0D5D6}" srcId="{1C73D559-6FB2-46F3-88FB-5E425AB07C64}" destId="{0E65105E-59C1-4E15-85A0-EE93A85910BA}" srcOrd="6" destOrd="0" parTransId="{08743957-A0DE-41A3-9113-1846C4D59F27}" sibTransId="{2E83BD26-D830-4988-B1B6-5D93232ABA22}"/>
    <dgm:cxn modelId="{17D17896-3E09-4068-A82E-BB8C345F0668}" srcId="{1C73D559-6FB2-46F3-88FB-5E425AB07C64}" destId="{07D93A4F-BD01-4486-A703-E46CE4FF46EC}" srcOrd="5" destOrd="0" parTransId="{EF1FE815-4CCB-45C1-9E4A-297255ABF580}" sibTransId="{21B85215-EE6A-4984-9DFA-969BCCE1042A}"/>
    <dgm:cxn modelId="{55148F9A-E2BD-4374-B8E5-6E56294A1788}" type="presOf" srcId="{9E75CFAF-ECCD-450A-8FCE-1E0A836A6D71}" destId="{B50629ED-BE66-47A0-A4A5-D919FC0D42D8}" srcOrd="0" destOrd="0" presId="urn:microsoft.com/office/officeart/2005/8/layout/process2"/>
    <dgm:cxn modelId="{4125979A-1D66-4480-BAE8-905C2660D054}" type="presOf" srcId="{E99D2416-F655-40D0-A7F4-94D073B2D838}" destId="{06DC4FD0-A90D-4C26-97E2-5DC75D1E0505}" srcOrd="1" destOrd="0" presId="urn:microsoft.com/office/officeart/2005/8/layout/process2"/>
    <dgm:cxn modelId="{8132F09B-4A97-4AFE-9F23-7AE6BF1AAD4D}" type="presOf" srcId="{0E65105E-59C1-4E15-85A0-EE93A85910BA}" destId="{C42A599D-44E4-4731-8E80-8DBF74493F18}" srcOrd="0" destOrd="0" presId="urn:microsoft.com/office/officeart/2005/8/layout/process2"/>
    <dgm:cxn modelId="{15F738A0-F01C-4D9A-B23E-4091D0D8531E}" type="presOf" srcId="{A6D10C5D-DF72-41CD-9062-C6F5AF990A3E}" destId="{7879739B-687E-4E6E-A53C-147EBCA32A12}" srcOrd="0" destOrd="0" presId="urn:microsoft.com/office/officeart/2005/8/layout/process2"/>
    <dgm:cxn modelId="{C974CAAE-420E-4377-97EF-EECFB4F151EC}" type="presOf" srcId="{2E83BD26-D830-4988-B1B6-5D93232ABA22}" destId="{DF2BEEA5-F63C-46E9-9AA1-9840579796E1}" srcOrd="0" destOrd="0" presId="urn:microsoft.com/office/officeart/2005/8/layout/process2"/>
    <dgm:cxn modelId="{7AC33EB9-0D5E-4083-8CF3-CCA6ED3B4B0D}" type="presOf" srcId="{9E75CFAF-ECCD-450A-8FCE-1E0A836A6D71}" destId="{AA18702D-0785-4C71-8A62-3625FBC6FF0F}" srcOrd="1" destOrd="0" presId="urn:microsoft.com/office/officeart/2005/8/layout/process2"/>
    <dgm:cxn modelId="{A56229BD-E423-4016-BB0B-3C23CC7754E7}" type="presOf" srcId="{EF0F6778-F36D-406D-9155-44F6A2075BF3}" destId="{B8C04AAD-4EAA-405E-A575-9CE63B525F05}" srcOrd="0" destOrd="0" presId="urn:microsoft.com/office/officeart/2005/8/layout/process2"/>
    <dgm:cxn modelId="{C1AF6CC2-F722-4D91-950E-187F473CE149}" srcId="{1C73D559-6FB2-46F3-88FB-5E425AB07C64}" destId="{4A3A669E-6D4F-4B8A-BAC8-5ECF0F33C951}" srcOrd="0" destOrd="0" parTransId="{BDAA8327-4B8E-4EDA-9D55-D80D89B9F94C}" sibTransId="{9E75CFAF-ECCD-450A-8FCE-1E0A836A6D71}"/>
    <dgm:cxn modelId="{F48708C9-C710-4D39-A43C-2DCAB58FE976}" srcId="{1C73D559-6FB2-46F3-88FB-5E425AB07C64}" destId="{EF0F6778-F36D-406D-9155-44F6A2075BF3}" srcOrd="3" destOrd="0" parTransId="{F4A3E6DE-C98D-4E1D-993E-EEFC0D2B313F}" sibTransId="{F0D4ACA4-2D0D-4D4B-B1E6-A1685872FCA2}"/>
    <dgm:cxn modelId="{AFBF1ED7-7976-47CB-ABCE-4A549EB998B1}" srcId="{1C73D559-6FB2-46F3-88FB-5E425AB07C64}" destId="{355C4EA0-0B59-4B35-8919-AB4EEDF92EA3}" srcOrd="2" destOrd="0" parTransId="{4F520D6D-4648-4007-8721-6A93C8E0A5CA}" sibTransId="{E0A6CEE3-BD31-4CF5-9E55-EDADA0423773}"/>
    <dgm:cxn modelId="{1B1D76D9-FCB8-4565-830E-097E076C44D4}" type="presOf" srcId="{F32FB4BB-4846-41A4-A7F6-C36DFA9E0952}" destId="{3697857D-7B26-40F3-BF8F-54715B0FFAFF}" srcOrd="0" destOrd="0" presId="urn:microsoft.com/office/officeart/2005/8/layout/process2"/>
    <dgm:cxn modelId="{8963B0D9-E0AC-4C1E-A40F-F7BDC523C714}" type="presOf" srcId="{21B85215-EE6A-4984-9DFA-969BCCE1042A}" destId="{FF8B3230-9EDB-438B-97C2-92C84D79B6A4}" srcOrd="0" destOrd="0" presId="urn:microsoft.com/office/officeart/2005/8/layout/process2"/>
    <dgm:cxn modelId="{99C9BAEC-FF98-4BF6-AD5D-D13C877B1F6F}" type="presOf" srcId="{355C4EA0-0B59-4B35-8919-AB4EEDF92EA3}" destId="{20F6A415-EBEE-4FF9-8166-024C7C8B2FD1}" srcOrd="0" destOrd="0" presId="urn:microsoft.com/office/officeart/2005/8/layout/process2"/>
    <dgm:cxn modelId="{7F1512F1-9F9F-4275-812D-502EAE53621D}" srcId="{1C73D559-6FB2-46F3-88FB-5E425AB07C64}" destId="{F32FB4BB-4846-41A4-A7F6-C36DFA9E0952}" srcOrd="7" destOrd="0" parTransId="{ECE69A10-9D94-47DF-988B-34C927A590AF}" sibTransId="{5F74894F-849C-4D7D-9986-7404CAB897DE}"/>
    <dgm:cxn modelId="{4C9F56FD-A3A5-4633-989B-AB2C1DD85943}" type="presOf" srcId="{AD9EDA91-7618-4CF4-9CC3-86D778F5E100}" destId="{711AB2BB-F900-469E-9D91-1A45AED8DCA9}" srcOrd="0" destOrd="0" presId="urn:microsoft.com/office/officeart/2005/8/layout/process2"/>
    <dgm:cxn modelId="{CB0EA1FE-D299-4173-B4FA-5514D07DB561}" type="presOf" srcId="{AD9EDA91-7618-4CF4-9CC3-86D778F5E100}" destId="{E875E3D6-0060-4B28-A95C-792939EF4B4F}" srcOrd="1" destOrd="0" presId="urn:microsoft.com/office/officeart/2005/8/layout/process2"/>
    <dgm:cxn modelId="{D3DF734F-B6A3-4E45-A90E-D96580C68FDD}" type="presParOf" srcId="{1F5244C0-80D8-461A-B9A6-4E45D01C2F5C}" destId="{1EBAD6F5-14F2-406D-8FA6-0BDB0B9C84AE}" srcOrd="0" destOrd="0" presId="urn:microsoft.com/office/officeart/2005/8/layout/process2"/>
    <dgm:cxn modelId="{0713D425-FE9B-4758-8CB9-F9FDC8D0FDF9}" type="presParOf" srcId="{1F5244C0-80D8-461A-B9A6-4E45D01C2F5C}" destId="{B50629ED-BE66-47A0-A4A5-D919FC0D42D8}" srcOrd="1" destOrd="0" presId="urn:microsoft.com/office/officeart/2005/8/layout/process2"/>
    <dgm:cxn modelId="{2DADBCF8-1940-4A4B-85A7-3A625BDC840B}" type="presParOf" srcId="{B50629ED-BE66-47A0-A4A5-D919FC0D42D8}" destId="{AA18702D-0785-4C71-8A62-3625FBC6FF0F}" srcOrd="0" destOrd="0" presId="urn:microsoft.com/office/officeart/2005/8/layout/process2"/>
    <dgm:cxn modelId="{22D26D1E-13F5-488C-A105-9E28A37D5A3A}" type="presParOf" srcId="{1F5244C0-80D8-461A-B9A6-4E45D01C2F5C}" destId="{92D82356-F2FC-4430-ABAD-5239D8E86B3C}" srcOrd="2" destOrd="0" presId="urn:microsoft.com/office/officeart/2005/8/layout/process2"/>
    <dgm:cxn modelId="{CF309412-1E7F-4170-A3B5-EB10FAAD0B33}" type="presParOf" srcId="{1F5244C0-80D8-461A-B9A6-4E45D01C2F5C}" destId="{8DDC5F0D-2778-47E0-A5F8-976D7FE23843}" srcOrd="3" destOrd="0" presId="urn:microsoft.com/office/officeart/2005/8/layout/process2"/>
    <dgm:cxn modelId="{0106C270-AB64-4067-ABC2-093475D28C4E}" type="presParOf" srcId="{8DDC5F0D-2778-47E0-A5F8-976D7FE23843}" destId="{06DC4FD0-A90D-4C26-97E2-5DC75D1E0505}" srcOrd="0" destOrd="0" presId="urn:microsoft.com/office/officeart/2005/8/layout/process2"/>
    <dgm:cxn modelId="{68A671A4-20BD-4663-9659-129C14B6A18C}" type="presParOf" srcId="{1F5244C0-80D8-461A-B9A6-4E45D01C2F5C}" destId="{20F6A415-EBEE-4FF9-8166-024C7C8B2FD1}" srcOrd="4" destOrd="0" presId="urn:microsoft.com/office/officeart/2005/8/layout/process2"/>
    <dgm:cxn modelId="{600EC6F4-EABE-463F-8461-8FF0387027EB}" type="presParOf" srcId="{1F5244C0-80D8-461A-B9A6-4E45D01C2F5C}" destId="{8A7929DC-3ECD-4965-A5B2-0F8A966FDE97}" srcOrd="5" destOrd="0" presId="urn:microsoft.com/office/officeart/2005/8/layout/process2"/>
    <dgm:cxn modelId="{AAF76384-A066-4ABF-A7AE-E56E2A06BB34}" type="presParOf" srcId="{8A7929DC-3ECD-4965-A5B2-0F8A966FDE97}" destId="{0862386C-298F-4185-9F42-160D4EC272E6}" srcOrd="0" destOrd="0" presId="urn:microsoft.com/office/officeart/2005/8/layout/process2"/>
    <dgm:cxn modelId="{B4655BF9-F8C2-4364-8EA3-2636D44E9A1D}" type="presParOf" srcId="{1F5244C0-80D8-461A-B9A6-4E45D01C2F5C}" destId="{B8C04AAD-4EAA-405E-A575-9CE63B525F05}" srcOrd="6" destOrd="0" presId="urn:microsoft.com/office/officeart/2005/8/layout/process2"/>
    <dgm:cxn modelId="{87EF8AA7-B379-4F21-86BB-C9E1795B5FB9}" type="presParOf" srcId="{1F5244C0-80D8-461A-B9A6-4E45D01C2F5C}" destId="{20C8E129-55BC-474E-A5EA-34FFC4B30FC9}" srcOrd="7" destOrd="0" presId="urn:microsoft.com/office/officeart/2005/8/layout/process2"/>
    <dgm:cxn modelId="{2DA9223C-0846-48C7-867B-96CD85F4079B}" type="presParOf" srcId="{20C8E129-55BC-474E-A5EA-34FFC4B30FC9}" destId="{D7E02688-13A6-4FE0-9C99-BCA9C7E8B4F1}" srcOrd="0" destOrd="0" presId="urn:microsoft.com/office/officeart/2005/8/layout/process2"/>
    <dgm:cxn modelId="{C6CA2F1B-B47C-4EA1-9C34-531C75C9057E}" type="presParOf" srcId="{1F5244C0-80D8-461A-B9A6-4E45D01C2F5C}" destId="{7879739B-687E-4E6E-A53C-147EBCA32A12}" srcOrd="8" destOrd="0" presId="urn:microsoft.com/office/officeart/2005/8/layout/process2"/>
    <dgm:cxn modelId="{80B0284B-ECA3-422F-BDA0-15F9C5632AF0}" type="presParOf" srcId="{1F5244C0-80D8-461A-B9A6-4E45D01C2F5C}" destId="{711AB2BB-F900-469E-9D91-1A45AED8DCA9}" srcOrd="9" destOrd="0" presId="urn:microsoft.com/office/officeart/2005/8/layout/process2"/>
    <dgm:cxn modelId="{9247D464-8DBC-44F3-AC58-DA0ABBACB564}" type="presParOf" srcId="{711AB2BB-F900-469E-9D91-1A45AED8DCA9}" destId="{E875E3D6-0060-4B28-A95C-792939EF4B4F}" srcOrd="0" destOrd="0" presId="urn:microsoft.com/office/officeart/2005/8/layout/process2"/>
    <dgm:cxn modelId="{E0167589-05B2-403E-A83C-17A23A1808BF}" type="presParOf" srcId="{1F5244C0-80D8-461A-B9A6-4E45D01C2F5C}" destId="{46E572AB-170C-43DA-A82E-A50D18F4AFD8}" srcOrd="10" destOrd="0" presId="urn:microsoft.com/office/officeart/2005/8/layout/process2"/>
    <dgm:cxn modelId="{49F6B6D5-D567-4F34-A440-3490995F520F}" type="presParOf" srcId="{1F5244C0-80D8-461A-B9A6-4E45D01C2F5C}" destId="{FF8B3230-9EDB-438B-97C2-92C84D79B6A4}" srcOrd="11" destOrd="0" presId="urn:microsoft.com/office/officeart/2005/8/layout/process2"/>
    <dgm:cxn modelId="{1C8DA5F7-3168-4D3E-8675-537BEE7A0179}" type="presParOf" srcId="{FF8B3230-9EDB-438B-97C2-92C84D79B6A4}" destId="{60D96373-D2E1-406A-A6CA-2A0D11FBEF95}" srcOrd="0" destOrd="0" presId="urn:microsoft.com/office/officeart/2005/8/layout/process2"/>
    <dgm:cxn modelId="{E11530B1-A141-4E61-BBD4-5BD483555DA3}" type="presParOf" srcId="{1F5244C0-80D8-461A-B9A6-4E45D01C2F5C}" destId="{C42A599D-44E4-4731-8E80-8DBF74493F18}" srcOrd="12" destOrd="0" presId="urn:microsoft.com/office/officeart/2005/8/layout/process2"/>
    <dgm:cxn modelId="{E315A240-0E54-45A6-B348-A2E0AF552A53}" type="presParOf" srcId="{1F5244C0-80D8-461A-B9A6-4E45D01C2F5C}" destId="{DF2BEEA5-F63C-46E9-9AA1-9840579796E1}" srcOrd="13" destOrd="0" presId="urn:microsoft.com/office/officeart/2005/8/layout/process2"/>
    <dgm:cxn modelId="{5346B5A8-CDC9-4E35-8409-5D5BE0B14C65}" type="presParOf" srcId="{DF2BEEA5-F63C-46E9-9AA1-9840579796E1}" destId="{2331B6D1-3C70-4E7E-9266-99B39AE96A57}" srcOrd="0" destOrd="0" presId="urn:microsoft.com/office/officeart/2005/8/layout/process2"/>
    <dgm:cxn modelId="{BC139B89-94B0-494B-A299-BE0298C92224}" type="presParOf" srcId="{1F5244C0-80D8-461A-B9A6-4E45D01C2F5C}" destId="{3697857D-7B26-40F3-BF8F-54715B0FFAFF}"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5D6F9C-0B35-496E-8227-D3B8732A32A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977509B-C8BC-4E2B-B41E-EFB59AFA41B8}">
      <dgm:prSet/>
      <dgm:spPr/>
      <dgm:t>
        <a:bodyPr/>
        <a:lstStyle/>
        <a:p>
          <a:r>
            <a:rPr lang="en-US" b="0" i="0" dirty="0"/>
            <a:t>Ahmed </a:t>
          </a:r>
          <a:r>
            <a:rPr lang="en-US" b="0" i="0" dirty="0" err="1"/>
            <a:t>Abdelmotelb</a:t>
          </a:r>
          <a:r>
            <a:rPr lang="en-US" b="0" i="0" dirty="0"/>
            <a:t> Ali </a:t>
          </a:r>
          <a:r>
            <a:rPr lang="en-US" b="0" i="0" dirty="0" err="1"/>
            <a:t>Abdelmotelb</a:t>
          </a:r>
          <a:r>
            <a:rPr lang="en-US" b="0" i="0" dirty="0"/>
            <a:t> -&gt;35 test cases and 6 defects</a:t>
          </a:r>
          <a:endParaRPr lang="en-US" dirty="0"/>
        </a:p>
      </dgm:t>
    </dgm:pt>
    <dgm:pt modelId="{3C024B60-ABBA-4C33-A309-50054D7CE4F6}" type="parTrans" cxnId="{6D362A7E-67CC-41CA-BD26-97640A890379}">
      <dgm:prSet/>
      <dgm:spPr/>
      <dgm:t>
        <a:bodyPr/>
        <a:lstStyle/>
        <a:p>
          <a:endParaRPr lang="en-US"/>
        </a:p>
      </dgm:t>
    </dgm:pt>
    <dgm:pt modelId="{F5BB24AC-5ECD-4539-A60D-5452C8E3EE20}" type="sibTrans" cxnId="{6D362A7E-67CC-41CA-BD26-97640A890379}">
      <dgm:prSet/>
      <dgm:spPr/>
      <dgm:t>
        <a:bodyPr/>
        <a:lstStyle/>
        <a:p>
          <a:endParaRPr lang="en-US"/>
        </a:p>
      </dgm:t>
    </dgm:pt>
    <dgm:pt modelId="{EA863575-1666-47EA-81E0-7AAB1DF6385B}">
      <dgm:prSet/>
      <dgm:spPr/>
      <dgm:t>
        <a:bodyPr/>
        <a:lstStyle/>
        <a:p>
          <a:r>
            <a:rPr lang="en-US" b="0" i="0"/>
            <a:t>Alyeldin Yacer Shimi -&gt; 25 test case and 13 defects</a:t>
          </a:r>
          <a:endParaRPr lang="en-US"/>
        </a:p>
      </dgm:t>
    </dgm:pt>
    <dgm:pt modelId="{461E86D4-A31D-45E0-8346-E4849D566A65}" type="parTrans" cxnId="{5867E2C0-9D49-4711-85B1-2DEC1098CCBA}">
      <dgm:prSet/>
      <dgm:spPr/>
      <dgm:t>
        <a:bodyPr/>
        <a:lstStyle/>
        <a:p>
          <a:endParaRPr lang="en-US"/>
        </a:p>
      </dgm:t>
    </dgm:pt>
    <dgm:pt modelId="{6AED7201-80EA-4DB4-A081-7A8F93136A8F}" type="sibTrans" cxnId="{5867E2C0-9D49-4711-85B1-2DEC1098CCBA}">
      <dgm:prSet/>
      <dgm:spPr/>
      <dgm:t>
        <a:bodyPr/>
        <a:lstStyle/>
        <a:p>
          <a:endParaRPr lang="en-US"/>
        </a:p>
      </dgm:t>
    </dgm:pt>
    <dgm:pt modelId="{4E2A2E03-EFA8-4133-8D50-99E2DA85562B}">
      <dgm:prSet/>
      <dgm:spPr/>
      <dgm:t>
        <a:bodyPr/>
        <a:lstStyle/>
        <a:p>
          <a:r>
            <a:rPr lang="en-US" b="0" i="0" dirty="0"/>
            <a:t>Mohamed Magdy Ali -&gt; 14 test case and 3 defects</a:t>
          </a:r>
          <a:endParaRPr lang="en-US" dirty="0"/>
        </a:p>
      </dgm:t>
    </dgm:pt>
    <dgm:pt modelId="{EB49C61D-A76D-49DB-85C4-5F584AF487D9}" type="parTrans" cxnId="{B978B68B-A0CE-4E11-A624-DEAF81FA6443}">
      <dgm:prSet/>
      <dgm:spPr/>
      <dgm:t>
        <a:bodyPr/>
        <a:lstStyle/>
        <a:p>
          <a:endParaRPr lang="en-US"/>
        </a:p>
      </dgm:t>
    </dgm:pt>
    <dgm:pt modelId="{95D17BB0-E5F8-4BFA-BC70-81C6844B2B11}" type="sibTrans" cxnId="{B978B68B-A0CE-4E11-A624-DEAF81FA6443}">
      <dgm:prSet/>
      <dgm:spPr/>
      <dgm:t>
        <a:bodyPr/>
        <a:lstStyle/>
        <a:p>
          <a:endParaRPr lang="en-US"/>
        </a:p>
      </dgm:t>
    </dgm:pt>
    <dgm:pt modelId="{BBDE246F-1021-4FBC-84DE-024565593544}">
      <dgm:prSet/>
      <dgm:spPr/>
      <dgm:t>
        <a:bodyPr/>
        <a:lstStyle/>
        <a:p>
          <a:r>
            <a:rPr lang="en-US" b="0" i="0" dirty="0"/>
            <a:t>Mostafa Islam Mostafa -&gt; 33 test case </a:t>
          </a:r>
          <a:endParaRPr lang="en-US" dirty="0"/>
        </a:p>
      </dgm:t>
    </dgm:pt>
    <dgm:pt modelId="{C4F5F800-CFDF-4FED-B173-84CE00C3FF1D}" type="parTrans" cxnId="{8D3125E9-2F85-416A-89E8-27B692222EFA}">
      <dgm:prSet/>
      <dgm:spPr/>
      <dgm:t>
        <a:bodyPr/>
        <a:lstStyle/>
        <a:p>
          <a:endParaRPr lang="en-US"/>
        </a:p>
      </dgm:t>
    </dgm:pt>
    <dgm:pt modelId="{21027AAA-1329-4377-A52B-B0673A6B6FB3}" type="sibTrans" cxnId="{8D3125E9-2F85-416A-89E8-27B692222EFA}">
      <dgm:prSet/>
      <dgm:spPr/>
      <dgm:t>
        <a:bodyPr/>
        <a:lstStyle/>
        <a:p>
          <a:endParaRPr lang="en-US"/>
        </a:p>
      </dgm:t>
    </dgm:pt>
    <dgm:pt modelId="{97E4ACB5-0679-4D86-9C12-C41928DB6C53}">
      <dgm:prSet/>
      <dgm:spPr/>
      <dgm:t>
        <a:bodyPr/>
        <a:lstStyle/>
        <a:p>
          <a:r>
            <a:rPr lang="en-US" b="0" i="0" dirty="0"/>
            <a:t>Mohamed Osama Mostafa -&gt;52  test case and 20 defect</a:t>
          </a:r>
        </a:p>
      </dgm:t>
    </dgm:pt>
    <dgm:pt modelId="{367F1D00-51E3-45A3-AF2E-014F49F804F7}" type="parTrans" cxnId="{0CAD1F31-B5C3-4432-91B6-7D341886A282}">
      <dgm:prSet/>
      <dgm:spPr/>
      <dgm:t>
        <a:bodyPr/>
        <a:lstStyle/>
        <a:p>
          <a:endParaRPr lang="en-US"/>
        </a:p>
      </dgm:t>
    </dgm:pt>
    <dgm:pt modelId="{45D5ECF1-A97D-4496-8DC9-8265FBBDFF64}" type="sibTrans" cxnId="{0CAD1F31-B5C3-4432-91B6-7D341886A282}">
      <dgm:prSet/>
      <dgm:spPr/>
      <dgm:t>
        <a:bodyPr/>
        <a:lstStyle/>
        <a:p>
          <a:endParaRPr lang="en-US"/>
        </a:p>
      </dgm:t>
    </dgm:pt>
    <dgm:pt modelId="{F95B49FE-5B8E-42E8-968B-084F3414EB01}" type="pres">
      <dgm:prSet presAssocID="{0A5D6F9C-0B35-496E-8227-D3B8732A32A8}" presName="diagram" presStyleCnt="0">
        <dgm:presLayoutVars>
          <dgm:dir/>
          <dgm:resizeHandles val="exact"/>
        </dgm:presLayoutVars>
      </dgm:prSet>
      <dgm:spPr/>
    </dgm:pt>
    <dgm:pt modelId="{B2D9E361-B642-4048-84D8-6DF3DC5CAF4F}" type="pres">
      <dgm:prSet presAssocID="{9977509B-C8BC-4E2B-B41E-EFB59AFA41B8}" presName="node" presStyleLbl="node1" presStyleIdx="0" presStyleCnt="5">
        <dgm:presLayoutVars>
          <dgm:bulletEnabled val="1"/>
        </dgm:presLayoutVars>
      </dgm:prSet>
      <dgm:spPr/>
    </dgm:pt>
    <dgm:pt modelId="{5FB9DE45-44D0-4889-8384-305DEE4FC6E8}" type="pres">
      <dgm:prSet presAssocID="{F5BB24AC-5ECD-4539-A60D-5452C8E3EE20}" presName="sibTrans" presStyleCnt="0"/>
      <dgm:spPr/>
    </dgm:pt>
    <dgm:pt modelId="{80BCE514-E7AA-45DB-90B0-393E0CA2A03F}" type="pres">
      <dgm:prSet presAssocID="{EA863575-1666-47EA-81E0-7AAB1DF6385B}" presName="node" presStyleLbl="node1" presStyleIdx="1" presStyleCnt="5">
        <dgm:presLayoutVars>
          <dgm:bulletEnabled val="1"/>
        </dgm:presLayoutVars>
      </dgm:prSet>
      <dgm:spPr/>
    </dgm:pt>
    <dgm:pt modelId="{97E85404-ACFA-4F93-BBF3-97B52102EE11}" type="pres">
      <dgm:prSet presAssocID="{6AED7201-80EA-4DB4-A081-7A8F93136A8F}" presName="sibTrans" presStyleCnt="0"/>
      <dgm:spPr/>
    </dgm:pt>
    <dgm:pt modelId="{A6D7B4AF-0F41-4171-B8EE-6C5E7E9C0032}" type="pres">
      <dgm:prSet presAssocID="{4E2A2E03-EFA8-4133-8D50-99E2DA85562B}" presName="node" presStyleLbl="node1" presStyleIdx="2" presStyleCnt="5">
        <dgm:presLayoutVars>
          <dgm:bulletEnabled val="1"/>
        </dgm:presLayoutVars>
      </dgm:prSet>
      <dgm:spPr/>
    </dgm:pt>
    <dgm:pt modelId="{97890A13-8573-4427-A2DC-4F6A59326727}" type="pres">
      <dgm:prSet presAssocID="{95D17BB0-E5F8-4BFA-BC70-81C6844B2B11}" presName="sibTrans" presStyleCnt="0"/>
      <dgm:spPr/>
    </dgm:pt>
    <dgm:pt modelId="{261AED1C-4AAC-46F4-BF68-AB98F5E9A860}" type="pres">
      <dgm:prSet presAssocID="{BBDE246F-1021-4FBC-84DE-024565593544}" presName="node" presStyleLbl="node1" presStyleIdx="3" presStyleCnt="5">
        <dgm:presLayoutVars>
          <dgm:bulletEnabled val="1"/>
        </dgm:presLayoutVars>
      </dgm:prSet>
      <dgm:spPr/>
    </dgm:pt>
    <dgm:pt modelId="{74C5593A-0FA4-43BE-A18C-5B751E1970C9}" type="pres">
      <dgm:prSet presAssocID="{21027AAA-1329-4377-A52B-B0673A6B6FB3}" presName="sibTrans" presStyleCnt="0"/>
      <dgm:spPr/>
    </dgm:pt>
    <dgm:pt modelId="{097C6B22-78BF-409F-86E1-4455792201A8}" type="pres">
      <dgm:prSet presAssocID="{97E4ACB5-0679-4D86-9C12-C41928DB6C53}" presName="node" presStyleLbl="node1" presStyleIdx="4" presStyleCnt="5">
        <dgm:presLayoutVars>
          <dgm:bulletEnabled val="1"/>
        </dgm:presLayoutVars>
      </dgm:prSet>
      <dgm:spPr/>
    </dgm:pt>
  </dgm:ptLst>
  <dgm:cxnLst>
    <dgm:cxn modelId="{2D173B00-AB02-45A3-BF5C-93F5DAA91E6C}" type="presOf" srcId="{97E4ACB5-0679-4D86-9C12-C41928DB6C53}" destId="{097C6B22-78BF-409F-86E1-4455792201A8}" srcOrd="0" destOrd="0" presId="urn:microsoft.com/office/officeart/2005/8/layout/default"/>
    <dgm:cxn modelId="{1335A902-C5AE-4FF0-84B9-72127E53D3C3}" type="presOf" srcId="{4E2A2E03-EFA8-4133-8D50-99E2DA85562B}" destId="{A6D7B4AF-0F41-4171-B8EE-6C5E7E9C0032}" srcOrd="0" destOrd="0" presId="urn:microsoft.com/office/officeart/2005/8/layout/default"/>
    <dgm:cxn modelId="{0CAD1F31-B5C3-4432-91B6-7D341886A282}" srcId="{0A5D6F9C-0B35-496E-8227-D3B8732A32A8}" destId="{97E4ACB5-0679-4D86-9C12-C41928DB6C53}" srcOrd="4" destOrd="0" parTransId="{367F1D00-51E3-45A3-AF2E-014F49F804F7}" sibTransId="{45D5ECF1-A97D-4496-8DC9-8265FBBDFF64}"/>
    <dgm:cxn modelId="{6170D84A-E2A0-448E-9374-E7C5796E82AA}" type="presOf" srcId="{BBDE246F-1021-4FBC-84DE-024565593544}" destId="{261AED1C-4AAC-46F4-BF68-AB98F5E9A860}" srcOrd="0" destOrd="0" presId="urn:microsoft.com/office/officeart/2005/8/layout/default"/>
    <dgm:cxn modelId="{6D362A7E-67CC-41CA-BD26-97640A890379}" srcId="{0A5D6F9C-0B35-496E-8227-D3B8732A32A8}" destId="{9977509B-C8BC-4E2B-B41E-EFB59AFA41B8}" srcOrd="0" destOrd="0" parTransId="{3C024B60-ABBA-4C33-A309-50054D7CE4F6}" sibTransId="{F5BB24AC-5ECD-4539-A60D-5452C8E3EE20}"/>
    <dgm:cxn modelId="{93703881-ABD8-4EC4-B028-2074F47F246E}" type="presOf" srcId="{EA863575-1666-47EA-81E0-7AAB1DF6385B}" destId="{80BCE514-E7AA-45DB-90B0-393E0CA2A03F}" srcOrd="0" destOrd="0" presId="urn:microsoft.com/office/officeart/2005/8/layout/default"/>
    <dgm:cxn modelId="{B978B68B-A0CE-4E11-A624-DEAF81FA6443}" srcId="{0A5D6F9C-0B35-496E-8227-D3B8732A32A8}" destId="{4E2A2E03-EFA8-4133-8D50-99E2DA85562B}" srcOrd="2" destOrd="0" parTransId="{EB49C61D-A76D-49DB-85C4-5F584AF487D9}" sibTransId="{95D17BB0-E5F8-4BFA-BC70-81C6844B2B11}"/>
    <dgm:cxn modelId="{5867E2C0-9D49-4711-85B1-2DEC1098CCBA}" srcId="{0A5D6F9C-0B35-496E-8227-D3B8732A32A8}" destId="{EA863575-1666-47EA-81E0-7AAB1DF6385B}" srcOrd="1" destOrd="0" parTransId="{461E86D4-A31D-45E0-8346-E4849D566A65}" sibTransId="{6AED7201-80EA-4DB4-A081-7A8F93136A8F}"/>
    <dgm:cxn modelId="{286EE8E7-BEE4-4B41-86EF-F14307671378}" type="presOf" srcId="{9977509B-C8BC-4E2B-B41E-EFB59AFA41B8}" destId="{B2D9E361-B642-4048-84D8-6DF3DC5CAF4F}" srcOrd="0" destOrd="0" presId="urn:microsoft.com/office/officeart/2005/8/layout/default"/>
    <dgm:cxn modelId="{8D3125E9-2F85-416A-89E8-27B692222EFA}" srcId="{0A5D6F9C-0B35-496E-8227-D3B8732A32A8}" destId="{BBDE246F-1021-4FBC-84DE-024565593544}" srcOrd="3" destOrd="0" parTransId="{C4F5F800-CFDF-4FED-B173-84CE00C3FF1D}" sibTransId="{21027AAA-1329-4377-A52B-B0673A6B6FB3}"/>
    <dgm:cxn modelId="{4DC39EEE-4772-47C7-BFB2-714C68AF8482}" type="presOf" srcId="{0A5D6F9C-0B35-496E-8227-D3B8732A32A8}" destId="{F95B49FE-5B8E-42E8-968B-084F3414EB01}" srcOrd="0" destOrd="0" presId="urn:microsoft.com/office/officeart/2005/8/layout/default"/>
    <dgm:cxn modelId="{0FC641C6-5324-4602-ADE1-4C83483D7CEF}" type="presParOf" srcId="{F95B49FE-5B8E-42E8-968B-084F3414EB01}" destId="{B2D9E361-B642-4048-84D8-6DF3DC5CAF4F}" srcOrd="0" destOrd="0" presId="urn:microsoft.com/office/officeart/2005/8/layout/default"/>
    <dgm:cxn modelId="{ADD6E77E-EF32-4BCD-BCAD-30A9136247ED}" type="presParOf" srcId="{F95B49FE-5B8E-42E8-968B-084F3414EB01}" destId="{5FB9DE45-44D0-4889-8384-305DEE4FC6E8}" srcOrd="1" destOrd="0" presId="urn:microsoft.com/office/officeart/2005/8/layout/default"/>
    <dgm:cxn modelId="{BA0E2C49-343D-4A7F-8E1D-7AA35F99CBB4}" type="presParOf" srcId="{F95B49FE-5B8E-42E8-968B-084F3414EB01}" destId="{80BCE514-E7AA-45DB-90B0-393E0CA2A03F}" srcOrd="2" destOrd="0" presId="urn:microsoft.com/office/officeart/2005/8/layout/default"/>
    <dgm:cxn modelId="{D86A55FC-F7A5-48E1-AE94-21D5AEF0FC78}" type="presParOf" srcId="{F95B49FE-5B8E-42E8-968B-084F3414EB01}" destId="{97E85404-ACFA-4F93-BBF3-97B52102EE11}" srcOrd="3" destOrd="0" presId="urn:microsoft.com/office/officeart/2005/8/layout/default"/>
    <dgm:cxn modelId="{333C2DF8-58A7-4F2C-B6FF-5F09001ED65E}" type="presParOf" srcId="{F95B49FE-5B8E-42E8-968B-084F3414EB01}" destId="{A6D7B4AF-0F41-4171-B8EE-6C5E7E9C0032}" srcOrd="4" destOrd="0" presId="urn:microsoft.com/office/officeart/2005/8/layout/default"/>
    <dgm:cxn modelId="{46C7E4A6-442F-492C-92D5-0836ADE1E7D3}" type="presParOf" srcId="{F95B49FE-5B8E-42E8-968B-084F3414EB01}" destId="{97890A13-8573-4427-A2DC-4F6A59326727}" srcOrd="5" destOrd="0" presId="urn:microsoft.com/office/officeart/2005/8/layout/default"/>
    <dgm:cxn modelId="{43AE096E-F2B0-418B-8B5A-56337E256EDC}" type="presParOf" srcId="{F95B49FE-5B8E-42E8-968B-084F3414EB01}" destId="{261AED1C-4AAC-46F4-BF68-AB98F5E9A860}" srcOrd="6" destOrd="0" presId="urn:microsoft.com/office/officeart/2005/8/layout/default"/>
    <dgm:cxn modelId="{D59F1AC3-5089-409A-93E5-3BF17CE65822}" type="presParOf" srcId="{F95B49FE-5B8E-42E8-968B-084F3414EB01}" destId="{74C5593A-0FA4-43BE-A18C-5B751E1970C9}" srcOrd="7" destOrd="0" presId="urn:microsoft.com/office/officeart/2005/8/layout/default"/>
    <dgm:cxn modelId="{5FC45D4F-22C1-43BE-A22C-D50409EB0BA8}" type="presParOf" srcId="{F95B49FE-5B8E-42E8-968B-084F3414EB01}" destId="{097C6B22-78BF-409F-86E1-4455792201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759C1D-A062-4E2F-9D9C-8920DFCF7F9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3C79790-3E46-409A-A1B9-56C27D9FF83F}">
      <dgm:prSet/>
      <dgm:spPr/>
      <dgm:t>
        <a:bodyPr/>
        <a:lstStyle/>
        <a:p>
          <a:pPr>
            <a:lnSpc>
              <a:spcPct val="100000"/>
            </a:lnSpc>
            <a:defRPr cap="all"/>
          </a:pPr>
          <a:r>
            <a:rPr lang="en-US" b="0" i="0"/>
            <a:t>Final outcome:-The project was successfully tested and met all functional and non-functional requirements. All critical defects were resolved, and the application was found to be stable, user-friendly, and ready for deployment.</a:t>
          </a:r>
          <a:endParaRPr lang="en-US"/>
        </a:p>
      </dgm:t>
    </dgm:pt>
    <dgm:pt modelId="{043887FB-CAAA-4DA4-AF2F-EB20B6097F43}" type="parTrans" cxnId="{2167E429-FF16-4AA5-9E7A-2749B4FD0C59}">
      <dgm:prSet/>
      <dgm:spPr/>
      <dgm:t>
        <a:bodyPr/>
        <a:lstStyle/>
        <a:p>
          <a:endParaRPr lang="en-US"/>
        </a:p>
      </dgm:t>
    </dgm:pt>
    <dgm:pt modelId="{4557447D-C5E5-405C-87C4-47AEC42E48B8}" type="sibTrans" cxnId="{2167E429-FF16-4AA5-9E7A-2749B4FD0C59}">
      <dgm:prSet/>
      <dgm:spPr/>
      <dgm:t>
        <a:bodyPr/>
        <a:lstStyle/>
        <a:p>
          <a:endParaRPr lang="en-US"/>
        </a:p>
      </dgm:t>
    </dgm:pt>
    <dgm:pt modelId="{BEB71C9E-E09D-4195-81A9-1E6B4E975ABA}">
      <dgm:prSet/>
      <dgm:spPr/>
      <dgm:t>
        <a:bodyPr/>
        <a:lstStyle/>
        <a:p>
          <a:pPr>
            <a:lnSpc>
              <a:spcPct val="100000"/>
            </a:lnSpc>
            <a:defRPr cap="all"/>
          </a:pPr>
          <a:r>
            <a:rPr lang="en-US" b="0" i="0"/>
            <a:t>Key achievements:-</a:t>
          </a:r>
          <a:endParaRPr lang="en-US"/>
        </a:p>
      </dgm:t>
    </dgm:pt>
    <dgm:pt modelId="{6D9BBC34-8DD4-4908-B374-631DA93E476F}" type="parTrans" cxnId="{F8F894D8-40E5-4A65-88AE-A369C6DA8E28}">
      <dgm:prSet/>
      <dgm:spPr/>
      <dgm:t>
        <a:bodyPr/>
        <a:lstStyle/>
        <a:p>
          <a:endParaRPr lang="en-US"/>
        </a:p>
      </dgm:t>
    </dgm:pt>
    <dgm:pt modelId="{EDF641C3-346D-424A-B63C-B14DA51B1EB6}" type="sibTrans" cxnId="{F8F894D8-40E5-4A65-88AE-A369C6DA8E28}">
      <dgm:prSet/>
      <dgm:spPr/>
      <dgm:t>
        <a:bodyPr/>
        <a:lstStyle/>
        <a:p>
          <a:endParaRPr lang="en-US"/>
        </a:p>
      </dgm:t>
    </dgm:pt>
    <dgm:pt modelId="{7BA7C025-8405-4E15-ABD5-192078D36462}">
      <dgm:prSet/>
      <dgm:spPr/>
      <dgm:t>
        <a:bodyPr/>
        <a:lstStyle/>
        <a:p>
          <a:pPr>
            <a:lnSpc>
              <a:spcPct val="100000"/>
            </a:lnSpc>
            <a:defRPr cap="all"/>
          </a:pPr>
          <a:r>
            <a:rPr lang="en-US" b="1" i="0"/>
            <a:t>Timely Delivery:</a:t>
          </a:r>
          <a:r>
            <a:rPr lang="en-US" b="0" i="0"/>
            <a:t> Managed to complete the testing phase ahead of schedule, contributing to the timely delivery of the project</a:t>
          </a:r>
          <a:endParaRPr lang="en-US"/>
        </a:p>
      </dgm:t>
    </dgm:pt>
    <dgm:pt modelId="{CACCE55A-F1DB-4C5F-8E29-0A3CF04AD256}" type="parTrans" cxnId="{03A0A7B9-1700-4DAB-AA1F-94629E977C7C}">
      <dgm:prSet/>
      <dgm:spPr/>
      <dgm:t>
        <a:bodyPr/>
        <a:lstStyle/>
        <a:p>
          <a:endParaRPr lang="en-US"/>
        </a:p>
      </dgm:t>
    </dgm:pt>
    <dgm:pt modelId="{64154D7A-16B0-46B1-A344-580E37994672}" type="sibTrans" cxnId="{03A0A7B9-1700-4DAB-AA1F-94629E977C7C}">
      <dgm:prSet/>
      <dgm:spPr/>
      <dgm:t>
        <a:bodyPr/>
        <a:lstStyle/>
        <a:p>
          <a:endParaRPr lang="en-US"/>
        </a:p>
      </dgm:t>
    </dgm:pt>
    <dgm:pt modelId="{29122BF6-0AB4-46DE-B84C-63E25DFDF564}">
      <dgm:prSet/>
      <dgm:spPr/>
      <dgm:t>
        <a:bodyPr/>
        <a:lstStyle/>
        <a:p>
          <a:pPr>
            <a:lnSpc>
              <a:spcPct val="100000"/>
            </a:lnSpc>
            <a:defRPr cap="all"/>
          </a:pPr>
          <a:r>
            <a:rPr lang="en-US" b="1" i="0"/>
            <a:t>Defect Identification:</a:t>
          </a:r>
          <a:r>
            <a:rPr lang="en-US" b="0" i="0"/>
            <a:t> Detected and reported critical, high-priority defects, ensuring they were resolved before the final release.</a:t>
          </a:r>
          <a:endParaRPr lang="en-US"/>
        </a:p>
      </dgm:t>
    </dgm:pt>
    <dgm:pt modelId="{D3209DCF-DD91-4871-9E8B-D9DE8CDE69D4}" type="parTrans" cxnId="{CAA7C43E-C0FC-40E7-B5B1-E52D35633635}">
      <dgm:prSet/>
      <dgm:spPr/>
      <dgm:t>
        <a:bodyPr/>
        <a:lstStyle/>
        <a:p>
          <a:endParaRPr lang="en-US"/>
        </a:p>
      </dgm:t>
    </dgm:pt>
    <dgm:pt modelId="{5F9896EF-ABE9-4E0C-97C3-F2F3D23706E1}" type="sibTrans" cxnId="{CAA7C43E-C0FC-40E7-B5B1-E52D35633635}">
      <dgm:prSet/>
      <dgm:spPr/>
      <dgm:t>
        <a:bodyPr/>
        <a:lstStyle/>
        <a:p>
          <a:endParaRPr lang="en-US"/>
        </a:p>
      </dgm:t>
    </dgm:pt>
    <dgm:pt modelId="{B21833A4-E5DF-4D46-A001-EC0E2721C7E9}" type="pres">
      <dgm:prSet presAssocID="{BB759C1D-A062-4E2F-9D9C-8920DFCF7F95}" presName="root" presStyleCnt="0">
        <dgm:presLayoutVars>
          <dgm:dir/>
          <dgm:resizeHandles val="exact"/>
        </dgm:presLayoutVars>
      </dgm:prSet>
      <dgm:spPr/>
    </dgm:pt>
    <dgm:pt modelId="{3E9A0991-91DF-4264-B14A-2CDBE3835CE7}" type="pres">
      <dgm:prSet presAssocID="{43C79790-3E46-409A-A1B9-56C27D9FF83F}" presName="compNode" presStyleCnt="0"/>
      <dgm:spPr/>
    </dgm:pt>
    <dgm:pt modelId="{16CE3AFF-7D71-4FA7-BADA-C7FDDDDF9BF8}" type="pres">
      <dgm:prSet presAssocID="{43C79790-3E46-409A-A1B9-56C27D9FF83F}" presName="iconBgRect" presStyleLbl="bgShp" presStyleIdx="0" presStyleCnt="4"/>
      <dgm:spPr/>
    </dgm:pt>
    <dgm:pt modelId="{EE037144-3FF5-4E78-A678-0A702973EE30}" type="pres">
      <dgm:prSet presAssocID="{43C79790-3E46-409A-A1B9-56C27D9FF8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6ACF2850-DE69-4560-9F67-84324414A204}" type="pres">
      <dgm:prSet presAssocID="{43C79790-3E46-409A-A1B9-56C27D9FF83F}" presName="spaceRect" presStyleCnt="0"/>
      <dgm:spPr/>
    </dgm:pt>
    <dgm:pt modelId="{125AE72F-167B-4CBE-9D15-A9FBDC7D4B7B}" type="pres">
      <dgm:prSet presAssocID="{43C79790-3E46-409A-A1B9-56C27D9FF83F}" presName="textRect" presStyleLbl="revTx" presStyleIdx="0" presStyleCnt="4">
        <dgm:presLayoutVars>
          <dgm:chMax val="1"/>
          <dgm:chPref val="1"/>
        </dgm:presLayoutVars>
      </dgm:prSet>
      <dgm:spPr/>
    </dgm:pt>
    <dgm:pt modelId="{D2657CB8-C134-4993-AA28-662AD5A7785A}" type="pres">
      <dgm:prSet presAssocID="{4557447D-C5E5-405C-87C4-47AEC42E48B8}" presName="sibTrans" presStyleCnt="0"/>
      <dgm:spPr/>
    </dgm:pt>
    <dgm:pt modelId="{22BE6F30-FF72-48B0-AAEA-7D3514CD4E4D}" type="pres">
      <dgm:prSet presAssocID="{BEB71C9E-E09D-4195-81A9-1E6B4E975ABA}" presName="compNode" presStyleCnt="0"/>
      <dgm:spPr/>
    </dgm:pt>
    <dgm:pt modelId="{83CFC1FF-BBEB-4B3E-9595-C230A36FF3A9}" type="pres">
      <dgm:prSet presAssocID="{BEB71C9E-E09D-4195-81A9-1E6B4E975ABA}" presName="iconBgRect" presStyleLbl="bgShp" presStyleIdx="1" presStyleCnt="4"/>
      <dgm:spPr/>
    </dgm:pt>
    <dgm:pt modelId="{9DEF29BA-6654-4BB6-B9B2-8D44DCD40C6D}" type="pres">
      <dgm:prSet presAssocID="{BEB71C9E-E09D-4195-81A9-1E6B4E975A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4C1154E3-06F1-45AC-9CFC-5880E1FA05B2}" type="pres">
      <dgm:prSet presAssocID="{BEB71C9E-E09D-4195-81A9-1E6B4E975ABA}" presName="spaceRect" presStyleCnt="0"/>
      <dgm:spPr/>
    </dgm:pt>
    <dgm:pt modelId="{99A11EF5-CF23-453F-B9F1-6909D149470E}" type="pres">
      <dgm:prSet presAssocID="{BEB71C9E-E09D-4195-81A9-1E6B4E975ABA}" presName="textRect" presStyleLbl="revTx" presStyleIdx="1" presStyleCnt="4">
        <dgm:presLayoutVars>
          <dgm:chMax val="1"/>
          <dgm:chPref val="1"/>
        </dgm:presLayoutVars>
      </dgm:prSet>
      <dgm:spPr/>
    </dgm:pt>
    <dgm:pt modelId="{B2BB427D-D788-4B7D-BFBE-1CA97155FD91}" type="pres">
      <dgm:prSet presAssocID="{EDF641C3-346D-424A-B63C-B14DA51B1EB6}" presName="sibTrans" presStyleCnt="0"/>
      <dgm:spPr/>
    </dgm:pt>
    <dgm:pt modelId="{BD9ABE97-762B-4F60-8579-051D10891C6C}" type="pres">
      <dgm:prSet presAssocID="{7BA7C025-8405-4E15-ABD5-192078D36462}" presName="compNode" presStyleCnt="0"/>
      <dgm:spPr/>
    </dgm:pt>
    <dgm:pt modelId="{E3B47A8F-0DF5-4E0D-BD13-39CBD1909A23}" type="pres">
      <dgm:prSet presAssocID="{7BA7C025-8405-4E15-ABD5-192078D36462}" presName="iconBgRect" presStyleLbl="bgShp" presStyleIdx="2" presStyleCnt="4"/>
      <dgm:spPr/>
    </dgm:pt>
    <dgm:pt modelId="{36F10ED4-FE0C-4C5E-8E16-930F403EC6E9}" type="pres">
      <dgm:prSet presAssocID="{7BA7C025-8405-4E15-ABD5-192078D364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F8802611-51D1-40AA-BC6E-BA7860F05721}" type="pres">
      <dgm:prSet presAssocID="{7BA7C025-8405-4E15-ABD5-192078D36462}" presName="spaceRect" presStyleCnt="0"/>
      <dgm:spPr/>
    </dgm:pt>
    <dgm:pt modelId="{79A92F78-4DEF-4F4F-8A71-2A22F8F04948}" type="pres">
      <dgm:prSet presAssocID="{7BA7C025-8405-4E15-ABD5-192078D36462}" presName="textRect" presStyleLbl="revTx" presStyleIdx="2" presStyleCnt="4">
        <dgm:presLayoutVars>
          <dgm:chMax val="1"/>
          <dgm:chPref val="1"/>
        </dgm:presLayoutVars>
      </dgm:prSet>
      <dgm:spPr/>
    </dgm:pt>
    <dgm:pt modelId="{0423713C-01B1-4A34-85C7-F7D6221F9510}" type="pres">
      <dgm:prSet presAssocID="{64154D7A-16B0-46B1-A344-580E37994672}" presName="sibTrans" presStyleCnt="0"/>
      <dgm:spPr/>
    </dgm:pt>
    <dgm:pt modelId="{C7DAB4F6-4B91-4AF3-A2ED-549972CAA824}" type="pres">
      <dgm:prSet presAssocID="{29122BF6-0AB4-46DE-B84C-63E25DFDF564}" presName="compNode" presStyleCnt="0"/>
      <dgm:spPr/>
    </dgm:pt>
    <dgm:pt modelId="{0A1DD589-E201-41E1-B283-51C712E38A78}" type="pres">
      <dgm:prSet presAssocID="{29122BF6-0AB4-46DE-B84C-63E25DFDF564}" presName="iconBgRect" presStyleLbl="bgShp" presStyleIdx="3" presStyleCnt="4"/>
      <dgm:spPr/>
    </dgm:pt>
    <dgm:pt modelId="{6950E60F-D24D-408A-864A-EDD6C8474D49}" type="pres">
      <dgm:prSet presAssocID="{29122BF6-0AB4-46DE-B84C-63E25DFDF5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3BE2D554-BFC8-4B9E-832D-32489AA92FE4}" type="pres">
      <dgm:prSet presAssocID="{29122BF6-0AB4-46DE-B84C-63E25DFDF564}" presName="spaceRect" presStyleCnt="0"/>
      <dgm:spPr/>
    </dgm:pt>
    <dgm:pt modelId="{308D1628-12A9-4DCF-92DD-92E4C7EDA8A6}" type="pres">
      <dgm:prSet presAssocID="{29122BF6-0AB4-46DE-B84C-63E25DFDF564}" presName="textRect" presStyleLbl="revTx" presStyleIdx="3" presStyleCnt="4">
        <dgm:presLayoutVars>
          <dgm:chMax val="1"/>
          <dgm:chPref val="1"/>
        </dgm:presLayoutVars>
      </dgm:prSet>
      <dgm:spPr/>
    </dgm:pt>
  </dgm:ptLst>
  <dgm:cxnLst>
    <dgm:cxn modelId="{4DB80D18-9C2A-44EE-BBB8-58369BE62C33}" type="presOf" srcId="{43C79790-3E46-409A-A1B9-56C27D9FF83F}" destId="{125AE72F-167B-4CBE-9D15-A9FBDC7D4B7B}" srcOrd="0" destOrd="0" presId="urn:microsoft.com/office/officeart/2018/5/layout/IconCircleLabelList"/>
    <dgm:cxn modelId="{2167E429-FF16-4AA5-9E7A-2749B4FD0C59}" srcId="{BB759C1D-A062-4E2F-9D9C-8920DFCF7F95}" destId="{43C79790-3E46-409A-A1B9-56C27D9FF83F}" srcOrd="0" destOrd="0" parTransId="{043887FB-CAAA-4DA4-AF2F-EB20B6097F43}" sibTransId="{4557447D-C5E5-405C-87C4-47AEC42E48B8}"/>
    <dgm:cxn modelId="{79143A32-BD58-43D9-A6E2-91D0DF328CE0}" type="presOf" srcId="{BEB71C9E-E09D-4195-81A9-1E6B4E975ABA}" destId="{99A11EF5-CF23-453F-B9F1-6909D149470E}" srcOrd="0" destOrd="0" presId="urn:microsoft.com/office/officeart/2018/5/layout/IconCircleLabelList"/>
    <dgm:cxn modelId="{23E6F733-EBAA-4130-8B98-E7ECBAD05BF8}" type="presOf" srcId="{29122BF6-0AB4-46DE-B84C-63E25DFDF564}" destId="{308D1628-12A9-4DCF-92DD-92E4C7EDA8A6}" srcOrd="0" destOrd="0" presId="urn:microsoft.com/office/officeart/2018/5/layout/IconCircleLabelList"/>
    <dgm:cxn modelId="{CAA7C43E-C0FC-40E7-B5B1-E52D35633635}" srcId="{BB759C1D-A062-4E2F-9D9C-8920DFCF7F95}" destId="{29122BF6-0AB4-46DE-B84C-63E25DFDF564}" srcOrd="3" destOrd="0" parTransId="{D3209DCF-DD91-4871-9E8B-D9DE8CDE69D4}" sibTransId="{5F9896EF-ABE9-4E0C-97C3-F2F3D23706E1}"/>
    <dgm:cxn modelId="{69B3B5A7-9963-405C-86A0-DA22A3FD7BE8}" type="presOf" srcId="{7BA7C025-8405-4E15-ABD5-192078D36462}" destId="{79A92F78-4DEF-4F4F-8A71-2A22F8F04948}" srcOrd="0" destOrd="0" presId="urn:microsoft.com/office/officeart/2018/5/layout/IconCircleLabelList"/>
    <dgm:cxn modelId="{03A0A7B9-1700-4DAB-AA1F-94629E977C7C}" srcId="{BB759C1D-A062-4E2F-9D9C-8920DFCF7F95}" destId="{7BA7C025-8405-4E15-ABD5-192078D36462}" srcOrd="2" destOrd="0" parTransId="{CACCE55A-F1DB-4C5F-8E29-0A3CF04AD256}" sibTransId="{64154D7A-16B0-46B1-A344-580E37994672}"/>
    <dgm:cxn modelId="{F8F894D8-40E5-4A65-88AE-A369C6DA8E28}" srcId="{BB759C1D-A062-4E2F-9D9C-8920DFCF7F95}" destId="{BEB71C9E-E09D-4195-81A9-1E6B4E975ABA}" srcOrd="1" destOrd="0" parTransId="{6D9BBC34-8DD4-4908-B374-631DA93E476F}" sibTransId="{EDF641C3-346D-424A-B63C-B14DA51B1EB6}"/>
    <dgm:cxn modelId="{6BD457FF-76CC-4E0C-BA86-743B2E236263}" type="presOf" srcId="{BB759C1D-A062-4E2F-9D9C-8920DFCF7F95}" destId="{B21833A4-E5DF-4D46-A001-EC0E2721C7E9}" srcOrd="0" destOrd="0" presId="urn:microsoft.com/office/officeart/2018/5/layout/IconCircleLabelList"/>
    <dgm:cxn modelId="{D6F0580A-7391-44E4-89FD-169CC8DAAFE9}" type="presParOf" srcId="{B21833A4-E5DF-4D46-A001-EC0E2721C7E9}" destId="{3E9A0991-91DF-4264-B14A-2CDBE3835CE7}" srcOrd="0" destOrd="0" presId="urn:microsoft.com/office/officeart/2018/5/layout/IconCircleLabelList"/>
    <dgm:cxn modelId="{991058FF-61D8-48EA-9D47-139B020DF131}" type="presParOf" srcId="{3E9A0991-91DF-4264-B14A-2CDBE3835CE7}" destId="{16CE3AFF-7D71-4FA7-BADA-C7FDDDDF9BF8}" srcOrd="0" destOrd="0" presId="urn:microsoft.com/office/officeart/2018/5/layout/IconCircleLabelList"/>
    <dgm:cxn modelId="{21B0E835-3E00-472B-BE58-D1116E217396}" type="presParOf" srcId="{3E9A0991-91DF-4264-B14A-2CDBE3835CE7}" destId="{EE037144-3FF5-4E78-A678-0A702973EE30}" srcOrd="1" destOrd="0" presId="urn:microsoft.com/office/officeart/2018/5/layout/IconCircleLabelList"/>
    <dgm:cxn modelId="{1DED9B6B-C5F1-4BBD-A04D-8DAFBA2D46EE}" type="presParOf" srcId="{3E9A0991-91DF-4264-B14A-2CDBE3835CE7}" destId="{6ACF2850-DE69-4560-9F67-84324414A204}" srcOrd="2" destOrd="0" presId="urn:microsoft.com/office/officeart/2018/5/layout/IconCircleLabelList"/>
    <dgm:cxn modelId="{341222ED-EED9-4957-8174-47BFEE5B5DAC}" type="presParOf" srcId="{3E9A0991-91DF-4264-B14A-2CDBE3835CE7}" destId="{125AE72F-167B-4CBE-9D15-A9FBDC7D4B7B}" srcOrd="3" destOrd="0" presId="urn:microsoft.com/office/officeart/2018/5/layout/IconCircleLabelList"/>
    <dgm:cxn modelId="{DB807085-8C23-4707-AF61-FA676736E98A}" type="presParOf" srcId="{B21833A4-E5DF-4D46-A001-EC0E2721C7E9}" destId="{D2657CB8-C134-4993-AA28-662AD5A7785A}" srcOrd="1" destOrd="0" presId="urn:microsoft.com/office/officeart/2018/5/layout/IconCircleLabelList"/>
    <dgm:cxn modelId="{9D421DDC-F602-46F7-94F1-A96E02F83425}" type="presParOf" srcId="{B21833A4-E5DF-4D46-A001-EC0E2721C7E9}" destId="{22BE6F30-FF72-48B0-AAEA-7D3514CD4E4D}" srcOrd="2" destOrd="0" presId="urn:microsoft.com/office/officeart/2018/5/layout/IconCircleLabelList"/>
    <dgm:cxn modelId="{0811F6D1-9604-4938-ABCD-DA0A05A11003}" type="presParOf" srcId="{22BE6F30-FF72-48B0-AAEA-7D3514CD4E4D}" destId="{83CFC1FF-BBEB-4B3E-9595-C230A36FF3A9}" srcOrd="0" destOrd="0" presId="urn:microsoft.com/office/officeart/2018/5/layout/IconCircleLabelList"/>
    <dgm:cxn modelId="{25CC2601-1179-4EAB-B8E6-C9072D70C78C}" type="presParOf" srcId="{22BE6F30-FF72-48B0-AAEA-7D3514CD4E4D}" destId="{9DEF29BA-6654-4BB6-B9B2-8D44DCD40C6D}" srcOrd="1" destOrd="0" presId="urn:microsoft.com/office/officeart/2018/5/layout/IconCircleLabelList"/>
    <dgm:cxn modelId="{9AB56FEF-351F-43DB-B963-09FD64906258}" type="presParOf" srcId="{22BE6F30-FF72-48B0-AAEA-7D3514CD4E4D}" destId="{4C1154E3-06F1-45AC-9CFC-5880E1FA05B2}" srcOrd="2" destOrd="0" presId="urn:microsoft.com/office/officeart/2018/5/layout/IconCircleLabelList"/>
    <dgm:cxn modelId="{363AB360-3B0D-40ED-9D22-B2B24EC52EEB}" type="presParOf" srcId="{22BE6F30-FF72-48B0-AAEA-7D3514CD4E4D}" destId="{99A11EF5-CF23-453F-B9F1-6909D149470E}" srcOrd="3" destOrd="0" presId="urn:microsoft.com/office/officeart/2018/5/layout/IconCircleLabelList"/>
    <dgm:cxn modelId="{D9B5F4AD-DB68-49CF-BE7A-C331A795F4CC}" type="presParOf" srcId="{B21833A4-E5DF-4D46-A001-EC0E2721C7E9}" destId="{B2BB427D-D788-4B7D-BFBE-1CA97155FD91}" srcOrd="3" destOrd="0" presId="urn:microsoft.com/office/officeart/2018/5/layout/IconCircleLabelList"/>
    <dgm:cxn modelId="{8CEF166B-6E55-4F10-BAD2-CBF59ABAC3E6}" type="presParOf" srcId="{B21833A4-E5DF-4D46-A001-EC0E2721C7E9}" destId="{BD9ABE97-762B-4F60-8579-051D10891C6C}" srcOrd="4" destOrd="0" presId="urn:microsoft.com/office/officeart/2018/5/layout/IconCircleLabelList"/>
    <dgm:cxn modelId="{48F7B080-C315-4CA2-BCDB-E062C65020DD}" type="presParOf" srcId="{BD9ABE97-762B-4F60-8579-051D10891C6C}" destId="{E3B47A8F-0DF5-4E0D-BD13-39CBD1909A23}" srcOrd="0" destOrd="0" presId="urn:microsoft.com/office/officeart/2018/5/layout/IconCircleLabelList"/>
    <dgm:cxn modelId="{280BBD48-9117-4E11-B00F-828B05644CC8}" type="presParOf" srcId="{BD9ABE97-762B-4F60-8579-051D10891C6C}" destId="{36F10ED4-FE0C-4C5E-8E16-930F403EC6E9}" srcOrd="1" destOrd="0" presId="urn:microsoft.com/office/officeart/2018/5/layout/IconCircleLabelList"/>
    <dgm:cxn modelId="{90C491F5-A870-44C0-957C-3A08ABA64BAE}" type="presParOf" srcId="{BD9ABE97-762B-4F60-8579-051D10891C6C}" destId="{F8802611-51D1-40AA-BC6E-BA7860F05721}" srcOrd="2" destOrd="0" presId="urn:microsoft.com/office/officeart/2018/5/layout/IconCircleLabelList"/>
    <dgm:cxn modelId="{B100C8D2-A048-4F1B-88B8-819AD3909359}" type="presParOf" srcId="{BD9ABE97-762B-4F60-8579-051D10891C6C}" destId="{79A92F78-4DEF-4F4F-8A71-2A22F8F04948}" srcOrd="3" destOrd="0" presId="urn:microsoft.com/office/officeart/2018/5/layout/IconCircleLabelList"/>
    <dgm:cxn modelId="{72C7C702-57A1-49B7-AB69-53B47ED44C7A}" type="presParOf" srcId="{B21833A4-E5DF-4D46-A001-EC0E2721C7E9}" destId="{0423713C-01B1-4A34-85C7-F7D6221F9510}" srcOrd="5" destOrd="0" presId="urn:microsoft.com/office/officeart/2018/5/layout/IconCircleLabelList"/>
    <dgm:cxn modelId="{5925335E-E906-4714-AA1F-8177A4B9CB22}" type="presParOf" srcId="{B21833A4-E5DF-4D46-A001-EC0E2721C7E9}" destId="{C7DAB4F6-4B91-4AF3-A2ED-549972CAA824}" srcOrd="6" destOrd="0" presId="urn:microsoft.com/office/officeart/2018/5/layout/IconCircleLabelList"/>
    <dgm:cxn modelId="{E2FB999C-CE3B-49F7-9396-191090B6EFDD}" type="presParOf" srcId="{C7DAB4F6-4B91-4AF3-A2ED-549972CAA824}" destId="{0A1DD589-E201-41E1-B283-51C712E38A78}" srcOrd="0" destOrd="0" presId="urn:microsoft.com/office/officeart/2018/5/layout/IconCircleLabelList"/>
    <dgm:cxn modelId="{490E721A-89E9-4DBB-8A16-EB76BABAB7E7}" type="presParOf" srcId="{C7DAB4F6-4B91-4AF3-A2ED-549972CAA824}" destId="{6950E60F-D24D-408A-864A-EDD6C8474D49}" srcOrd="1" destOrd="0" presId="urn:microsoft.com/office/officeart/2018/5/layout/IconCircleLabelList"/>
    <dgm:cxn modelId="{92B8D1BD-3105-4F9F-95C1-E557170DEB2E}" type="presParOf" srcId="{C7DAB4F6-4B91-4AF3-A2ED-549972CAA824}" destId="{3BE2D554-BFC8-4B9E-832D-32489AA92FE4}" srcOrd="2" destOrd="0" presId="urn:microsoft.com/office/officeart/2018/5/layout/IconCircleLabelList"/>
    <dgm:cxn modelId="{4923C1D3-9C41-4458-87D5-D6001A00C5AD}" type="presParOf" srcId="{C7DAB4F6-4B91-4AF3-A2ED-549972CAA824}" destId="{308D1628-12A9-4DCF-92DD-92E4C7EDA8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751E-1494-4021-B45A-3F8D3AE25C5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272F2DF-6266-4616-80C4-4D4959A5AD67}">
      <dgm:prSet/>
      <dgm:spPr/>
      <dgm:t>
        <a:bodyPr/>
        <a:lstStyle/>
        <a:p>
          <a:pPr>
            <a:defRPr cap="all"/>
          </a:pPr>
          <a:r>
            <a:rPr lang="en-US"/>
            <a:t>Overview of the project</a:t>
          </a:r>
        </a:p>
      </dgm:t>
    </dgm:pt>
    <dgm:pt modelId="{45D9041E-4720-44E4-8F64-1AAAB6E18CE7}" type="parTrans" cxnId="{78FAF673-B2D1-4EC1-BC88-2093D5EBADB1}">
      <dgm:prSet/>
      <dgm:spPr/>
      <dgm:t>
        <a:bodyPr/>
        <a:lstStyle/>
        <a:p>
          <a:endParaRPr lang="en-US"/>
        </a:p>
      </dgm:t>
    </dgm:pt>
    <dgm:pt modelId="{2548940A-E8C3-4492-A9FF-4770EFEAD101}" type="sibTrans" cxnId="{78FAF673-B2D1-4EC1-BC88-2093D5EBADB1}">
      <dgm:prSet/>
      <dgm:spPr/>
      <dgm:t>
        <a:bodyPr/>
        <a:lstStyle/>
        <a:p>
          <a:endParaRPr lang="en-US"/>
        </a:p>
      </dgm:t>
    </dgm:pt>
    <dgm:pt modelId="{B8B4154D-E1DE-47E4-BA36-83B8977B8CC9}">
      <dgm:prSet/>
      <dgm:spPr/>
      <dgm:t>
        <a:bodyPr/>
        <a:lstStyle/>
        <a:p>
          <a:pPr>
            <a:defRPr cap="all"/>
          </a:pPr>
          <a:r>
            <a:rPr lang="en-US"/>
            <a:t>Problem statement</a:t>
          </a:r>
        </a:p>
      </dgm:t>
    </dgm:pt>
    <dgm:pt modelId="{3C41C269-AFCE-4BF1-A8CC-21CD20D91C81}" type="parTrans" cxnId="{63BE2C73-1184-462A-ACBB-C6752D037E3C}">
      <dgm:prSet/>
      <dgm:spPr/>
      <dgm:t>
        <a:bodyPr/>
        <a:lstStyle/>
        <a:p>
          <a:endParaRPr lang="en-US"/>
        </a:p>
      </dgm:t>
    </dgm:pt>
    <dgm:pt modelId="{E6797929-8541-4B22-BCC0-F86F6BDD348F}" type="sibTrans" cxnId="{63BE2C73-1184-462A-ACBB-C6752D037E3C}">
      <dgm:prSet/>
      <dgm:spPr/>
      <dgm:t>
        <a:bodyPr/>
        <a:lstStyle/>
        <a:p>
          <a:endParaRPr lang="en-US"/>
        </a:p>
      </dgm:t>
    </dgm:pt>
    <dgm:pt modelId="{E3411562-8254-4306-AD0A-B244F88FD541}">
      <dgm:prSet/>
      <dgm:spPr/>
      <dgm:t>
        <a:bodyPr/>
        <a:lstStyle/>
        <a:p>
          <a:pPr>
            <a:defRPr cap="all"/>
          </a:pPr>
          <a:r>
            <a:rPr lang="en-US"/>
            <a:t>Objectives and goals</a:t>
          </a:r>
        </a:p>
      </dgm:t>
    </dgm:pt>
    <dgm:pt modelId="{27A478AB-D668-49AF-860C-0BAF308524A0}" type="parTrans" cxnId="{110903CC-FD85-4ACC-8EF2-035B176EC2E6}">
      <dgm:prSet/>
      <dgm:spPr/>
      <dgm:t>
        <a:bodyPr/>
        <a:lstStyle/>
        <a:p>
          <a:endParaRPr lang="en-US"/>
        </a:p>
      </dgm:t>
    </dgm:pt>
    <dgm:pt modelId="{A1C75A29-6653-4F35-BC6A-7D4A294BA84E}" type="sibTrans" cxnId="{110903CC-FD85-4ACC-8EF2-035B176EC2E6}">
      <dgm:prSet/>
      <dgm:spPr/>
      <dgm:t>
        <a:bodyPr/>
        <a:lstStyle/>
        <a:p>
          <a:endParaRPr lang="en-US"/>
        </a:p>
      </dgm:t>
    </dgm:pt>
    <dgm:pt modelId="{1EEC1218-15D5-46B4-A0E6-9BA06F5735F1}" type="pres">
      <dgm:prSet presAssocID="{F8CD751E-1494-4021-B45A-3F8D3AE25C5E}" presName="root" presStyleCnt="0">
        <dgm:presLayoutVars>
          <dgm:dir/>
          <dgm:resizeHandles val="exact"/>
        </dgm:presLayoutVars>
      </dgm:prSet>
      <dgm:spPr/>
    </dgm:pt>
    <dgm:pt modelId="{416AB6A1-2845-445F-A81E-E99FB98D936D}" type="pres">
      <dgm:prSet presAssocID="{C272F2DF-6266-4616-80C4-4D4959A5AD67}" presName="compNode" presStyleCnt="0"/>
      <dgm:spPr/>
    </dgm:pt>
    <dgm:pt modelId="{C3B99E26-B460-4926-B1E0-785DA1931769}" type="pres">
      <dgm:prSet presAssocID="{C272F2DF-6266-4616-80C4-4D4959A5AD67}" presName="iconBgRect" presStyleLbl="bgShp" presStyleIdx="0" presStyleCnt="3"/>
      <dgm:spPr/>
    </dgm:pt>
    <dgm:pt modelId="{4F8786D8-6227-4A56-8A0E-EF0A2AB33B06}" type="pres">
      <dgm:prSet presAssocID="{C272F2DF-6266-4616-80C4-4D4959A5AD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 Team Project"/>
        </a:ext>
      </dgm:extLst>
    </dgm:pt>
    <dgm:pt modelId="{6F4BA90B-4F65-4B7E-B9AB-13A6CF06CEB6}" type="pres">
      <dgm:prSet presAssocID="{C272F2DF-6266-4616-80C4-4D4959A5AD67}" presName="spaceRect" presStyleCnt="0"/>
      <dgm:spPr/>
    </dgm:pt>
    <dgm:pt modelId="{94562481-0982-4707-9035-36029168FE53}" type="pres">
      <dgm:prSet presAssocID="{C272F2DF-6266-4616-80C4-4D4959A5AD67}" presName="textRect" presStyleLbl="revTx" presStyleIdx="0" presStyleCnt="3">
        <dgm:presLayoutVars>
          <dgm:chMax val="1"/>
          <dgm:chPref val="1"/>
        </dgm:presLayoutVars>
      </dgm:prSet>
      <dgm:spPr/>
    </dgm:pt>
    <dgm:pt modelId="{9E0D2A97-4050-4B48-9404-9947134DE9A8}" type="pres">
      <dgm:prSet presAssocID="{2548940A-E8C3-4492-A9FF-4770EFEAD101}" presName="sibTrans" presStyleCnt="0"/>
      <dgm:spPr/>
    </dgm:pt>
    <dgm:pt modelId="{56CC4873-6E79-4DBD-B048-41B1D014770D}" type="pres">
      <dgm:prSet presAssocID="{B8B4154D-E1DE-47E4-BA36-83B8977B8CC9}" presName="compNode" presStyleCnt="0"/>
      <dgm:spPr/>
    </dgm:pt>
    <dgm:pt modelId="{D256282E-03A8-4FFC-85EC-AF1B94657369}" type="pres">
      <dgm:prSet presAssocID="{B8B4154D-E1DE-47E4-BA36-83B8977B8CC9}" presName="iconBgRect" presStyleLbl="bgShp" presStyleIdx="1" presStyleCnt="3"/>
      <dgm:spPr/>
    </dgm:pt>
    <dgm:pt modelId="{16128341-8FB0-4465-BAF1-A806DBF1BE57}" type="pres">
      <dgm:prSet presAssocID="{B8B4154D-E1DE-47E4-BA36-83B8977B8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0495598B-7E50-4CE6-A677-A7A428AB5735}" type="pres">
      <dgm:prSet presAssocID="{B8B4154D-E1DE-47E4-BA36-83B8977B8CC9}" presName="spaceRect" presStyleCnt="0"/>
      <dgm:spPr/>
    </dgm:pt>
    <dgm:pt modelId="{5942C128-25B8-46F9-AFB7-6FDBC318775F}" type="pres">
      <dgm:prSet presAssocID="{B8B4154D-E1DE-47E4-BA36-83B8977B8CC9}" presName="textRect" presStyleLbl="revTx" presStyleIdx="1" presStyleCnt="3">
        <dgm:presLayoutVars>
          <dgm:chMax val="1"/>
          <dgm:chPref val="1"/>
        </dgm:presLayoutVars>
      </dgm:prSet>
      <dgm:spPr/>
    </dgm:pt>
    <dgm:pt modelId="{F09E9F8B-076B-41E1-BA73-03960F97644A}" type="pres">
      <dgm:prSet presAssocID="{E6797929-8541-4B22-BCC0-F86F6BDD348F}" presName="sibTrans" presStyleCnt="0"/>
      <dgm:spPr/>
    </dgm:pt>
    <dgm:pt modelId="{12E41D41-052A-4F11-8C55-B25AFA30C41B}" type="pres">
      <dgm:prSet presAssocID="{E3411562-8254-4306-AD0A-B244F88FD541}" presName="compNode" presStyleCnt="0"/>
      <dgm:spPr/>
    </dgm:pt>
    <dgm:pt modelId="{3BD84945-F889-46B5-A46F-307C9C871356}" type="pres">
      <dgm:prSet presAssocID="{E3411562-8254-4306-AD0A-B244F88FD541}" presName="iconBgRect" presStyleLbl="bgShp" presStyleIdx="2" presStyleCnt="3"/>
      <dgm:spPr/>
    </dgm:pt>
    <dgm:pt modelId="{E39E90D6-F8F9-4B8B-BD80-851A545DA927}" type="pres">
      <dgm:prSet presAssocID="{E3411562-8254-4306-AD0A-B244F88FD5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6D89DA98-124D-442F-9633-F10B6EC802D8}" type="pres">
      <dgm:prSet presAssocID="{E3411562-8254-4306-AD0A-B244F88FD541}" presName="spaceRect" presStyleCnt="0"/>
      <dgm:spPr/>
    </dgm:pt>
    <dgm:pt modelId="{F4B7C195-2BB5-426C-A4F4-EE4CB30057CC}" type="pres">
      <dgm:prSet presAssocID="{E3411562-8254-4306-AD0A-B244F88FD541}" presName="textRect" presStyleLbl="revTx" presStyleIdx="2" presStyleCnt="3">
        <dgm:presLayoutVars>
          <dgm:chMax val="1"/>
          <dgm:chPref val="1"/>
        </dgm:presLayoutVars>
      </dgm:prSet>
      <dgm:spPr/>
    </dgm:pt>
  </dgm:ptLst>
  <dgm:cxnLst>
    <dgm:cxn modelId="{50C9DF0E-DEC9-4008-853F-AC336398258B}" type="presOf" srcId="{E3411562-8254-4306-AD0A-B244F88FD541}" destId="{F4B7C195-2BB5-426C-A4F4-EE4CB30057CC}" srcOrd="0" destOrd="0" presId="urn:microsoft.com/office/officeart/2018/5/layout/IconCircleLabelList"/>
    <dgm:cxn modelId="{2D7B515B-91A2-4C82-9D19-EA481D47877A}" type="presOf" srcId="{C272F2DF-6266-4616-80C4-4D4959A5AD67}" destId="{94562481-0982-4707-9035-36029168FE53}" srcOrd="0" destOrd="0" presId="urn:microsoft.com/office/officeart/2018/5/layout/IconCircleLabelList"/>
    <dgm:cxn modelId="{63BE2C73-1184-462A-ACBB-C6752D037E3C}" srcId="{F8CD751E-1494-4021-B45A-3F8D3AE25C5E}" destId="{B8B4154D-E1DE-47E4-BA36-83B8977B8CC9}" srcOrd="1" destOrd="0" parTransId="{3C41C269-AFCE-4BF1-A8CC-21CD20D91C81}" sibTransId="{E6797929-8541-4B22-BCC0-F86F6BDD348F}"/>
    <dgm:cxn modelId="{78FAF673-B2D1-4EC1-BC88-2093D5EBADB1}" srcId="{F8CD751E-1494-4021-B45A-3F8D3AE25C5E}" destId="{C272F2DF-6266-4616-80C4-4D4959A5AD67}" srcOrd="0" destOrd="0" parTransId="{45D9041E-4720-44E4-8F64-1AAAB6E18CE7}" sibTransId="{2548940A-E8C3-4492-A9FF-4770EFEAD101}"/>
    <dgm:cxn modelId="{2A185C5A-3637-49E9-8652-8B926FA80E87}" type="presOf" srcId="{F8CD751E-1494-4021-B45A-3F8D3AE25C5E}" destId="{1EEC1218-15D5-46B4-A0E6-9BA06F5735F1}" srcOrd="0" destOrd="0" presId="urn:microsoft.com/office/officeart/2018/5/layout/IconCircleLabelList"/>
    <dgm:cxn modelId="{BC4F5482-FBBC-4F07-A809-BF4325313085}" type="presOf" srcId="{B8B4154D-E1DE-47E4-BA36-83B8977B8CC9}" destId="{5942C128-25B8-46F9-AFB7-6FDBC318775F}" srcOrd="0" destOrd="0" presId="urn:microsoft.com/office/officeart/2018/5/layout/IconCircleLabelList"/>
    <dgm:cxn modelId="{110903CC-FD85-4ACC-8EF2-035B176EC2E6}" srcId="{F8CD751E-1494-4021-B45A-3F8D3AE25C5E}" destId="{E3411562-8254-4306-AD0A-B244F88FD541}" srcOrd="2" destOrd="0" parTransId="{27A478AB-D668-49AF-860C-0BAF308524A0}" sibTransId="{A1C75A29-6653-4F35-BC6A-7D4A294BA84E}"/>
    <dgm:cxn modelId="{467D16FA-066E-495A-A15C-9E7076E9DCF9}" type="presParOf" srcId="{1EEC1218-15D5-46B4-A0E6-9BA06F5735F1}" destId="{416AB6A1-2845-445F-A81E-E99FB98D936D}" srcOrd="0" destOrd="0" presId="urn:microsoft.com/office/officeart/2018/5/layout/IconCircleLabelList"/>
    <dgm:cxn modelId="{8800289C-FED8-4038-888C-BBFEAE848F62}" type="presParOf" srcId="{416AB6A1-2845-445F-A81E-E99FB98D936D}" destId="{C3B99E26-B460-4926-B1E0-785DA1931769}" srcOrd="0" destOrd="0" presId="urn:microsoft.com/office/officeart/2018/5/layout/IconCircleLabelList"/>
    <dgm:cxn modelId="{B831B9D7-67E6-4F5A-BE15-2C9F06119428}" type="presParOf" srcId="{416AB6A1-2845-445F-A81E-E99FB98D936D}" destId="{4F8786D8-6227-4A56-8A0E-EF0A2AB33B06}" srcOrd="1" destOrd="0" presId="urn:microsoft.com/office/officeart/2018/5/layout/IconCircleLabelList"/>
    <dgm:cxn modelId="{D32F291A-EFB1-4702-B791-7C3B48A56EB1}" type="presParOf" srcId="{416AB6A1-2845-445F-A81E-E99FB98D936D}" destId="{6F4BA90B-4F65-4B7E-B9AB-13A6CF06CEB6}" srcOrd="2" destOrd="0" presId="urn:microsoft.com/office/officeart/2018/5/layout/IconCircleLabelList"/>
    <dgm:cxn modelId="{4BEDDBB1-002C-471D-9B71-3687041C6298}" type="presParOf" srcId="{416AB6A1-2845-445F-A81E-E99FB98D936D}" destId="{94562481-0982-4707-9035-36029168FE53}" srcOrd="3" destOrd="0" presId="urn:microsoft.com/office/officeart/2018/5/layout/IconCircleLabelList"/>
    <dgm:cxn modelId="{7EF1AF06-1CCC-4782-A84C-94D514EA4212}" type="presParOf" srcId="{1EEC1218-15D5-46B4-A0E6-9BA06F5735F1}" destId="{9E0D2A97-4050-4B48-9404-9947134DE9A8}" srcOrd="1" destOrd="0" presId="urn:microsoft.com/office/officeart/2018/5/layout/IconCircleLabelList"/>
    <dgm:cxn modelId="{89D4E7BE-D292-48E4-BABA-41C8B3EEE2E4}" type="presParOf" srcId="{1EEC1218-15D5-46B4-A0E6-9BA06F5735F1}" destId="{56CC4873-6E79-4DBD-B048-41B1D014770D}" srcOrd="2" destOrd="0" presId="urn:microsoft.com/office/officeart/2018/5/layout/IconCircleLabelList"/>
    <dgm:cxn modelId="{C572BB2F-5B3F-4F0F-B040-26544C689631}" type="presParOf" srcId="{56CC4873-6E79-4DBD-B048-41B1D014770D}" destId="{D256282E-03A8-4FFC-85EC-AF1B94657369}" srcOrd="0" destOrd="0" presId="urn:microsoft.com/office/officeart/2018/5/layout/IconCircleLabelList"/>
    <dgm:cxn modelId="{DE442CF7-5482-48E3-8076-8A7F2AD4EF4D}" type="presParOf" srcId="{56CC4873-6E79-4DBD-B048-41B1D014770D}" destId="{16128341-8FB0-4465-BAF1-A806DBF1BE57}" srcOrd="1" destOrd="0" presId="urn:microsoft.com/office/officeart/2018/5/layout/IconCircleLabelList"/>
    <dgm:cxn modelId="{B41ABEEC-20C7-4213-87C2-6B0F3D3330F7}" type="presParOf" srcId="{56CC4873-6E79-4DBD-B048-41B1D014770D}" destId="{0495598B-7E50-4CE6-A677-A7A428AB5735}" srcOrd="2" destOrd="0" presId="urn:microsoft.com/office/officeart/2018/5/layout/IconCircleLabelList"/>
    <dgm:cxn modelId="{ECFBCF78-5BBE-4DAE-AED5-8D88011B5E57}" type="presParOf" srcId="{56CC4873-6E79-4DBD-B048-41B1D014770D}" destId="{5942C128-25B8-46F9-AFB7-6FDBC318775F}" srcOrd="3" destOrd="0" presId="urn:microsoft.com/office/officeart/2018/5/layout/IconCircleLabelList"/>
    <dgm:cxn modelId="{9E8DFE35-8045-4295-A9B8-FD2F38238E05}" type="presParOf" srcId="{1EEC1218-15D5-46B4-A0E6-9BA06F5735F1}" destId="{F09E9F8B-076B-41E1-BA73-03960F97644A}" srcOrd="3" destOrd="0" presId="urn:microsoft.com/office/officeart/2018/5/layout/IconCircleLabelList"/>
    <dgm:cxn modelId="{7AA54306-4E74-43A3-844B-00BC28D3E9C8}" type="presParOf" srcId="{1EEC1218-15D5-46B4-A0E6-9BA06F5735F1}" destId="{12E41D41-052A-4F11-8C55-B25AFA30C41B}" srcOrd="4" destOrd="0" presId="urn:microsoft.com/office/officeart/2018/5/layout/IconCircleLabelList"/>
    <dgm:cxn modelId="{75C5D18C-C9C3-4D35-BEF0-BA7002B87FC4}" type="presParOf" srcId="{12E41D41-052A-4F11-8C55-B25AFA30C41B}" destId="{3BD84945-F889-46B5-A46F-307C9C871356}" srcOrd="0" destOrd="0" presId="urn:microsoft.com/office/officeart/2018/5/layout/IconCircleLabelList"/>
    <dgm:cxn modelId="{5565D029-2FC9-4F05-A5FA-97D9E72C0ED8}" type="presParOf" srcId="{12E41D41-052A-4F11-8C55-B25AFA30C41B}" destId="{E39E90D6-F8F9-4B8B-BD80-851A545DA927}" srcOrd="1" destOrd="0" presId="urn:microsoft.com/office/officeart/2018/5/layout/IconCircleLabelList"/>
    <dgm:cxn modelId="{9F17A4C3-DA70-4DC1-B780-68194B1708A4}" type="presParOf" srcId="{12E41D41-052A-4F11-8C55-B25AFA30C41B}" destId="{6D89DA98-124D-442F-9633-F10B6EC802D8}" srcOrd="2" destOrd="0" presId="urn:microsoft.com/office/officeart/2018/5/layout/IconCircleLabelList"/>
    <dgm:cxn modelId="{C44D6FFA-9296-4AB5-95F5-A6BAFA2F6AD3}" type="presParOf" srcId="{12E41D41-052A-4F11-8C55-B25AFA30C41B}" destId="{F4B7C195-2BB5-426C-A4F4-EE4CB30057C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AECB99-1A35-49EF-B25C-A21E1A27B3A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E8B888B-D826-4AE8-8EA4-F3A408BF6B9C}">
      <dgm:prSet/>
      <dgm:spPr/>
      <dgm:t>
        <a:bodyPr/>
        <a:lstStyle/>
        <a:p>
          <a:r>
            <a:rPr lang="en-US" b="0" i="0"/>
            <a:t>1- Detecting defects in website </a:t>
          </a:r>
          <a:endParaRPr lang="en-US"/>
        </a:p>
      </dgm:t>
    </dgm:pt>
    <dgm:pt modelId="{68C41467-7DEA-42A8-9329-60E560CD6BDA}" type="parTrans" cxnId="{8B7F3602-2961-4EE6-87BD-A0E4505F1389}">
      <dgm:prSet/>
      <dgm:spPr/>
      <dgm:t>
        <a:bodyPr/>
        <a:lstStyle/>
        <a:p>
          <a:endParaRPr lang="en-US"/>
        </a:p>
      </dgm:t>
    </dgm:pt>
    <dgm:pt modelId="{53310721-0477-4AD1-9562-BC63F7ABB1AC}" type="sibTrans" cxnId="{8B7F3602-2961-4EE6-87BD-A0E4505F1389}">
      <dgm:prSet/>
      <dgm:spPr/>
      <dgm:t>
        <a:bodyPr/>
        <a:lstStyle/>
        <a:p>
          <a:endParaRPr lang="en-US"/>
        </a:p>
      </dgm:t>
    </dgm:pt>
    <dgm:pt modelId="{2F6BC9CD-1AD9-4D4D-99E4-1783F71FCDDB}">
      <dgm:prSet/>
      <dgm:spPr/>
      <dgm:t>
        <a:bodyPr/>
        <a:lstStyle/>
        <a:p>
          <a:r>
            <a:rPr lang="en-US" b="0" i="0"/>
            <a:t>2- Solve these defects </a:t>
          </a:r>
          <a:endParaRPr lang="en-US"/>
        </a:p>
      </dgm:t>
    </dgm:pt>
    <dgm:pt modelId="{A9D54190-FA04-4E4C-91D9-7BEED827CCF7}" type="parTrans" cxnId="{3595B225-1970-4729-9159-59F19C658E55}">
      <dgm:prSet/>
      <dgm:spPr/>
      <dgm:t>
        <a:bodyPr/>
        <a:lstStyle/>
        <a:p>
          <a:endParaRPr lang="en-US"/>
        </a:p>
      </dgm:t>
    </dgm:pt>
    <dgm:pt modelId="{92E630E9-0A30-40C2-8DC5-7C69DB9D7C02}" type="sibTrans" cxnId="{3595B225-1970-4729-9159-59F19C658E55}">
      <dgm:prSet/>
      <dgm:spPr/>
      <dgm:t>
        <a:bodyPr/>
        <a:lstStyle/>
        <a:p>
          <a:endParaRPr lang="en-US"/>
        </a:p>
      </dgm:t>
    </dgm:pt>
    <dgm:pt modelId="{7BEDEF8F-B8EC-4073-8F72-9DFF9B6567D0}">
      <dgm:prSet/>
      <dgm:spPr/>
      <dgm:t>
        <a:bodyPr/>
        <a:lstStyle/>
        <a:p>
          <a:r>
            <a:rPr lang="en-US" b="0" i="0"/>
            <a:t>3- Reducing Risks </a:t>
          </a:r>
          <a:endParaRPr lang="en-US"/>
        </a:p>
      </dgm:t>
    </dgm:pt>
    <dgm:pt modelId="{5D9213CE-86A5-45B9-9D43-020F1212E03B}" type="parTrans" cxnId="{FF0F76C3-47FE-4110-9A9E-2A3B576C374E}">
      <dgm:prSet/>
      <dgm:spPr/>
      <dgm:t>
        <a:bodyPr/>
        <a:lstStyle/>
        <a:p>
          <a:endParaRPr lang="en-US"/>
        </a:p>
      </dgm:t>
    </dgm:pt>
    <dgm:pt modelId="{436F561B-6340-4DC1-A701-86726AACD97E}" type="sibTrans" cxnId="{FF0F76C3-47FE-4110-9A9E-2A3B576C374E}">
      <dgm:prSet/>
      <dgm:spPr/>
      <dgm:t>
        <a:bodyPr/>
        <a:lstStyle/>
        <a:p>
          <a:endParaRPr lang="en-US"/>
        </a:p>
      </dgm:t>
    </dgm:pt>
    <dgm:pt modelId="{F6A46A01-4076-4A52-8A77-8D1476DC9B6B}">
      <dgm:prSet/>
      <dgm:spPr/>
      <dgm:t>
        <a:bodyPr/>
        <a:lstStyle/>
        <a:p>
          <a:r>
            <a:rPr lang="en-US" b="0" i="0"/>
            <a:t>4- Making System valid and verified</a:t>
          </a:r>
          <a:endParaRPr lang="en-US"/>
        </a:p>
      </dgm:t>
    </dgm:pt>
    <dgm:pt modelId="{3298BF9E-F2B3-4EA2-A695-4F0E23F4641C}" type="parTrans" cxnId="{19AD4C84-8644-4C2C-9D73-B6A92AF146B1}">
      <dgm:prSet/>
      <dgm:spPr/>
      <dgm:t>
        <a:bodyPr/>
        <a:lstStyle/>
        <a:p>
          <a:endParaRPr lang="en-US"/>
        </a:p>
      </dgm:t>
    </dgm:pt>
    <dgm:pt modelId="{5D94ACCE-DF9A-4752-88AD-3256DD56410D}" type="sibTrans" cxnId="{19AD4C84-8644-4C2C-9D73-B6A92AF146B1}">
      <dgm:prSet/>
      <dgm:spPr/>
      <dgm:t>
        <a:bodyPr/>
        <a:lstStyle/>
        <a:p>
          <a:endParaRPr lang="en-US"/>
        </a:p>
      </dgm:t>
    </dgm:pt>
    <dgm:pt modelId="{7385E0D1-9F39-467A-9EC5-6BE1D1E4AE5F}">
      <dgm:prSet/>
      <dgm:spPr/>
      <dgm:t>
        <a:bodyPr/>
        <a:lstStyle/>
        <a:p>
          <a:r>
            <a:rPr lang="en-US" b="0" i="0"/>
            <a:t>5- Improve Quality</a:t>
          </a:r>
          <a:endParaRPr lang="en-US"/>
        </a:p>
      </dgm:t>
    </dgm:pt>
    <dgm:pt modelId="{94E1C3CD-5C18-41F5-8AC8-644172516D81}" type="parTrans" cxnId="{F115B83D-66D0-4A28-86E5-C210C7EE3A08}">
      <dgm:prSet/>
      <dgm:spPr/>
      <dgm:t>
        <a:bodyPr/>
        <a:lstStyle/>
        <a:p>
          <a:endParaRPr lang="en-US"/>
        </a:p>
      </dgm:t>
    </dgm:pt>
    <dgm:pt modelId="{767445F4-A111-4DB1-9C6B-F5FF174EE872}" type="sibTrans" cxnId="{F115B83D-66D0-4A28-86E5-C210C7EE3A08}">
      <dgm:prSet/>
      <dgm:spPr/>
      <dgm:t>
        <a:bodyPr/>
        <a:lstStyle/>
        <a:p>
          <a:endParaRPr lang="en-US"/>
        </a:p>
      </dgm:t>
    </dgm:pt>
    <dgm:pt modelId="{A869B7DA-4869-46C2-8504-946833464CB8}" type="pres">
      <dgm:prSet presAssocID="{63AECB99-1A35-49EF-B25C-A21E1A27B3AA}" presName="linear" presStyleCnt="0">
        <dgm:presLayoutVars>
          <dgm:animLvl val="lvl"/>
          <dgm:resizeHandles val="exact"/>
        </dgm:presLayoutVars>
      </dgm:prSet>
      <dgm:spPr/>
    </dgm:pt>
    <dgm:pt modelId="{D96E0BEB-4BAE-4710-B763-0D9C40BA866C}" type="pres">
      <dgm:prSet presAssocID="{EE8B888B-D826-4AE8-8EA4-F3A408BF6B9C}" presName="parentText" presStyleLbl="node1" presStyleIdx="0" presStyleCnt="5">
        <dgm:presLayoutVars>
          <dgm:chMax val="0"/>
          <dgm:bulletEnabled val="1"/>
        </dgm:presLayoutVars>
      </dgm:prSet>
      <dgm:spPr/>
    </dgm:pt>
    <dgm:pt modelId="{3B94AECE-894C-4B22-8BC0-A37F47411E92}" type="pres">
      <dgm:prSet presAssocID="{53310721-0477-4AD1-9562-BC63F7ABB1AC}" presName="spacer" presStyleCnt="0"/>
      <dgm:spPr/>
    </dgm:pt>
    <dgm:pt modelId="{E742C771-002E-4900-B309-E5A182ED7CC6}" type="pres">
      <dgm:prSet presAssocID="{2F6BC9CD-1AD9-4D4D-99E4-1783F71FCDDB}" presName="parentText" presStyleLbl="node1" presStyleIdx="1" presStyleCnt="5">
        <dgm:presLayoutVars>
          <dgm:chMax val="0"/>
          <dgm:bulletEnabled val="1"/>
        </dgm:presLayoutVars>
      </dgm:prSet>
      <dgm:spPr/>
    </dgm:pt>
    <dgm:pt modelId="{B22C279C-20DD-4FAB-B710-B07A952F0EB2}" type="pres">
      <dgm:prSet presAssocID="{92E630E9-0A30-40C2-8DC5-7C69DB9D7C02}" presName="spacer" presStyleCnt="0"/>
      <dgm:spPr/>
    </dgm:pt>
    <dgm:pt modelId="{15F4E825-A25E-4C41-B780-826749673A39}" type="pres">
      <dgm:prSet presAssocID="{7BEDEF8F-B8EC-4073-8F72-9DFF9B6567D0}" presName="parentText" presStyleLbl="node1" presStyleIdx="2" presStyleCnt="5">
        <dgm:presLayoutVars>
          <dgm:chMax val="0"/>
          <dgm:bulletEnabled val="1"/>
        </dgm:presLayoutVars>
      </dgm:prSet>
      <dgm:spPr/>
    </dgm:pt>
    <dgm:pt modelId="{9640C557-8791-4F29-B063-B6CCB3D1CBC5}" type="pres">
      <dgm:prSet presAssocID="{436F561B-6340-4DC1-A701-86726AACD97E}" presName="spacer" presStyleCnt="0"/>
      <dgm:spPr/>
    </dgm:pt>
    <dgm:pt modelId="{44D799F0-5101-4F05-B4F7-4A926115AB35}" type="pres">
      <dgm:prSet presAssocID="{F6A46A01-4076-4A52-8A77-8D1476DC9B6B}" presName="parentText" presStyleLbl="node1" presStyleIdx="3" presStyleCnt="5">
        <dgm:presLayoutVars>
          <dgm:chMax val="0"/>
          <dgm:bulletEnabled val="1"/>
        </dgm:presLayoutVars>
      </dgm:prSet>
      <dgm:spPr/>
    </dgm:pt>
    <dgm:pt modelId="{5D1DA49D-77CC-4AC5-B60A-30DA59673EAB}" type="pres">
      <dgm:prSet presAssocID="{5D94ACCE-DF9A-4752-88AD-3256DD56410D}" presName="spacer" presStyleCnt="0"/>
      <dgm:spPr/>
    </dgm:pt>
    <dgm:pt modelId="{2DBD9AF9-7EDF-4F18-A70D-FA580B762E61}" type="pres">
      <dgm:prSet presAssocID="{7385E0D1-9F39-467A-9EC5-6BE1D1E4AE5F}" presName="parentText" presStyleLbl="node1" presStyleIdx="4" presStyleCnt="5">
        <dgm:presLayoutVars>
          <dgm:chMax val="0"/>
          <dgm:bulletEnabled val="1"/>
        </dgm:presLayoutVars>
      </dgm:prSet>
      <dgm:spPr/>
    </dgm:pt>
  </dgm:ptLst>
  <dgm:cxnLst>
    <dgm:cxn modelId="{8B7F3602-2961-4EE6-87BD-A0E4505F1389}" srcId="{63AECB99-1A35-49EF-B25C-A21E1A27B3AA}" destId="{EE8B888B-D826-4AE8-8EA4-F3A408BF6B9C}" srcOrd="0" destOrd="0" parTransId="{68C41467-7DEA-42A8-9329-60E560CD6BDA}" sibTransId="{53310721-0477-4AD1-9562-BC63F7ABB1AC}"/>
    <dgm:cxn modelId="{A436ED02-C2B2-448D-916E-C5F47BCE3E3D}" type="presOf" srcId="{7BEDEF8F-B8EC-4073-8F72-9DFF9B6567D0}" destId="{15F4E825-A25E-4C41-B780-826749673A39}" srcOrd="0" destOrd="0" presId="urn:microsoft.com/office/officeart/2005/8/layout/vList2"/>
    <dgm:cxn modelId="{3595B225-1970-4729-9159-59F19C658E55}" srcId="{63AECB99-1A35-49EF-B25C-A21E1A27B3AA}" destId="{2F6BC9CD-1AD9-4D4D-99E4-1783F71FCDDB}" srcOrd="1" destOrd="0" parTransId="{A9D54190-FA04-4E4C-91D9-7BEED827CCF7}" sibTransId="{92E630E9-0A30-40C2-8DC5-7C69DB9D7C02}"/>
    <dgm:cxn modelId="{F115B83D-66D0-4A28-86E5-C210C7EE3A08}" srcId="{63AECB99-1A35-49EF-B25C-A21E1A27B3AA}" destId="{7385E0D1-9F39-467A-9EC5-6BE1D1E4AE5F}" srcOrd="4" destOrd="0" parTransId="{94E1C3CD-5C18-41F5-8AC8-644172516D81}" sibTransId="{767445F4-A111-4DB1-9C6B-F5FF174EE872}"/>
    <dgm:cxn modelId="{233DC855-500C-433B-8216-4D31F0233A3E}" type="presOf" srcId="{F6A46A01-4076-4A52-8A77-8D1476DC9B6B}" destId="{44D799F0-5101-4F05-B4F7-4A926115AB35}" srcOrd="0" destOrd="0" presId="urn:microsoft.com/office/officeart/2005/8/layout/vList2"/>
    <dgm:cxn modelId="{8D27B57F-FE36-41F5-BD4F-5E315C0EACBF}" type="presOf" srcId="{EE8B888B-D826-4AE8-8EA4-F3A408BF6B9C}" destId="{D96E0BEB-4BAE-4710-B763-0D9C40BA866C}" srcOrd="0" destOrd="0" presId="urn:microsoft.com/office/officeart/2005/8/layout/vList2"/>
    <dgm:cxn modelId="{19AD4C84-8644-4C2C-9D73-B6A92AF146B1}" srcId="{63AECB99-1A35-49EF-B25C-A21E1A27B3AA}" destId="{F6A46A01-4076-4A52-8A77-8D1476DC9B6B}" srcOrd="3" destOrd="0" parTransId="{3298BF9E-F2B3-4EA2-A695-4F0E23F4641C}" sibTransId="{5D94ACCE-DF9A-4752-88AD-3256DD56410D}"/>
    <dgm:cxn modelId="{C1189A93-8AD8-43BE-B04F-A7B193A5828A}" type="presOf" srcId="{7385E0D1-9F39-467A-9EC5-6BE1D1E4AE5F}" destId="{2DBD9AF9-7EDF-4F18-A70D-FA580B762E61}" srcOrd="0" destOrd="0" presId="urn:microsoft.com/office/officeart/2005/8/layout/vList2"/>
    <dgm:cxn modelId="{96B6B699-999F-4E41-B5FB-47D2213BB1C4}" type="presOf" srcId="{63AECB99-1A35-49EF-B25C-A21E1A27B3AA}" destId="{A869B7DA-4869-46C2-8504-946833464CB8}" srcOrd="0" destOrd="0" presId="urn:microsoft.com/office/officeart/2005/8/layout/vList2"/>
    <dgm:cxn modelId="{FF0F76C3-47FE-4110-9A9E-2A3B576C374E}" srcId="{63AECB99-1A35-49EF-B25C-A21E1A27B3AA}" destId="{7BEDEF8F-B8EC-4073-8F72-9DFF9B6567D0}" srcOrd="2" destOrd="0" parTransId="{5D9213CE-86A5-45B9-9D43-020F1212E03B}" sibTransId="{436F561B-6340-4DC1-A701-86726AACD97E}"/>
    <dgm:cxn modelId="{52DFF5E5-C463-419C-B396-624DCE22887E}" type="presOf" srcId="{2F6BC9CD-1AD9-4D4D-99E4-1783F71FCDDB}" destId="{E742C771-002E-4900-B309-E5A182ED7CC6}" srcOrd="0" destOrd="0" presId="urn:microsoft.com/office/officeart/2005/8/layout/vList2"/>
    <dgm:cxn modelId="{7A843827-E843-44B7-BD44-693C418D24FA}" type="presParOf" srcId="{A869B7DA-4869-46C2-8504-946833464CB8}" destId="{D96E0BEB-4BAE-4710-B763-0D9C40BA866C}" srcOrd="0" destOrd="0" presId="urn:microsoft.com/office/officeart/2005/8/layout/vList2"/>
    <dgm:cxn modelId="{8867A483-5B65-43B1-895B-E00418D0EC9E}" type="presParOf" srcId="{A869B7DA-4869-46C2-8504-946833464CB8}" destId="{3B94AECE-894C-4B22-8BC0-A37F47411E92}" srcOrd="1" destOrd="0" presId="urn:microsoft.com/office/officeart/2005/8/layout/vList2"/>
    <dgm:cxn modelId="{A1EE6DCA-130E-49BD-85CA-AC23A62F6FAB}" type="presParOf" srcId="{A869B7DA-4869-46C2-8504-946833464CB8}" destId="{E742C771-002E-4900-B309-E5A182ED7CC6}" srcOrd="2" destOrd="0" presId="urn:microsoft.com/office/officeart/2005/8/layout/vList2"/>
    <dgm:cxn modelId="{20C5C1EE-F37D-4B0D-8B56-87BC943967B6}" type="presParOf" srcId="{A869B7DA-4869-46C2-8504-946833464CB8}" destId="{B22C279C-20DD-4FAB-B710-B07A952F0EB2}" srcOrd="3" destOrd="0" presId="urn:microsoft.com/office/officeart/2005/8/layout/vList2"/>
    <dgm:cxn modelId="{BE047485-C003-4052-B690-DD4D54BFF6BF}" type="presParOf" srcId="{A869B7DA-4869-46C2-8504-946833464CB8}" destId="{15F4E825-A25E-4C41-B780-826749673A39}" srcOrd="4" destOrd="0" presId="urn:microsoft.com/office/officeart/2005/8/layout/vList2"/>
    <dgm:cxn modelId="{248F4B2E-44BB-4FCB-AF7A-6F15FF56D978}" type="presParOf" srcId="{A869B7DA-4869-46C2-8504-946833464CB8}" destId="{9640C557-8791-4F29-B063-B6CCB3D1CBC5}" srcOrd="5" destOrd="0" presId="urn:microsoft.com/office/officeart/2005/8/layout/vList2"/>
    <dgm:cxn modelId="{5A42AAE9-58A4-4574-B4A3-BC68BA8741F5}" type="presParOf" srcId="{A869B7DA-4869-46C2-8504-946833464CB8}" destId="{44D799F0-5101-4F05-B4F7-4A926115AB35}" srcOrd="6" destOrd="0" presId="urn:microsoft.com/office/officeart/2005/8/layout/vList2"/>
    <dgm:cxn modelId="{24AA0202-7F67-49EB-AF85-A67D95843C2B}" type="presParOf" srcId="{A869B7DA-4869-46C2-8504-946833464CB8}" destId="{5D1DA49D-77CC-4AC5-B60A-30DA59673EAB}" srcOrd="7" destOrd="0" presId="urn:microsoft.com/office/officeart/2005/8/layout/vList2"/>
    <dgm:cxn modelId="{2F76DDC5-0ADB-4F01-BCF7-2ED1536792C5}" type="presParOf" srcId="{A869B7DA-4869-46C2-8504-946833464CB8}" destId="{2DBD9AF9-7EDF-4F18-A70D-FA580B762E6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6B9DCD-6A69-47F0-AB2A-1E5E74CB0D4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401BAD-A605-49B3-ACA7-E9CEEE7CAA3B}">
      <dgm:prSet/>
      <dgm:spPr/>
      <dgm:t>
        <a:bodyPr/>
        <a:lstStyle/>
        <a:p>
          <a:r>
            <a:rPr lang="en-US" b="0" i="0"/>
            <a:t>Project scope</a:t>
          </a:r>
          <a:endParaRPr lang="en-US"/>
        </a:p>
      </dgm:t>
    </dgm:pt>
    <dgm:pt modelId="{F4783333-D73C-4878-B6A4-5D973E7DF716}" type="parTrans" cxnId="{9652BAA8-C9FC-44FE-BD25-DFDD2C95B4AB}">
      <dgm:prSet/>
      <dgm:spPr/>
      <dgm:t>
        <a:bodyPr/>
        <a:lstStyle/>
        <a:p>
          <a:endParaRPr lang="en-US"/>
        </a:p>
      </dgm:t>
    </dgm:pt>
    <dgm:pt modelId="{8AD5609E-2659-4E09-891C-35240340C5FB}" type="sibTrans" cxnId="{9652BAA8-C9FC-44FE-BD25-DFDD2C95B4AB}">
      <dgm:prSet/>
      <dgm:spPr/>
      <dgm:t>
        <a:bodyPr/>
        <a:lstStyle/>
        <a:p>
          <a:endParaRPr lang="en-US"/>
        </a:p>
      </dgm:t>
    </dgm:pt>
    <dgm:pt modelId="{ADDCA091-69E7-4C9F-917C-2EF8FBDC9DC3}">
      <dgm:prSet/>
      <dgm:spPr/>
      <dgm:t>
        <a:bodyPr/>
        <a:lstStyle/>
        <a:p>
          <a:r>
            <a:rPr lang="en-US" b="0" i="0"/>
            <a:t>Target users</a:t>
          </a:r>
          <a:endParaRPr lang="en-US"/>
        </a:p>
      </dgm:t>
    </dgm:pt>
    <dgm:pt modelId="{69C55311-2CDB-40DC-835C-6AC3EAE74D13}" type="parTrans" cxnId="{8DEC3511-554A-48F5-BBDF-5F1BAB506BA2}">
      <dgm:prSet/>
      <dgm:spPr/>
      <dgm:t>
        <a:bodyPr/>
        <a:lstStyle/>
        <a:p>
          <a:endParaRPr lang="en-US"/>
        </a:p>
      </dgm:t>
    </dgm:pt>
    <dgm:pt modelId="{EC19A848-D009-4DD4-9090-1CF3ECCA2A46}" type="sibTrans" cxnId="{8DEC3511-554A-48F5-BBDF-5F1BAB506BA2}">
      <dgm:prSet/>
      <dgm:spPr/>
      <dgm:t>
        <a:bodyPr/>
        <a:lstStyle/>
        <a:p>
          <a:endParaRPr lang="en-US"/>
        </a:p>
      </dgm:t>
    </dgm:pt>
    <dgm:pt modelId="{27D6032E-3A0D-42F5-ACED-16B284719E0A}" type="pres">
      <dgm:prSet presAssocID="{B66B9DCD-6A69-47F0-AB2A-1E5E74CB0D4D}" presName="linear" presStyleCnt="0">
        <dgm:presLayoutVars>
          <dgm:animLvl val="lvl"/>
          <dgm:resizeHandles val="exact"/>
        </dgm:presLayoutVars>
      </dgm:prSet>
      <dgm:spPr/>
    </dgm:pt>
    <dgm:pt modelId="{08791EC9-1BAC-4075-BE25-EC51723C3FF0}" type="pres">
      <dgm:prSet presAssocID="{60401BAD-A605-49B3-ACA7-E9CEEE7CAA3B}" presName="parentText" presStyleLbl="node1" presStyleIdx="0" presStyleCnt="2">
        <dgm:presLayoutVars>
          <dgm:chMax val="0"/>
          <dgm:bulletEnabled val="1"/>
        </dgm:presLayoutVars>
      </dgm:prSet>
      <dgm:spPr/>
    </dgm:pt>
    <dgm:pt modelId="{342D3802-4F75-4CD8-AF21-11E7C7E030E1}" type="pres">
      <dgm:prSet presAssocID="{8AD5609E-2659-4E09-891C-35240340C5FB}" presName="spacer" presStyleCnt="0"/>
      <dgm:spPr/>
    </dgm:pt>
    <dgm:pt modelId="{A54C92A7-2D3E-49A2-A8BC-07127E7C2114}" type="pres">
      <dgm:prSet presAssocID="{ADDCA091-69E7-4C9F-917C-2EF8FBDC9DC3}" presName="parentText" presStyleLbl="node1" presStyleIdx="1" presStyleCnt="2">
        <dgm:presLayoutVars>
          <dgm:chMax val="0"/>
          <dgm:bulletEnabled val="1"/>
        </dgm:presLayoutVars>
      </dgm:prSet>
      <dgm:spPr/>
    </dgm:pt>
  </dgm:ptLst>
  <dgm:cxnLst>
    <dgm:cxn modelId="{90FD3D0F-2556-4A94-9456-DD82D30B8F71}" type="presOf" srcId="{60401BAD-A605-49B3-ACA7-E9CEEE7CAA3B}" destId="{08791EC9-1BAC-4075-BE25-EC51723C3FF0}" srcOrd="0" destOrd="0" presId="urn:microsoft.com/office/officeart/2005/8/layout/vList2"/>
    <dgm:cxn modelId="{8DEC3511-554A-48F5-BBDF-5F1BAB506BA2}" srcId="{B66B9DCD-6A69-47F0-AB2A-1E5E74CB0D4D}" destId="{ADDCA091-69E7-4C9F-917C-2EF8FBDC9DC3}" srcOrd="1" destOrd="0" parTransId="{69C55311-2CDB-40DC-835C-6AC3EAE74D13}" sibTransId="{EC19A848-D009-4DD4-9090-1CF3ECCA2A46}"/>
    <dgm:cxn modelId="{9652BAA8-C9FC-44FE-BD25-DFDD2C95B4AB}" srcId="{B66B9DCD-6A69-47F0-AB2A-1E5E74CB0D4D}" destId="{60401BAD-A605-49B3-ACA7-E9CEEE7CAA3B}" srcOrd="0" destOrd="0" parTransId="{F4783333-D73C-4878-B6A4-5D973E7DF716}" sibTransId="{8AD5609E-2659-4E09-891C-35240340C5FB}"/>
    <dgm:cxn modelId="{356F94E1-A123-4662-8103-DD74767AE442}" type="presOf" srcId="{B66B9DCD-6A69-47F0-AB2A-1E5E74CB0D4D}" destId="{27D6032E-3A0D-42F5-ACED-16B284719E0A}" srcOrd="0" destOrd="0" presId="urn:microsoft.com/office/officeart/2005/8/layout/vList2"/>
    <dgm:cxn modelId="{3D1AF7EE-F448-4B3D-B1B7-91B69002EA45}" type="presOf" srcId="{ADDCA091-69E7-4C9F-917C-2EF8FBDC9DC3}" destId="{A54C92A7-2D3E-49A2-A8BC-07127E7C2114}" srcOrd="0" destOrd="0" presId="urn:microsoft.com/office/officeart/2005/8/layout/vList2"/>
    <dgm:cxn modelId="{031F1B4B-3610-43EB-AC4D-419EDF3AEA27}" type="presParOf" srcId="{27D6032E-3A0D-42F5-ACED-16B284719E0A}" destId="{08791EC9-1BAC-4075-BE25-EC51723C3FF0}" srcOrd="0" destOrd="0" presId="urn:microsoft.com/office/officeart/2005/8/layout/vList2"/>
    <dgm:cxn modelId="{23C43A2C-3B0F-4F96-92B3-474185D9BFD6}" type="presParOf" srcId="{27D6032E-3A0D-42F5-ACED-16B284719E0A}" destId="{342D3802-4F75-4CD8-AF21-11E7C7E030E1}" srcOrd="1" destOrd="0" presId="urn:microsoft.com/office/officeart/2005/8/layout/vList2"/>
    <dgm:cxn modelId="{C083ECE3-F619-4182-8685-3D6238B3836E}" type="presParOf" srcId="{27D6032E-3A0D-42F5-ACED-16B284719E0A}" destId="{A54C92A7-2D3E-49A2-A8BC-07127E7C211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A6ABD8-FF80-43B7-AB1F-3E5691E1004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330191DF-A2E5-4FF6-A13E-9AE735492E44}">
      <dgm:prSet/>
      <dgm:spPr/>
      <dgm:t>
        <a:bodyPr/>
        <a:lstStyle/>
        <a:p>
          <a:r>
            <a:rPr lang="en-US" b="0" i="0" baseline="0"/>
            <a:t>The project will cover the test scenarios , test cases , bug reports and documentation </a:t>
          </a:r>
          <a:endParaRPr lang="en-US"/>
        </a:p>
      </dgm:t>
    </dgm:pt>
    <dgm:pt modelId="{C44051F9-2864-4FC0-AA90-FC2B22608AA1}" type="parTrans" cxnId="{2F48C650-90BC-4648-97EF-F205941224FC}">
      <dgm:prSet/>
      <dgm:spPr/>
      <dgm:t>
        <a:bodyPr/>
        <a:lstStyle/>
        <a:p>
          <a:endParaRPr lang="en-US"/>
        </a:p>
      </dgm:t>
    </dgm:pt>
    <dgm:pt modelId="{E0332DB3-D4CA-4ED4-90B5-D54793CA925A}" type="sibTrans" cxnId="{2F48C650-90BC-4648-97EF-F205941224FC}">
      <dgm:prSet/>
      <dgm:spPr/>
      <dgm:t>
        <a:bodyPr/>
        <a:lstStyle/>
        <a:p>
          <a:endParaRPr lang="en-US"/>
        </a:p>
      </dgm:t>
    </dgm:pt>
    <dgm:pt modelId="{BB500C7C-F436-4FC0-B56D-C50E9FF375D0}">
      <dgm:prSet/>
      <dgm:spPr/>
      <dgm:t>
        <a:bodyPr/>
        <a:lstStyle/>
        <a:p>
          <a:r>
            <a:rPr lang="en-US" b="0" i="0"/>
            <a:t>Goal:-Making a Para bank website valid and verified and reliable</a:t>
          </a:r>
          <a:endParaRPr lang="en-US"/>
        </a:p>
      </dgm:t>
    </dgm:pt>
    <dgm:pt modelId="{BB1F32F5-632F-44A7-8EDC-E5EAB0F0FD79}" type="parTrans" cxnId="{FF0578F4-5F35-4B5E-B9C3-40F51544FB1B}">
      <dgm:prSet/>
      <dgm:spPr/>
      <dgm:t>
        <a:bodyPr/>
        <a:lstStyle/>
        <a:p>
          <a:endParaRPr lang="en-US"/>
        </a:p>
      </dgm:t>
    </dgm:pt>
    <dgm:pt modelId="{01FF2728-996B-4965-8D4D-FF6FCAD25D2C}" type="sibTrans" cxnId="{FF0578F4-5F35-4B5E-B9C3-40F51544FB1B}">
      <dgm:prSet/>
      <dgm:spPr/>
      <dgm:t>
        <a:bodyPr/>
        <a:lstStyle/>
        <a:p>
          <a:endParaRPr lang="en-US"/>
        </a:p>
      </dgm:t>
    </dgm:pt>
    <dgm:pt modelId="{08445030-4330-413F-BB75-DF41E19DF03D}" type="pres">
      <dgm:prSet presAssocID="{2EA6ABD8-FF80-43B7-AB1F-3E5691E1004B}" presName="Name0" presStyleCnt="0">
        <dgm:presLayoutVars>
          <dgm:dir/>
          <dgm:animLvl val="lvl"/>
          <dgm:resizeHandles val="exact"/>
        </dgm:presLayoutVars>
      </dgm:prSet>
      <dgm:spPr/>
    </dgm:pt>
    <dgm:pt modelId="{603A3891-F3BA-4D90-91D2-967250FFEA74}" type="pres">
      <dgm:prSet presAssocID="{BB500C7C-F436-4FC0-B56D-C50E9FF375D0}" presName="boxAndChildren" presStyleCnt="0"/>
      <dgm:spPr/>
    </dgm:pt>
    <dgm:pt modelId="{B120B80B-6294-4D25-8674-ED20C320144C}" type="pres">
      <dgm:prSet presAssocID="{BB500C7C-F436-4FC0-B56D-C50E9FF375D0}" presName="parentTextBox" presStyleLbl="node1" presStyleIdx="0" presStyleCnt="2"/>
      <dgm:spPr/>
    </dgm:pt>
    <dgm:pt modelId="{2BEB1475-5387-44BE-B661-654DF953ECF9}" type="pres">
      <dgm:prSet presAssocID="{E0332DB3-D4CA-4ED4-90B5-D54793CA925A}" presName="sp" presStyleCnt="0"/>
      <dgm:spPr/>
    </dgm:pt>
    <dgm:pt modelId="{DEAA3DD7-BCE2-4BCB-BA1D-B7341E1FF17C}" type="pres">
      <dgm:prSet presAssocID="{330191DF-A2E5-4FF6-A13E-9AE735492E44}" presName="arrowAndChildren" presStyleCnt="0"/>
      <dgm:spPr/>
    </dgm:pt>
    <dgm:pt modelId="{20D3FB67-C5DE-432A-8C80-2C90B8D8C203}" type="pres">
      <dgm:prSet presAssocID="{330191DF-A2E5-4FF6-A13E-9AE735492E44}" presName="parentTextArrow" presStyleLbl="node1" presStyleIdx="1" presStyleCnt="2"/>
      <dgm:spPr/>
    </dgm:pt>
  </dgm:ptLst>
  <dgm:cxnLst>
    <dgm:cxn modelId="{2F48C650-90BC-4648-97EF-F205941224FC}" srcId="{2EA6ABD8-FF80-43B7-AB1F-3E5691E1004B}" destId="{330191DF-A2E5-4FF6-A13E-9AE735492E44}" srcOrd="0" destOrd="0" parTransId="{C44051F9-2864-4FC0-AA90-FC2B22608AA1}" sibTransId="{E0332DB3-D4CA-4ED4-90B5-D54793CA925A}"/>
    <dgm:cxn modelId="{2501E6D1-8CC6-41E4-BDCB-CE631FEE2E59}" type="presOf" srcId="{330191DF-A2E5-4FF6-A13E-9AE735492E44}" destId="{20D3FB67-C5DE-432A-8C80-2C90B8D8C203}" srcOrd="0" destOrd="0" presId="urn:microsoft.com/office/officeart/2005/8/layout/process4"/>
    <dgm:cxn modelId="{7B1E83DA-20E5-45E8-8A0F-A5FD0779FF89}" type="presOf" srcId="{BB500C7C-F436-4FC0-B56D-C50E9FF375D0}" destId="{B120B80B-6294-4D25-8674-ED20C320144C}" srcOrd="0" destOrd="0" presId="urn:microsoft.com/office/officeart/2005/8/layout/process4"/>
    <dgm:cxn modelId="{FF0578F4-5F35-4B5E-B9C3-40F51544FB1B}" srcId="{2EA6ABD8-FF80-43B7-AB1F-3E5691E1004B}" destId="{BB500C7C-F436-4FC0-B56D-C50E9FF375D0}" srcOrd="1" destOrd="0" parTransId="{BB1F32F5-632F-44A7-8EDC-E5EAB0F0FD79}" sibTransId="{01FF2728-996B-4965-8D4D-FF6FCAD25D2C}"/>
    <dgm:cxn modelId="{D95C83FD-7212-4AD6-ABDA-7C409997D83A}" type="presOf" srcId="{2EA6ABD8-FF80-43B7-AB1F-3E5691E1004B}" destId="{08445030-4330-413F-BB75-DF41E19DF03D}" srcOrd="0" destOrd="0" presId="urn:microsoft.com/office/officeart/2005/8/layout/process4"/>
    <dgm:cxn modelId="{7BF72F51-6C44-42F8-9B71-71FB081C5202}" type="presParOf" srcId="{08445030-4330-413F-BB75-DF41E19DF03D}" destId="{603A3891-F3BA-4D90-91D2-967250FFEA74}" srcOrd="0" destOrd="0" presId="urn:microsoft.com/office/officeart/2005/8/layout/process4"/>
    <dgm:cxn modelId="{910E45F4-8687-4569-A559-70D369020412}" type="presParOf" srcId="{603A3891-F3BA-4D90-91D2-967250FFEA74}" destId="{B120B80B-6294-4D25-8674-ED20C320144C}" srcOrd="0" destOrd="0" presId="urn:microsoft.com/office/officeart/2005/8/layout/process4"/>
    <dgm:cxn modelId="{8AD77A30-535F-4971-8ACA-9638958D984C}" type="presParOf" srcId="{08445030-4330-413F-BB75-DF41E19DF03D}" destId="{2BEB1475-5387-44BE-B661-654DF953ECF9}" srcOrd="1" destOrd="0" presId="urn:microsoft.com/office/officeart/2005/8/layout/process4"/>
    <dgm:cxn modelId="{2D8CF52B-B7AF-4341-8359-AAC06CB45E3B}" type="presParOf" srcId="{08445030-4330-413F-BB75-DF41E19DF03D}" destId="{DEAA3DD7-BCE2-4BCB-BA1D-B7341E1FF17C}" srcOrd="2" destOrd="0" presId="urn:microsoft.com/office/officeart/2005/8/layout/process4"/>
    <dgm:cxn modelId="{0B26FC20-CB76-492E-8902-32EF07EC040D}" type="presParOf" srcId="{DEAA3DD7-BCE2-4BCB-BA1D-B7341E1FF17C}" destId="{20D3FB67-C5DE-432A-8C80-2C90B8D8C2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823A0A-D438-4098-8776-D15097A8861C}"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AD812403-319A-4A5F-9D05-0B5F09CD0841}">
      <dgm:prSet/>
      <dgm:spPr/>
      <dgm:t>
        <a:bodyPr/>
        <a:lstStyle/>
        <a:p>
          <a:r>
            <a:rPr lang="en-US"/>
            <a:t>Primary Users :</a:t>
          </a:r>
        </a:p>
      </dgm:t>
    </dgm:pt>
    <dgm:pt modelId="{F11CDB1B-57CC-49B7-BD74-CC33B418FEA5}" type="parTrans" cxnId="{5BB9F918-9A4A-48B5-9EB7-779893CBD25B}">
      <dgm:prSet/>
      <dgm:spPr/>
      <dgm:t>
        <a:bodyPr/>
        <a:lstStyle/>
        <a:p>
          <a:endParaRPr lang="en-US"/>
        </a:p>
      </dgm:t>
    </dgm:pt>
    <dgm:pt modelId="{422C226D-C0D0-4CCA-9BB4-A6D98A71E31F}" type="sibTrans" cxnId="{5BB9F918-9A4A-48B5-9EB7-779893CBD25B}">
      <dgm:prSet/>
      <dgm:spPr/>
      <dgm:t>
        <a:bodyPr/>
        <a:lstStyle/>
        <a:p>
          <a:endParaRPr lang="en-US"/>
        </a:p>
      </dgm:t>
    </dgm:pt>
    <dgm:pt modelId="{730278EF-540F-45B6-A8E5-D8D3C69AF138}">
      <dgm:prSet/>
      <dgm:spPr/>
      <dgm:t>
        <a:bodyPr/>
        <a:lstStyle/>
        <a:p>
          <a:r>
            <a:rPr lang="en-US"/>
            <a:t>Depositors :-whom will save their money in the bank</a:t>
          </a:r>
        </a:p>
      </dgm:t>
    </dgm:pt>
    <dgm:pt modelId="{52C27377-E76A-4FA1-8B53-6F34897D29EF}" type="parTrans" cxnId="{EBCCDC21-EF70-48F9-8EA4-C43A024D85B9}">
      <dgm:prSet/>
      <dgm:spPr/>
      <dgm:t>
        <a:bodyPr/>
        <a:lstStyle/>
        <a:p>
          <a:endParaRPr lang="en-US"/>
        </a:p>
      </dgm:t>
    </dgm:pt>
    <dgm:pt modelId="{9AE7198B-ECB9-43D8-8083-197136B38747}" type="sibTrans" cxnId="{EBCCDC21-EF70-48F9-8EA4-C43A024D85B9}">
      <dgm:prSet/>
      <dgm:spPr/>
      <dgm:t>
        <a:bodyPr/>
        <a:lstStyle/>
        <a:p>
          <a:endParaRPr lang="en-US"/>
        </a:p>
      </dgm:t>
    </dgm:pt>
    <dgm:pt modelId="{6E87C3C3-7EED-4367-A603-DAA243D702B8}">
      <dgm:prSet/>
      <dgm:spPr/>
      <dgm:t>
        <a:bodyPr/>
        <a:lstStyle/>
        <a:p>
          <a:r>
            <a:rPr lang="en-US"/>
            <a:t>Lenders :- whom will lends from they bank</a:t>
          </a:r>
        </a:p>
      </dgm:t>
    </dgm:pt>
    <dgm:pt modelId="{160C563D-3DB3-43B2-B825-15D451AAEBBB}" type="parTrans" cxnId="{723EA472-9B80-47E0-8C9F-A475D0532DB5}">
      <dgm:prSet/>
      <dgm:spPr/>
      <dgm:t>
        <a:bodyPr/>
        <a:lstStyle/>
        <a:p>
          <a:endParaRPr lang="en-US"/>
        </a:p>
      </dgm:t>
    </dgm:pt>
    <dgm:pt modelId="{27993349-EA73-48D9-8AF8-EA4C094DBCD9}" type="sibTrans" cxnId="{723EA472-9B80-47E0-8C9F-A475D0532DB5}">
      <dgm:prSet/>
      <dgm:spPr/>
      <dgm:t>
        <a:bodyPr/>
        <a:lstStyle/>
        <a:p>
          <a:endParaRPr lang="en-US"/>
        </a:p>
      </dgm:t>
    </dgm:pt>
    <dgm:pt modelId="{AD081C8D-2151-4568-AB3D-4315BB69555B}">
      <dgm:prSet/>
      <dgm:spPr/>
      <dgm:t>
        <a:bodyPr/>
        <a:lstStyle/>
        <a:p>
          <a:r>
            <a:rPr lang="en-US"/>
            <a:t>Normal people:- whom will send or receive money throw the bank</a:t>
          </a:r>
        </a:p>
      </dgm:t>
    </dgm:pt>
    <dgm:pt modelId="{7189A7D3-602F-42CD-BE7E-A0F09B54A26C}" type="parTrans" cxnId="{6CD00316-BAF8-41CA-9A91-D978F50FBDE0}">
      <dgm:prSet/>
      <dgm:spPr/>
      <dgm:t>
        <a:bodyPr/>
        <a:lstStyle/>
        <a:p>
          <a:endParaRPr lang="en-US"/>
        </a:p>
      </dgm:t>
    </dgm:pt>
    <dgm:pt modelId="{70C26989-D774-4F51-9F03-F4824A9B2F8E}" type="sibTrans" cxnId="{6CD00316-BAF8-41CA-9A91-D978F50FBDE0}">
      <dgm:prSet/>
      <dgm:spPr/>
      <dgm:t>
        <a:bodyPr/>
        <a:lstStyle/>
        <a:p>
          <a:endParaRPr lang="en-US"/>
        </a:p>
      </dgm:t>
    </dgm:pt>
    <dgm:pt modelId="{1D41F999-FC0C-4EB5-BD50-0010B90DFE26}" type="pres">
      <dgm:prSet presAssocID="{F5823A0A-D438-4098-8776-D15097A8861C}" presName="matrix" presStyleCnt="0">
        <dgm:presLayoutVars>
          <dgm:chMax val="1"/>
          <dgm:dir/>
          <dgm:resizeHandles val="exact"/>
        </dgm:presLayoutVars>
      </dgm:prSet>
      <dgm:spPr/>
    </dgm:pt>
    <dgm:pt modelId="{4F40FBDD-6642-4F97-837F-B501829BDD2F}" type="pres">
      <dgm:prSet presAssocID="{F5823A0A-D438-4098-8776-D15097A8861C}" presName="diamond" presStyleLbl="bgShp" presStyleIdx="0" presStyleCnt="1"/>
      <dgm:spPr/>
    </dgm:pt>
    <dgm:pt modelId="{4671F0B3-470E-4B79-941C-09EE1020BC6C}" type="pres">
      <dgm:prSet presAssocID="{F5823A0A-D438-4098-8776-D15097A8861C}" presName="quad1" presStyleLbl="node1" presStyleIdx="0" presStyleCnt="4">
        <dgm:presLayoutVars>
          <dgm:chMax val="0"/>
          <dgm:chPref val="0"/>
          <dgm:bulletEnabled val="1"/>
        </dgm:presLayoutVars>
      </dgm:prSet>
      <dgm:spPr/>
    </dgm:pt>
    <dgm:pt modelId="{AF6DDD4D-42A7-4B83-A72A-2DA4FEA70197}" type="pres">
      <dgm:prSet presAssocID="{F5823A0A-D438-4098-8776-D15097A8861C}" presName="quad2" presStyleLbl="node1" presStyleIdx="1" presStyleCnt="4">
        <dgm:presLayoutVars>
          <dgm:chMax val="0"/>
          <dgm:chPref val="0"/>
          <dgm:bulletEnabled val="1"/>
        </dgm:presLayoutVars>
      </dgm:prSet>
      <dgm:spPr/>
    </dgm:pt>
    <dgm:pt modelId="{3CA0B781-0FF3-44ED-827B-082014BF723F}" type="pres">
      <dgm:prSet presAssocID="{F5823A0A-D438-4098-8776-D15097A8861C}" presName="quad3" presStyleLbl="node1" presStyleIdx="2" presStyleCnt="4">
        <dgm:presLayoutVars>
          <dgm:chMax val="0"/>
          <dgm:chPref val="0"/>
          <dgm:bulletEnabled val="1"/>
        </dgm:presLayoutVars>
      </dgm:prSet>
      <dgm:spPr/>
    </dgm:pt>
    <dgm:pt modelId="{0145F81E-2033-45DD-B96D-DF79B66806E7}" type="pres">
      <dgm:prSet presAssocID="{F5823A0A-D438-4098-8776-D15097A8861C}" presName="quad4" presStyleLbl="node1" presStyleIdx="3" presStyleCnt="4">
        <dgm:presLayoutVars>
          <dgm:chMax val="0"/>
          <dgm:chPref val="0"/>
          <dgm:bulletEnabled val="1"/>
        </dgm:presLayoutVars>
      </dgm:prSet>
      <dgm:spPr/>
    </dgm:pt>
  </dgm:ptLst>
  <dgm:cxnLst>
    <dgm:cxn modelId="{09E6240A-2825-4131-85C1-4654F4E7A58F}" type="presOf" srcId="{AD081C8D-2151-4568-AB3D-4315BB69555B}" destId="{0145F81E-2033-45DD-B96D-DF79B66806E7}" srcOrd="0" destOrd="0" presId="urn:microsoft.com/office/officeart/2005/8/layout/matrix3"/>
    <dgm:cxn modelId="{6CD00316-BAF8-41CA-9A91-D978F50FBDE0}" srcId="{F5823A0A-D438-4098-8776-D15097A8861C}" destId="{AD081C8D-2151-4568-AB3D-4315BB69555B}" srcOrd="3" destOrd="0" parTransId="{7189A7D3-602F-42CD-BE7E-A0F09B54A26C}" sibTransId="{70C26989-D774-4F51-9F03-F4824A9B2F8E}"/>
    <dgm:cxn modelId="{5BB9F918-9A4A-48B5-9EB7-779893CBD25B}" srcId="{F5823A0A-D438-4098-8776-D15097A8861C}" destId="{AD812403-319A-4A5F-9D05-0B5F09CD0841}" srcOrd="0" destOrd="0" parTransId="{F11CDB1B-57CC-49B7-BD74-CC33B418FEA5}" sibTransId="{422C226D-C0D0-4CCA-9BB4-A6D98A71E31F}"/>
    <dgm:cxn modelId="{EBCCDC21-EF70-48F9-8EA4-C43A024D85B9}" srcId="{F5823A0A-D438-4098-8776-D15097A8861C}" destId="{730278EF-540F-45B6-A8E5-D8D3C69AF138}" srcOrd="1" destOrd="0" parTransId="{52C27377-E76A-4FA1-8B53-6F34897D29EF}" sibTransId="{9AE7198B-ECB9-43D8-8083-197136B38747}"/>
    <dgm:cxn modelId="{6BF1013A-675C-4D29-A69C-32A32F4E1DA8}" type="presOf" srcId="{AD812403-319A-4A5F-9D05-0B5F09CD0841}" destId="{4671F0B3-470E-4B79-941C-09EE1020BC6C}" srcOrd="0" destOrd="0" presId="urn:microsoft.com/office/officeart/2005/8/layout/matrix3"/>
    <dgm:cxn modelId="{4459C465-B512-4084-BC3A-5777D5BC8510}" type="presOf" srcId="{F5823A0A-D438-4098-8776-D15097A8861C}" destId="{1D41F999-FC0C-4EB5-BD50-0010B90DFE26}" srcOrd="0" destOrd="0" presId="urn:microsoft.com/office/officeart/2005/8/layout/matrix3"/>
    <dgm:cxn modelId="{723EA472-9B80-47E0-8C9F-A475D0532DB5}" srcId="{F5823A0A-D438-4098-8776-D15097A8861C}" destId="{6E87C3C3-7EED-4367-A603-DAA243D702B8}" srcOrd="2" destOrd="0" parTransId="{160C563D-3DB3-43B2-B825-15D451AAEBBB}" sibTransId="{27993349-EA73-48D9-8AF8-EA4C094DBCD9}"/>
    <dgm:cxn modelId="{08B45073-EBC4-4934-885C-E9C3B6099C1A}" type="presOf" srcId="{730278EF-540F-45B6-A8E5-D8D3C69AF138}" destId="{AF6DDD4D-42A7-4B83-A72A-2DA4FEA70197}" srcOrd="0" destOrd="0" presId="urn:microsoft.com/office/officeart/2005/8/layout/matrix3"/>
    <dgm:cxn modelId="{7C9502F0-E593-49DB-B673-D0893CE4B354}" type="presOf" srcId="{6E87C3C3-7EED-4367-A603-DAA243D702B8}" destId="{3CA0B781-0FF3-44ED-827B-082014BF723F}" srcOrd="0" destOrd="0" presId="urn:microsoft.com/office/officeart/2005/8/layout/matrix3"/>
    <dgm:cxn modelId="{CF3AEBD6-51DB-4807-9637-BAA2C9F06A9A}" type="presParOf" srcId="{1D41F999-FC0C-4EB5-BD50-0010B90DFE26}" destId="{4F40FBDD-6642-4F97-837F-B501829BDD2F}" srcOrd="0" destOrd="0" presId="urn:microsoft.com/office/officeart/2005/8/layout/matrix3"/>
    <dgm:cxn modelId="{61CFC51B-6816-4256-B3EF-6B7FA117F196}" type="presParOf" srcId="{1D41F999-FC0C-4EB5-BD50-0010B90DFE26}" destId="{4671F0B3-470E-4B79-941C-09EE1020BC6C}" srcOrd="1" destOrd="0" presId="urn:microsoft.com/office/officeart/2005/8/layout/matrix3"/>
    <dgm:cxn modelId="{1197FEE1-6B6F-476F-A24D-DDB7FD41B7B9}" type="presParOf" srcId="{1D41F999-FC0C-4EB5-BD50-0010B90DFE26}" destId="{AF6DDD4D-42A7-4B83-A72A-2DA4FEA70197}" srcOrd="2" destOrd="0" presId="urn:microsoft.com/office/officeart/2005/8/layout/matrix3"/>
    <dgm:cxn modelId="{B6F86645-F2BB-4F36-9B0B-43EAF265EEA3}" type="presParOf" srcId="{1D41F999-FC0C-4EB5-BD50-0010B90DFE26}" destId="{3CA0B781-0FF3-44ED-827B-082014BF723F}" srcOrd="3" destOrd="0" presId="urn:microsoft.com/office/officeart/2005/8/layout/matrix3"/>
    <dgm:cxn modelId="{C5837EEE-A315-4D2F-9223-3FB04C97EA4A}" type="presParOf" srcId="{1D41F999-FC0C-4EB5-BD50-0010B90DFE26}" destId="{0145F81E-2033-45DD-B96D-DF79B66806E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05D9BA-C914-486A-AAD5-D4A2041A02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76ECF7-9A93-414E-AA33-752704C2E7B9}">
      <dgm:prSet/>
      <dgm:spPr/>
      <dgm:t>
        <a:bodyPr/>
        <a:lstStyle/>
        <a:p>
          <a:r>
            <a:rPr lang="en-US" dirty="0"/>
            <a:t>Methodology used (Waterfall)</a:t>
          </a:r>
        </a:p>
      </dgm:t>
    </dgm:pt>
    <dgm:pt modelId="{8B952BD3-D7BE-4C09-BB1C-3C2405F0E6B0}" type="parTrans" cxnId="{F5ADCD66-B518-4F65-A7FB-A7BAF641F1DE}">
      <dgm:prSet/>
      <dgm:spPr/>
      <dgm:t>
        <a:bodyPr/>
        <a:lstStyle/>
        <a:p>
          <a:endParaRPr lang="en-US"/>
        </a:p>
      </dgm:t>
    </dgm:pt>
    <dgm:pt modelId="{503CC19F-EC8E-40A9-9C60-B8FCDD30F928}" type="sibTrans" cxnId="{F5ADCD66-B518-4F65-A7FB-A7BAF641F1DE}">
      <dgm:prSet/>
      <dgm:spPr/>
      <dgm:t>
        <a:bodyPr/>
        <a:lstStyle/>
        <a:p>
          <a:endParaRPr lang="en-US"/>
        </a:p>
      </dgm:t>
    </dgm:pt>
    <dgm:pt modelId="{EE263A82-4400-4D96-89A4-9582AE45F898}">
      <dgm:prSet/>
      <dgm:spPr/>
      <dgm:t>
        <a:bodyPr/>
        <a:lstStyle/>
        <a:p>
          <a:r>
            <a:rPr lang="en-US"/>
            <a:t>Sequential phases from analysis to testing to maintenance </a:t>
          </a:r>
        </a:p>
      </dgm:t>
    </dgm:pt>
    <dgm:pt modelId="{4A7D332F-3F15-4B27-A021-38EAAE61EB21}" type="parTrans" cxnId="{21200BCF-A373-47FC-A548-122A93621AA7}">
      <dgm:prSet/>
      <dgm:spPr/>
      <dgm:t>
        <a:bodyPr/>
        <a:lstStyle/>
        <a:p>
          <a:endParaRPr lang="en-US"/>
        </a:p>
      </dgm:t>
    </dgm:pt>
    <dgm:pt modelId="{E6B97B32-23E9-41A2-85FE-33D6FCCE3ED5}" type="sibTrans" cxnId="{21200BCF-A373-47FC-A548-122A93621AA7}">
      <dgm:prSet/>
      <dgm:spPr/>
      <dgm:t>
        <a:bodyPr/>
        <a:lstStyle/>
        <a:p>
          <a:endParaRPr lang="en-US"/>
        </a:p>
      </dgm:t>
    </dgm:pt>
    <dgm:pt modelId="{34CB4C69-E408-4FA3-8D0C-E2A2CF5DE3F3}">
      <dgm:prSet/>
      <dgm:spPr/>
      <dgm:t>
        <a:bodyPr/>
        <a:lstStyle/>
        <a:p>
          <a:r>
            <a:rPr lang="en-US"/>
            <a:t>Requirement gathering &amp; analysis -&gt;1 week</a:t>
          </a:r>
        </a:p>
      </dgm:t>
    </dgm:pt>
    <dgm:pt modelId="{EB9A1741-7661-4C35-84EB-18E0E3207FA1}" type="parTrans" cxnId="{155662B1-A884-4201-83C5-9F5D65F3FE08}">
      <dgm:prSet/>
      <dgm:spPr/>
      <dgm:t>
        <a:bodyPr/>
        <a:lstStyle/>
        <a:p>
          <a:endParaRPr lang="en-US"/>
        </a:p>
      </dgm:t>
    </dgm:pt>
    <dgm:pt modelId="{A3C99826-AC85-4499-A8EE-4F9EA7BC8BB9}" type="sibTrans" cxnId="{155662B1-A884-4201-83C5-9F5D65F3FE08}">
      <dgm:prSet/>
      <dgm:spPr/>
      <dgm:t>
        <a:bodyPr/>
        <a:lstStyle/>
        <a:p>
          <a:endParaRPr lang="en-US"/>
        </a:p>
      </dgm:t>
    </dgm:pt>
    <dgm:pt modelId="{0DE4B78B-F310-4DD2-A3B5-B7A88F3830C5}">
      <dgm:prSet/>
      <dgm:spPr/>
      <dgm:t>
        <a:bodyPr/>
        <a:lstStyle/>
        <a:p>
          <a:r>
            <a:rPr lang="en-US"/>
            <a:t>Design &amp; implementation-&gt;4 weeks</a:t>
          </a:r>
        </a:p>
      </dgm:t>
    </dgm:pt>
    <dgm:pt modelId="{7C51C45C-731C-44EA-975C-2864162F6D07}" type="parTrans" cxnId="{02AC4EC9-D72B-4DB8-AD47-33335FE6682C}">
      <dgm:prSet/>
      <dgm:spPr/>
      <dgm:t>
        <a:bodyPr/>
        <a:lstStyle/>
        <a:p>
          <a:endParaRPr lang="en-US"/>
        </a:p>
      </dgm:t>
    </dgm:pt>
    <dgm:pt modelId="{54CC6C21-B88E-452A-811D-D0EB77FAA905}" type="sibTrans" cxnId="{02AC4EC9-D72B-4DB8-AD47-33335FE6682C}">
      <dgm:prSet/>
      <dgm:spPr/>
      <dgm:t>
        <a:bodyPr/>
        <a:lstStyle/>
        <a:p>
          <a:endParaRPr lang="en-US"/>
        </a:p>
      </dgm:t>
    </dgm:pt>
    <dgm:pt modelId="{C0CA8167-B910-49A6-B146-6AF8738579B0}">
      <dgm:prSet/>
      <dgm:spPr/>
      <dgm:t>
        <a:bodyPr/>
        <a:lstStyle/>
        <a:p>
          <a:r>
            <a:rPr lang="en-US"/>
            <a:t>Testing &amp; finishing project -&gt; 3 weeks</a:t>
          </a:r>
        </a:p>
      </dgm:t>
    </dgm:pt>
    <dgm:pt modelId="{551A26B6-5223-401A-A7DF-B0EFE3B2742B}" type="parTrans" cxnId="{5DEA01F5-C1FA-43F3-91C2-6232FB9D7AED}">
      <dgm:prSet/>
      <dgm:spPr/>
      <dgm:t>
        <a:bodyPr/>
        <a:lstStyle/>
        <a:p>
          <a:endParaRPr lang="en-US"/>
        </a:p>
      </dgm:t>
    </dgm:pt>
    <dgm:pt modelId="{11C48950-A197-4D4E-8F75-0C3CB4B6A436}" type="sibTrans" cxnId="{5DEA01F5-C1FA-43F3-91C2-6232FB9D7AED}">
      <dgm:prSet/>
      <dgm:spPr/>
      <dgm:t>
        <a:bodyPr/>
        <a:lstStyle/>
        <a:p>
          <a:endParaRPr lang="en-US"/>
        </a:p>
      </dgm:t>
    </dgm:pt>
    <dgm:pt modelId="{DD536BB2-23CD-4F05-AB01-6CC4B9666EB5}" type="pres">
      <dgm:prSet presAssocID="{B005D9BA-C914-486A-AAD5-D4A2041A029C}" presName="root" presStyleCnt="0">
        <dgm:presLayoutVars>
          <dgm:dir/>
          <dgm:resizeHandles val="exact"/>
        </dgm:presLayoutVars>
      </dgm:prSet>
      <dgm:spPr/>
    </dgm:pt>
    <dgm:pt modelId="{AB2B5782-A4D4-40B5-8B69-981AC802D260}" type="pres">
      <dgm:prSet presAssocID="{6C76ECF7-9A93-414E-AA33-752704C2E7B9}" presName="compNode" presStyleCnt="0"/>
      <dgm:spPr/>
    </dgm:pt>
    <dgm:pt modelId="{CF1193AC-9C2E-449C-98DD-F633F68FC193}" type="pres">
      <dgm:prSet presAssocID="{6C76ECF7-9A93-414E-AA33-752704C2E7B9}" presName="bgRect" presStyleLbl="bgShp" presStyleIdx="0" presStyleCnt="5"/>
      <dgm:spPr/>
    </dgm:pt>
    <dgm:pt modelId="{61497D9D-607F-4195-84A4-21968E9DFC4D}" type="pres">
      <dgm:prSet presAssocID="{6C76ECF7-9A93-414E-AA33-752704C2E7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fall scene"/>
        </a:ext>
      </dgm:extLst>
    </dgm:pt>
    <dgm:pt modelId="{CF60AE3C-F516-40AC-9E17-002CDF86FACC}" type="pres">
      <dgm:prSet presAssocID="{6C76ECF7-9A93-414E-AA33-752704C2E7B9}" presName="spaceRect" presStyleCnt="0"/>
      <dgm:spPr/>
    </dgm:pt>
    <dgm:pt modelId="{7D19EA8F-ABCC-4D1C-B0CD-5C9C4AE5353B}" type="pres">
      <dgm:prSet presAssocID="{6C76ECF7-9A93-414E-AA33-752704C2E7B9}" presName="parTx" presStyleLbl="revTx" presStyleIdx="0" presStyleCnt="5">
        <dgm:presLayoutVars>
          <dgm:chMax val="0"/>
          <dgm:chPref val="0"/>
        </dgm:presLayoutVars>
      </dgm:prSet>
      <dgm:spPr/>
    </dgm:pt>
    <dgm:pt modelId="{9F8E9E9C-F783-4EE7-B962-A566DE4407D8}" type="pres">
      <dgm:prSet presAssocID="{503CC19F-EC8E-40A9-9C60-B8FCDD30F928}" presName="sibTrans" presStyleCnt="0"/>
      <dgm:spPr/>
    </dgm:pt>
    <dgm:pt modelId="{A021223F-2328-40FC-BDC7-4918CE907A6B}" type="pres">
      <dgm:prSet presAssocID="{EE263A82-4400-4D96-89A4-9582AE45F898}" presName="compNode" presStyleCnt="0"/>
      <dgm:spPr/>
    </dgm:pt>
    <dgm:pt modelId="{379A02BD-39A5-4982-B266-2E760278A40E}" type="pres">
      <dgm:prSet presAssocID="{EE263A82-4400-4D96-89A4-9582AE45F898}" presName="bgRect" presStyleLbl="bgShp" presStyleIdx="1" presStyleCnt="5"/>
      <dgm:spPr/>
    </dgm:pt>
    <dgm:pt modelId="{961C325A-FA24-4E8B-9379-AFE63839CA80}" type="pres">
      <dgm:prSet presAssocID="{EE263A82-4400-4D96-89A4-9582AE45F89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5155317-44F8-4068-9841-2A34E8A4CF3F}" type="pres">
      <dgm:prSet presAssocID="{EE263A82-4400-4D96-89A4-9582AE45F898}" presName="spaceRect" presStyleCnt="0"/>
      <dgm:spPr/>
    </dgm:pt>
    <dgm:pt modelId="{FA9F3540-3DD6-4AF3-B0A1-DC1A61BC734F}" type="pres">
      <dgm:prSet presAssocID="{EE263A82-4400-4D96-89A4-9582AE45F898}" presName="parTx" presStyleLbl="revTx" presStyleIdx="1" presStyleCnt="5">
        <dgm:presLayoutVars>
          <dgm:chMax val="0"/>
          <dgm:chPref val="0"/>
        </dgm:presLayoutVars>
      </dgm:prSet>
      <dgm:spPr/>
    </dgm:pt>
    <dgm:pt modelId="{FAD18D9B-822D-45CD-B561-991337251138}" type="pres">
      <dgm:prSet presAssocID="{E6B97B32-23E9-41A2-85FE-33D6FCCE3ED5}" presName="sibTrans" presStyleCnt="0"/>
      <dgm:spPr/>
    </dgm:pt>
    <dgm:pt modelId="{CA87F1AC-F584-49C4-8ABC-BA3655FA34F9}" type="pres">
      <dgm:prSet presAssocID="{34CB4C69-E408-4FA3-8D0C-E2A2CF5DE3F3}" presName="compNode" presStyleCnt="0"/>
      <dgm:spPr/>
    </dgm:pt>
    <dgm:pt modelId="{E227C374-98B9-418D-84B8-3297377FB96F}" type="pres">
      <dgm:prSet presAssocID="{34CB4C69-E408-4FA3-8D0C-E2A2CF5DE3F3}" presName="bgRect" presStyleLbl="bgShp" presStyleIdx="2" presStyleCnt="5"/>
      <dgm:spPr/>
    </dgm:pt>
    <dgm:pt modelId="{E66A5824-821D-419E-8385-22176253E926}" type="pres">
      <dgm:prSet presAssocID="{34CB4C69-E408-4FA3-8D0C-E2A2CF5DE3F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D2AA639F-FD45-4FD6-9F23-5E2786920A96}" type="pres">
      <dgm:prSet presAssocID="{34CB4C69-E408-4FA3-8D0C-E2A2CF5DE3F3}" presName="spaceRect" presStyleCnt="0"/>
      <dgm:spPr/>
    </dgm:pt>
    <dgm:pt modelId="{DE636302-80A1-452A-8B87-BC4DB1210991}" type="pres">
      <dgm:prSet presAssocID="{34CB4C69-E408-4FA3-8D0C-E2A2CF5DE3F3}" presName="parTx" presStyleLbl="revTx" presStyleIdx="2" presStyleCnt="5">
        <dgm:presLayoutVars>
          <dgm:chMax val="0"/>
          <dgm:chPref val="0"/>
        </dgm:presLayoutVars>
      </dgm:prSet>
      <dgm:spPr/>
    </dgm:pt>
    <dgm:pt modelId="{09B0A048-0408-4B9D-A40B-BDD41A5FB0A7}" type="pres">
      <dgm:prSet presAssocID="{A3C99826-AC85-4499-A8EE-4F9EA7BC8BB9}" presName="sibTrans" presStyleCnt="0"/>
      <dgm:spPr/>
    </dgm:pt>
    <dgm:pt modelId="{E0CC81A7-AF11-45E9-9CD6-A8A3EE4CF913}" type="pres">
      <dgm:prSet presAssocID="{0DE4B78B-F310-4DD2-A3B5-B7A88F3830C5}" presName="compNode" presStyleCnt="0"/>
      <dgm:spPr/>
    </dgm:pt>
    <dgm:pt modelId="{74D651A8-5FBF-43B5-AD76-0B05091BBCBC}" type="pres">
      <dgm:prSet presAssocID="{0DE4B78B-F310-4DD2-A3B5-B7A88F3830C5}" presName="bgRect" presStyleLbl="bgShp" presStyleIdx="3" presStyleCnt="5"/>
      <dgm:spPr/>
    </dgm:pt>
    <dgm:pt modelId="{0ADE3A14-4E24-4D04-935A-1127A1A3B171}" type="pres">
      <dgm:prSet presAssocID="{0DE4B78B-F310-4DD2-A3B5-B7A88F3830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0175C7B3-4997-4F71-B699-CB76D48867B2}" type="pres">
      <dgm:prSet presAssocID="{0DE4B78B-F310-4DD2-A3B5-B7A88F3830C5}" presName="spaceRect" presStyleCnt="0"/>
      <dgm:spPr/>
    </dgm:pt>
    <dgm:pt modelId="{7A43D380-4E4C-4182-B1AD-B2A8EA8C6276}" type="pres">
      <dgm:prSet presAssocID="{0DE4B78B-F310-4DD2-A3B5-B7A88F3830C5}" presName="parTx" presStyleLbl="revTx" presStyleIdx="3" presStyleCnt="5">
        <dgm:presLayoutVars>
          <dgm:chMax val="0"/>
          <dgm:chPref val="0"/>
        </dgm:presLayoutVars>
      </dgm:prSet>
      <dgm:spPr/>
    </dgm:pt>
    <dgm:pt modelId="{C9BD0D06-1CE6-4966-BB74-7898F4AF895C}" type="pres">
      <dgm:prSet presAssocID="{54CC6C21-B88E-452A-811D-D0EB77FAA905}" presName="sibTrans" presStyleCnt="0"/>
      <dgm:spPr/>
    </dgm:pt>
    <dgm:pt modelId="{B2EACD9C-BFEC-450E-9E2F-AEBE0A8A8B30}" type="pres">
      <dgm:prSet presAssocID="{C0CA8167-B910-49A6-B146-6AF8738579B0}" presName="compNode" presStyleCnt="0"/>
      <dgm:spPr/>
    </dgm:pt>
    <dgm:pt modelId="{9C798AF0-568B-458F-B3FD-E9D1D76F225D}" type="pres">
      <dgm:prSet presAssocID="{C0CA8167-B910-49A6-B146-6AF8738579B0}" presName="bgRect" presStyleLbl="bgShp" presStyleIdx="4" presStyleCnt="5"/>
      <dgm:spPr/>
    </dgm:pt>
    <dgm:pt modelId="{99CDC8FB-A8E5-4112-9A43-9F0ACFB6CBF3}" type="pres">
      <dgm:prSet presAssocID="{C0CA8167-B910-49A6-B146-6AF8738579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9B1BBF73-9EED-4CC0-BE53-6EC9489AB696}" type="pres">
      <dgm:prSet presAssocID="{C0CA8167-B910-49A6-B146-6AF8738579B0}" presName="spaceRect" presStyleCnt="0"/>
      <dgm:spPr/>
    </dgm:pt>
    <dgm:pt modelId="{C2E46075-A9EE-44BC-A991-AC37E2E89634}" type="pres">
      <dgm:prSet presAssocID="{C0CA8167-B910-49A6-B146-6AF8738579B0}" presName="parTx" presStyleLbl="revTx" presStyleIdx="4" presStyleCnt="5">
        <dgm:presLayoutVars>
          <dgm:chMax val="0"/>
          <dgm:chPref val="0"/>
        </dgm:presLayoutVars>
      </dgm:prSet>
      <dgm:spPr/>
    </dgm:pt>
  </dgm:ptLst>
  <dgm:cxnLst>
    <dgm:cxn modelId="{31DC242A-CF55-4227-8369-44730139F3D8}" type="presOf" srcId="{C0CA8167-B910-49A6-B146-6AF8738579B0}" destId="{C2E46075-A9EE-44BC-A991-AC37E2E89634}" srcOrd="0" destOrd="0" presId="urn:microsoft.com/office/officeart/2018/2/layout/IconVerticalSolidList"/>
    <dgm:cxn modelId="{F5ADCD66-B518-4F65-A7FB-A7BAF641F1DE}" srcId="{B005D9BA-C914-486A-AAD5-D4A2041A029C}" destId="{6C76ECF7-9A93-414E-AA33-752704C2E7B9}" srcOrd="0" destOrd="0" parTransId="{8B952BD3-D7BE-4C09-BB1C-3C2405F0E6B0}" sibTransId="{503CC19F-EC8E-40A9-9C60-B8FCDD30F928}"/>
    <dgm:cxn modelId="{EAAA326C-BB13-4348-B0E3-3EF0694365D5}" type="presOf" srcId="{0DE4B78B-F310-4DD2-A3B5-B7A88F3830C5}" destId="{7A43D380-4E4C-4182-B1AD-B2A8EA8C6276}" srcOrd="0" destOrd="0" presId="urn:microsoft.com/office/officeart/2018/2/layout/IconVerticalSolidList"/>
    <dgm:cxn modelId="{BF162D6E-DC94-4EFB-86EA-3C3070628F68}" type="presOf" srcId="{34CB4C69-E408-4FA3-8D0C-E2A2CF5DE3F3}" destId="{DE636302-80A1-452A-8B87-BC4DB1210991}" srcOrd="0" destOrd="0" presId="urn:microsoft.com/office/officeart/2018/2/layout/IconVerticalSolidList"/>
    <dgm:cxn modelId="{6B3B9453-70D3-4EBD-BE4A-1FF261AB63C5}" type="presOf" srcId="{B005D9BA-C914-486A-AAD5-D4A2041A029C}" destId="{DD536BB2-23CD-4F05-AB01-6CC4B9666EB5}" srcOrd="0" destOrd="0" presId="urn:microsoft.com/office/officeart/2018/2/layout/IconVerticalSolidList"/>
    <dgm:cxn modelId="{E75AFD55-49B6-404F-A20E-E4B9019E8C34}" type="presOf" srcId="{6C76ECF7-9A93-414E-AA33-752704C2E7B9}" destId="{7D19EA8F-ABCC-4D1C-B0CD-5C9C4AE5353B}" srcOrd="0" destOrd="0" presId="urn:microsoft.com/office/officeart/2018/2/layout/IconVerticalSolidList"/>
    <dgm:cxn modelId="{4F8E1383-8314-48B3-9311-3DFBE90F1304}" type="presOf" srcId="{EE263A82-4400-4D96-89A4-9582AE45F898}" destId="{FA9F3540-3DD6-4AF3-B0A1-DC1A61BC734F}" srcOrd="0" destOrd="0" presId="urn:microsoft.com/office/officeart/2018/2/layout/IconVerticalSolidList"/>
    <dgm:cxn modelId="{155662B1-A884-4201-83C5-9F5D65F3FE08}" srcId="{B005D9BA-C914-486A-AAD5-D4A2041A029C}" destId="{34CB4C69-E408-4FA3-8D0C-E2A2CF5DE3F3}" srcOrd="2" destOrd="0" parTransId="{EB9A1741-7661-4C35-84EB-18E0E3207FA1}" sibTransId="{A3C99826-AC85-4499-A8EE-4F9EA7BC8BB9}"/>
    <dgm:cxn modelId="{02AC4EC9-D72B-4DB8-AD47-33335FE6682C}" srcId="{B005D9BA-C914-486A-AAD5-D4A2041A029C}" destId="{0DE4B78B-F310-4DD2-A3B5-B7A88F3830C5}" srcOrd="3" destOrd="0" parTransId="{7C51C45C-731C-44EA-975C-2864162F6D07}" sibTransId="{54CC6C21-B88E-452A-811D-D0EB77FAA905}"/>
    <dgm:cxn modelId="{21200BCF-A373-47FC-A548-122A93621AA7}" srcId="{B005D9BA-C914-486A-AAD5-D4A2041A029C}" destId="{EE263A82-4400-4D96-89A4-9582AE45F898}" srcOrd="1" destOrd="0" parTransId="{4A7D332F-3F15-4B27-A021-38EAAE61EB21}" sibTransId="{E6B97B32-23E9-41A2-85FE-33D6FCCE3ED5}"/>
    <dgm:cxn modelId="{5DEA01F5-C1FA-43F3-91C2-6232FB9D7AED}" srcId="{B005D9BA-C914-486A-AAD5-D4A2041A029C}" destId="{C0CA8167-B910-49A6-B146-6AF8738579B0}" srcOrd="4" destOrd="0" parTransId="{551A26B6-5223-401A-A7DF-B0EFE3B2742B}" sibTransId="{11C48950-A197-4D4E-8F75-0C3CB4B6A436}"/>
    <dgm:cxn modelId="{F9D00226-9EC2-4EF3-85DF-D2CCFA2EAA71}" type="presParOf" srcId="{DD536BB2-23CD-4F05-AB01-6CC4B9666EB5}" destId="{AB2B5782-A4D4-40B5-8B69-981AC802D260}" srcOrd="0" destOrd="0" presId="urn:microsoft.com/office/officeart/2018/2/layout/IconVerticalSolidList"/>
    <dgm:cxn modelId="{1F241382-61F0-4354-A528-C2A13B5EA00A}" type="presParOf" srcId="{AB2B5782-A4D4-40B5-8B69-981AC802D260}" destId="{CF1193AC-9C2E-449C-98DD-F633F68FC193}" srcOrd="0" destOrd="0" presId="urn:microsoft.com/office/officeart/2018/2/layout/IconVerticalSolidList"/>
    <dgm:cxn modelId="{7192FB23-F7DB-4998-AEE0-6B65F183A28C}" type="presParOf" srcId="{AB2B5782-A4D4-40B5-8B69-981AC802D260}" destId="{61497D9D-607F-4195-84A4-21968E9DFC4D}" srcOrd="1" destOrd="0" presId="urn:microsoft.com/office/officeart/2018/2/layout/IconVerticalSolidList"/>
    <dgm:cxn modelId="{7C116772-24D8-4EFC-BF76-58979269E387}" type="presParOf" srcId="{AB2B5782-A4D4-40B5-8B69-981AC802D260}" destId="{CF60AE3C-F516-40AC-9E17-002CDF86FACC}" srcOrd="2" destOrd="0" presId="urn:microsoft.com/office/officeart/2018/2/layout/IconVerticalSolidList"/>
    <dgm:cxn modelId="{7183165A-22E9-4E66-BD20-200978158602}" type="presParOf" srcId="{AB2B5782-A4D4-40B5-8B69-981AC802D260}" destId="{7D19EA8F-ABCC-4D1C-B0CD-5C9C4AE5353B}" srcOrd="3" destOrd="0" presId="urn:microsoft.com/office/officeart/2018/2/layout/IconVerticalSolidList"/>
    <dgm:cxn modelId="{CCCBC9F0-64C4-490F-8813-B411BA5C2D08}" type="presParOf" srcId="{DD536BB2-23CD-4F05-AB01-6CC4B9666EB5}" destId="{9F8E9E9C-F783-4EE7-B962-A566DE4407D8}" srcOrd="1" destOrd="0" presId="urn:microsoft.com/office/officeart/2018/2/layout/IconVerticalSolidList"/>
    <dgm:cxn modelId="{79B2039E-AAB1-4547-A3EF-07A44B1AD8B6}" type="presParOf" srcId="{DD536BB2-23CD-4F05-AB01-6CC4B9666EB5}" destId="{A021223F-2328-40FC-BDC7-4918CE907A6B}" srcOrd="2" destOrd="0" presId="urn:microsoft.com/office/officeart/2018/2/layout/IconVerticalSolidList"/>
    <dgm:cxn modelId="{93C15183-3748-4E15-99C2-FEBBAA18FA2A}" type="presParOf" srcId="{A021223F-2328-40FC-BDC7-4918CE907A6B}" destId="{379A02BD-39A5-4982-B266-2E760278A40E}" srcOrd="0" destOrd="0" presId="urn:microsoft.com/office/officeart/2018/2/layout/IconVerticalSolidList"/>
    <dgm:cxn modelId="{5A821604-9943-4A9A-8163-E9774D6CE6CB}" type="presParOf" srcId="{A021223F-2328-40FC-BDC7-4918CE907A6B}" destId="{961C325A-FA24-4E8B-9379-AFE63839CA80}" srcOrd="1" destOrd="0" presId="urn:microsoft.com/office/officeart/2018/2/layout/IconVerticalSolidList"/>
    <dgm:cxn modelId="{FA7A88E6-C1DA-4755-A33F-D2E869D00377}" type="presParOf" srcId="{A021223F-2328-40FC-BDC7-4918CE907A6B}" destId="{65155317-44F8-4068-9841-2A34E8A4CF3F}" srcOrd="2" destOrd="0" presId="urn:microsoft.com/office/officeart/2018/2/layout/IconVerticalSolidList"/>
    <dgm:cxn modelId="{40BB761F-DA14-42D4-AB90-4CEBC9A93807}" type="presParOf" srcId="{A021223F-2328-40FC-BDC7-4918CE907A6B}" destId="{FA9F3540-3DD6-4AF3-B0A1-DC1A61BC734F}" srcOrd="3" destOrd="0" presId="urn:microsoft.com/office/officeart/2018/2/layout/IconVerticalSolidList"/>
    <dgm:cxn modelId="{33F96525-54B8-46C7-904C-5DE204A91F10}" type="presParOf" srcId="{DD536BB2-23CD-4F05-AB01-6CC4B9666EB5}" destId="{FAD18D9B-822D-45CD-B561-991337251138}" srcOrd="3" destOrd="0" presId="urn:microsoft.com/office/officeart/2018/2/layout/IconVerticalSolidList"/>
    <dgm:cxn modelId="{2B1AF0FB-9024-411B-A377-4C10BD15DB4B}" type="presParOf" srcId="{DD536BB2-23CD-4F05-AB01-6CC4B9666EB5}" destId="{CA87F1AC-F584-49C4-8ABC-BA3655FA34F9}" srcOrd="4" destOrd="0" presId="urn:microsoft.com/office/officeart/2018/2/layout/IconVerticalSolidList"/>
    <dgm:cxn modelId="{07DF02E6-BCD1-48CC-8D6D-696D6E752489}" type="presParOf" srcId="{CA87F1AC-F584-49C4-8ABC-BA3655FA34F9}" destId="{E227C374-98B9-418D-84B8-3297377FB96F}" srcOrd="0" destOrd="0" presId="urn:microsoft.com/office/officeart/2018/2/layout/IconVerticalSolidList"/>
    <dgm:cxn modelId="{A3D655D8-2DD7-40D2-BFF7-9C2996B7055A}" type="presParOf" srcId="{CA87F1AC-F584-49C4-8ABC-BA3655FA34F9}" destId="{E66A5824-821D-419E-8385-22176253E926}" srcOrd="1" destOrd="0" presId="urn:microsoft.com/office/officeart/2018/2/layout/IconVerticalSolidList"/>
    <dgm:cxn modelId="{9739DDF6-6B3A-4D51-8B85-27A24BD3F729}" type="presParOf" srcId="{CA87F1AC-F584-49C4-8ABC-BA3655FA34F9}" destId="{D2AA639F-FD45-4FD6-9F23-5E2786920A96}" srcOrd="2" destOrd="0" presId="urn:microsoft.com/office/officeart/2018/2/layout/IconVerticalSolidList"/>
    <dgm:cxn modelId="{BE1B0362-2DFA-4A4C-9F33-871D937A87BD}" type="presParOf" srcId="{CA87F1AC-F584-49C4-8ABC-BA3655FA34F9}" destId="{DE636302-80A1-452A-8B87-BC4DB1210991}" srcOrd="3" destOrd="0" presId="urn:microsoft.com/office/officeart/2018/2/layout/IconVerticalSolidList"/>
    <dgm:cxn modelId="{EF72A5CE-92A2-47AF-876E-7DF3EE8E7028}" type="presParOf" srcId="{DD536BB2-23CD-4F05-AB01-6CC4B9666EB5}" destId="{09B0A048-0408-4B9D-A40B-BDD41A5FB0A7}" srcOrd="5" destOrd="0" presId="urn:microsoft.com/office/officeart/2018/2/layout/IconVerticalSolidList"/>
    <dgm:cxn modelId="{90E49F8D-D79B-4211-B667-F9BC5BEA5147}" type="presParOf" srcId="{DD536BB2-23CD-4F05-AB01-6CC4B9666EB5}" destId="{E0CC81A7-AF11-45E9-9CD6-A8A3EE4CF913}" srcOrd="6" destOrd="0" presId="urn:microsoft.com/office/officeart/2018/2/layout/IconVerticalSolidList"/>
    <dgm:cxn modelId="{79DEAB10-2971-4DAE-8CE5-809755E0B91D}" type="presParOf" srcId="{E0CC81A7-AF11-45E9-9CD6-A8A3EE4CF913}" destId="{74D651A8-5FBF-43B5-AD76-0B05091BBCBC}" srcOrd="0" destOrd="0" presId="urn:microsoft.com/office/officeart/2018/2/layout/IconVerticalSolidList"/>
    <dgm:cxn modelId="{E02104EA-2EEC-4B5C-A178-8AAC7423F16C}" type="presParOf" srcId="{E0CC81A7-AF11-45E9-9CD6-A8A3EE4CF913}" destId="{0ADE3A14-4E24-4D04-935A-1127A1A3B171}" srcOrd="1" destOrd="0" presId="urn:microsoft.com/office/officeart/2018/2/layout/IconVerticalSolidList"/>
    <dgm:cxn modelId="{4E903419-DC42-4A94-A9CD-36393F5B2BD3}" type="presParOf" srcId="{E0CC81A7-AF11-45E9-9CD6-A8A3EE4CF913}" destId="{0175C7B3-4997-4F71-B699-CB76D48867B2}" srcOrd="2" destOrd="0" presId="urn:microsoft.com/office/officeart/2018/2/layout/IconVerticalSolidList"/>
    <dgm:cxn modelId="{0560B89A-D3EE-48ED-B44F-39339A9A71EB}" type="presParOf" srcId="{E0CC81A7-AF11-45E9-9CD6-A8A3EE4CF913}" destId="{7A43D380-4E4C-4182-B1AD-B2A8EA8C6276}" srcOrd="3" destOrd="0" presId="urn:microsoft.com/office/officeart/2018/2/layout/IconVerticalSolidList"/>
    <dgm:cxn modelId="{884DC0B1-9152-4188-B88C-143D8FD71D0F}" type="presParOf" srcId="{DD536BB2-23CD-4F05-AB01-6CC4B9666EB5}" destId="{C9BD0D06-1CE6-4966-BB74-7898F4AF895C}" srcOrd="7" destOrd="0" presId="urn:microsoft.com/office/officeart/2018/2/layout/IconVerticalSolidList"/>
    <dgm:cxn modelId="{22E3641B-FB35-46DF-AE5B-C88957D9667B}" type="presParOf" srcId="{DD536BB2-23CD-4F05-AB01-6CC4B9666EB5}" destId="{B2EACD9C-BFEC-450E-9E2F-AEBE0A8A8B30}" srcOrd="8" destOrd="0" presId="urn:microsoft.com/office/officeart/2018/2/layout/IconVerticalSolidList"/>
    <dgm:cxn modelId="{B0AECF35-583F-49C0-9829-3AAF6DD794C1}" type="presParOf" srcId="{B2EACD9C-BFEC-450E-9E2F-AEBE0A8A8B30}" destId="{9C798AF0-568B-458F-B3FD-E9D1D76F225D}" srcOrd="0" destOrd="0" presId="urn:microsoft.com/office/officeart/2018/2/layout/IconVerticalSolidList"/>
    <dgm:cxn modelId="{F8B18023-E86A-4969-8C3D-56DC35A1C6B0}" type="presParOf" srcId="{B2EACD9C-BFEC-450E-9E2F-AEBE0A8A8B30}" destId="{99CDC8FB-A8E5-4112-9A43-9F0ACFB6CBF3}" srcOrd="1" destOrd="0" presId="urn:microsoft.com/office/officeart/2018/2/layout/IconVerticalSolidList"/>
    <dgm:cxn modelId="{97C157C3-AAA3-4681-8F45-1C12268CD27C}" type="presParOf" srcId="{B2EACD9C-BFEC-450E-9E2F-AEBE0A8A8B30}" destId="{9B1BBF73-9EED-4CC0-BE53-6EC9489AB696}" srcOrd="2" destOrd="0" presId="urn:microsoft.com/office/officeart/2018/2/layout/IconVerticalSolidList"/>
    <dgm:cxn modelId="{4A1AEC36-C144-4461-B929-125602DB7C73}" type="presParOf" srcId="{B2EACD9C-BFEC-450E-9E2F-AEBE0A8A8B30}" destId="{C2E46075-A9EE-44BC-A991-AC37E2E896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0A2F43-C649-41C5-BE15-425F8FEA371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9B10B1B-4C8D-43E1-9051-075A53609FC7}">
      <dgm:prSet/>
      <dgm:spPr/>
      <dgm:t>
        <a:bodyPr/>
        <a:lstStyle/>
        <a:p>
          <a:r>
            <a:rPr lang="en-US" b="0" i="0"/>
            <a:t>Testing strategies </a:t>
          </a:r>
          <a:endParaRPr lang="en-US"/>
        </a:p>
      </dgm:t>
    </dgm:pt>
    <dgm:pt modelId="{815904FF-387E-4B67-BA2E-FA705B2B8787}" type="parTrans" cxnId="{E0F177BB-F756-4440-9C53-C7528AA95110}">
      <dgm:prSet/>
      <dgm:spPr/>
      <dgm:t>
        <a:bodyPr/>
        <a:lstStyle/>
        <a:p>
          <a:endParaRPr lang="en-US"/>
        </a:p>
      </dgm:t>
    </dgm:pt>
    <dgm:pt modelId="{0B0EA261-9407-414D-B46A-3EBE13E4175D}" type="sibTrans" cxnId="{E0F177BB-F756-4440-9C53-C7528AA95110}">
      <dgm:prSet/>
      <dgm:spPr/>
      <dgm:t>
        <a:bodyPr/>
        <a:lstStyle/>
        <a:p>
          <a:endParaRPr lang="en-US"/>
        </a:p>
      </dgm:t>
    </dgm:pt>
    <dgm:pt modelId="{6B7BFCC1-6474-40A3-B8A3-2E5B587B3131}">
      <dgm:prSet/>
      <dgm:spPr/>
      <dgm:t>
        <a:bodyPr/>
        <a:lstStyle/>
        <a:p>
          <a:r>
            <a:rPr lang="en-US" b="0" i="0"/>
            <a:t>Bugs identified and resolved</a:t>
          </a:r>
          <a:endParaRPr lang="en-US"/>
        </a:p>
      </dgm:t>
    </dgm:pt>
    <dgm:pt modelId="{C151E85A-2731-4E66-8A5B-DF830A25DE9F}" type="parTrans" cxnId="{CD77F1A6-E6BE-4D8D-88B0-D3837BF0AC13}">
      <dgm:prSet/>
      <dgm:spPr/>
      <dgm:t>
        <a:bodyPr/>
        <a:lstStyle/>
        <a:p>
          <a:endParaRPr lang="en-US"/>
        </a:p>
      </dgm:t>
    </dgm:pt>
    <dgm:pt modelId="{0F28A448-5F67-41B7-8ACE-45FFE1C787D6}" type="sibTrans" cxnId="{CD77F1A6-E6BE-4D8D-88B0-D3837BF0AC13}">
      <dgm:prSet/>
      <dgm:spPr/>
      <dgm:t>
        <a:bodyPr/>
        <a:lstStyle/>
        <a:p>
          <a:endParaRPr lang="en-US"/>
        </a:p>
      </dgm:t>
    </dgm:pt>
    <dgm:pt modelId="{2689CB10-4ACB-4CC5-B63B-FAE1F9831C83}">
      <dgm:prSet/>
      <dgm:spPr/>
      <dgm:t>
        <a:bodyPr/>
        <a:lstStyle/>
        <a:p>
          <a:r>
            <a:rPr lang="en-US" b="0" i="0"/>
            <a:t>Results of testing phase</a:t>
          </a:r>
          <a:endParaRPr lang="en-US"/>
        </a:p>
      </dgm:t>
    </dgm:pt>
    <dgm:pt modelId="{9465E717-336D-4533-BC4C-F32DB5A47746}" type="parTrans" cxnId="{AB4AB427-F619-4C9C-843C-9D7F644D0319}">
      <dgm:prSet/>
      <dgm:spPr/>
      <dgm:t>
        <a:bodyPr/>
        <a:lstStyle/>
        <a:p>
          <a:endParaRPr lang="en-US"/>
        </a:p>
      </dgm:t>
    </dgm:pt>
    <dgm:pt modelId="{CEE8A0FE-079B-4E67-8F75-E2644D55B0FF}" type="sibTrans" cxnId="{AB4AB427-F619-4C9C-843C-9D7F644D0319}">
      <dgm:prSet/>
      <dgm:spPr/>
      <dgm:t>
        <a:bodyPr/>
        <a:lstStyle/>
        <a:p>
          <a:endParaRPr lang="en-US"/>
        </a:p>
      </dgm:t>
    </dgm:pt>
    <dgm:pt modelId="{F73B7044-4B3F-4810-9F8C-AB9B507B2610}" type="pres">
      <dgm:prSet presAssocID="{DE0A2F43-C649-41C5-BE15-425F8FEA371B}" presName="linear" presStyleCnt="0">
        <dgm:presLayoutVars>
          <dgm:animLvl val="lvl"/>
          <dgm:resizeHandles val="exact"/>
        </dgm:presLayoutVars>
      </dgm:prSet>
      <dgm:spPr/>
    </dgm:pt>
    <dgm:pt modelId="{F85C4833-70A6-4CE4-9C40-1C2ECBD0CE44}" type="pres">
      <dgm:prSet presAssocID="{59B10B1B-4C8D-43E1-9051-075A53609FC7}" presName="parentText" presStyleLbl="node1" presStyleIdx="0" presStyleCnt="3">
        <dgm:presLayoutVars>
          <dgm:chMax val="0"/>
          <dgm:bulletEnabled val="1"/>
        </dgm:presLayoutVars>
      </dgm:prSet>
      <dgm:spPr/>
    </dgm:pt>
    <dgm:pt modelId="{FA3077B2-B433-407D-AE2F-749BD91C64A7}" type="pres">
      <dgm:prSet presAssocID="{0B0EA261-9407-414D-B46A-3EBE13E4175D}" presName="spacer" presStyleCnt="0"/>
      <dgm:spPr/>
    </dgm:pt>
    <dgm:pt modelId="{D5610C3F-5BB5-4B8E-AC06-9B8235DBCA44}" type="pres">
      <dgm:prSet presAssocID="{6B7BFCC1-6474-40A3-B8A3-2E5B587B3131}" presName="parentText" presStyleLbl="node1" presStyleIdx="1" presStyleCnt="3">
        <dgm:presLayoutVars>
          <dgm:chMax val="0"/>
          <dgm:bulletEnabled val="1"/>
        </dgm:presLayoutVars>
      </dgm:prSet>
      <dgm:spPr/>
    </dgm:pt>
    <dgm:pt modelId="{9B48C1ED-0C62-4E7F-99F6-439AD2228C35}" type="pres">
      <dgm:prSet presAssocID="{0F28A448-5F67-41B7-8ACE-45FFE1C787D6}" presName="spacer" presStyleCnt="0"/>
      <dgm:spPr/>
    </dgm:pt>
    <dgm:pt modelId="{67E18778-9A12-45B2-B688-C2DBFABBED39}" type="pres">
      <dgm:prSet presAssocID="{2689CB10-4ACB-4CC5-B63B-FAE1F9831C83}" presName="parentText" presStyleLbl="node1" presStyleIdx="2" presStyleCnt="3">
        <dgm:presLayoutVars>
          <dgm:chMax val="0"/>
          <dgm:bulletEnabled val="1"/>
        </dgm:presLayoutVars>
      </dgm:prSet>
      <dgm:spPr/>
    </dgm:pt>
  </dgm:ptLst>
  <dgm:cxnLst>
    <dgm:cxn modelId="{C26EEB13-A9B8-4E42-AC86-49776B0A528E}" type="presOf" srcId="{6B7BFCC1-6474-40A3-B8A3-2E5B587B3131}" destId="{D5610C3F-5BB5-4B8E-AC06-9B8235DBCA44}" srcOrd="0" destOrd="0" presId="urn:microsoft.com/office/officeart/2005/8/layout/vList2"/>
    <dgm:cxn modelId="{AB4AB427-F619-4C9C-843C-9D7F644D0319}" srcId="{DE0A2F43-C649-41C5-BE15-425F8FEA371B}" destId="{2689CB10-4ACB-4CC5-B63B-FAE1F9831C83}" srcOrd="2" destOrd="0" parTransId="{9465E717-336D-4533-BC4C-F32DB5A47746}" sibTransId="{CEE8A0FE-079B-4E67-8F75-E2644D55B0FF}"/>
    <dgm:cxn modelId="{AB098145-99CF-42FC-9D56-03574B08FFE4}" type="presOf" srcId="{59B10B1B-4C8D-43E1-9051-075A53609FC7}" destId="{F85C4833-70A6-4CE4-9C40-1C2ECBD0CE44}" srcOrd="0" destOrd="0" presId="urn:microsoft.com/office/officeart/2005/8/layout/vList2"/>
    <dgm:cxn modelId="{25C86D90-7E21-41D6-A842-40CEB6566F18}" type="presOf" srcId="{DE0A2F43-C649-41C5-BE15-425F8FEA371B}" destId="{F73B7044-4B3F-4810-9F8C-AB9B507B2610}" srcOrd="0" destOrd="0" presId="urn:microsoft.com/office/officeart/2005/8/layout/vList2"/>
    <dgm:cxn modelId="{CD77F1A6-E6BE-4D8D-88B0-D3837BF0AC13}" srcId="{DE0A2F43-C649-41C5-BE15-425F8FEA371B}" destId="{6B7BFCC1-6474-40A3-B8A3-2E5B587B3131}" srcOrd="1" destOrd="0" parTransId="{C151E85A-2731-4E66-8A5B-DF830A25DE9F}" sibTransId="{0F28A448-5F67-41B7-8ACE-45FFE1C787D6}"/>
    <dgm:cxn modelId="{E0F177BB-F756-4440-9C53-C7528AA95110}" srcId="{DE0A2F43-C649-41C5-BE15-425F8FEA371B}" destId="{59B10B1B-4C8D-43E1-9051-075A53609FC7}" srcOrd="0" destOrd="0" parTransId="{815904FF-387E-4B67-BA2E-FA705B2B8787}" sibTransId="{0B0EA261-9407-414D-B46A-3EBE13E4175D}"/>
    <dgm:cxn modelId="{77FAE7C9-6E94-403A-9559-F1F624B0EA9B}" type="presOf" srcId="{2689CB10-4ACB-4CC5-B63B-FAE1F9831C83}" destId="{67E18778-9A12-45B2-B688-C2DBFABBED39}" srcOrd="0" destOrd="0" presId="urn:microsoft.com/office/officeart/2005/8/layout/vList2"/>
    <dgm:cxn modelId="{1E7B5F50-8AE9-4A67-9CAA-1F1D998C9296}" type="presParOf" srcId="{F73B7044-4B3F-4810-9F8C-AB9B507B2610}" destId="{F85C4833-70A6-4CE4-9C40-1C2ECBD0CE44}" srcOrd="0" destOrd="0" presId="urn:microsoft.com/office/officeart/2005/8/layout/vList2"/>
    <dgm:cxn modelId="{F00EEC5D-CE97-4818-915E-B3FDAAEA4995}" type="presParOf" srcId="{F73B7044-4B3F-4810-9F8C-AB9B507B2610}" destId="{FA3077B2-B433-407D-AE2F-749BD91C64A7}" srcOrd="1" destOrd="0" presId="urn:microsoft.com/office/officeart/2005/8/layout/vList2"/>
    <dgm:cxn modelId="{F423B11C-707B-4F8E-8E21-49FC8B9DE3AC}" type="presParOf" srcId="{F73B7044-4B3F-4810-9F8C-AB9B507B2610}" destId="{D5610C3F-5BB5-4B8E-AC06-9B8235DBCA44}" srcOrd="2" destOrd="0" presId="urn:microsoft.com/office/officeart/2005/8/layout/vList2"/>
    <dgm:cxn modelId="{76D694F7-EAB2-436C-864D-0E336B9A099B}" type="presParOf" srcId="{F73B7044-4B3F-4810-9F8C-AB9B507B2610}" destId="{9B48C1ED-0C62-4E7F-99F6-439AD2228C35}" srcOrd="3" destOrd="0" presId="urn:microsoft.com/office/officeart/2005/8/layout/vList2"/>
    <dgm:cxn modelId="{CF727FFD-33E7-4AAF-BA94-454F93DA8E5B}" type="presParOf" srcId="{F73B7044-4B3F-4810-9F8C-AB9B507B2610}" destId="{67E18778-9A12-45B2-B688-C2DBFABBED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051119-5B8E-4B8C-AD3B-E0C5A929D7B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1AA5DD9-D38F-42E8-A9DD-B565149CB983}">
      <dgm:prSet/>
      <dgm:spPr/>
      <dgm:t>
        <a:bodyPr/>
        <a:lstStyle/>
        <a:p>
          <a:r>
            <a:rPr lang="en-US" b="0" i="0"/>
            <a:t>Manual testing:- testing system using google sheet</a:t>
          </a:r>
          <a:endParaRPr lang="en-US"/>
        </a:p>
      </dgm:t>
    </dgm:pt>
    <dgm:pt modelId="{D94B4E23-DBB0-4D47-A45F-EC8000B37C9A}" type="parTrans" cxnId="{5B265E82-256D-4421-B5FE-DBFC0F307A1C}">
      <dgm:prSet/>
      <dgm:spPr/>
      <dgm:t>
        <a:bodyPr/>
        <a:lstStyle/>
        <a:p>
          <a:endParaRPr lang="en-US"/>
        </a:p>
      </dgm:t>
    </dgm:pt>
    <dgm:pt modelId="{5DB0B1EC-F9CA-4C74-97DF-150967A04404}" type="sibTrans" cxnId="{5B265E82-256D-4421-B5FE-DBFC0F307A1C}">
      <dgm:prSet/>
      <dgm:spPr/>
      <dgm:t>
        <a:bodyPr/>
        <a:lstStyle/>
        <a:p>
          <a:endParaRPr lang="en-US"/>
        </a:p>
      </dgm:t>
    </dgm:pt>
    <dgm:pt modelId="{957C51A3-06F4-4B85-A293-2573C6B50BAD}">
      <dgm:prSet/>
      <dgm:spPr/>
      <dgm:t>
        <a:bodyPr/>
        <a:lstStyle/>
        <a:p>
          <a:r>
            <a:rPr lang="en-US" b="0" i="0"/>
            <a:t>Api testing:- using postman</a:t>
          </a:r>
          <a:endParaRPr lang="en-US"/>
        </a:p>
      </dgm:t>
    </dgm:pt>
    <dgm:pt modelId="{1AEB8E33-5F43-4519-AF37-E17D7A3EBC44}" type="parTrans" cxnId="{1F9946E2-DE33-4133-B4DB-7896D42F9399}">
      <dgm:prSet/>
      <dgm:spPr/>
      <dgm:t>
        <a:bodyPr/>
        <a:lstStyle/>
        <a:p>
          <a:endParaRPr lang="en-US"/>
        </a:p>
      </dgm:t>
    </dgm:pt>
    <dgm:pt modelId="{442A33F2-B9AD-4171-AFEF-8081F007156C}" type="sibTrans" cxnId="{1F9946E2-DE33-4133-B4DB-7896D42F9399}">
      <dgm:prSet/>
      <dgm:spPr/>
      <dgm:t>
        <a:bodyPr/>
        <a:lstStyle/>
        <a:p>
          <a:endParaRPr lang="en-US"/>
        </a:p>
      </dgm:t>
    </dgm:pt>
    <dgm:pt modelId="{A53DD678-7E97-48B4-BCC0-0DA3922207F8}" type="pres">
      <dgm:prSet presAssocID="{33051119-5B8E-4B8C-AD3B-E0C5A929D7B3}" presName="root" presStyleCnt="0">
        <dgm:presLayoutVars>
          <dgm:dir/>
          <dgm:resizeHandles val="exact"/>
        </dgm:presLayoutVars>
      </dgm:prSet>
      <dgm:spPr/>
    </dgm:pt>
    <dgm:pt modelId="{552326FA-F6FB-45AB-8281-5C0E6A575D26}" type="pres">
      <dgm:prSet presAssocID="{E1AA5DD9-D38F-42E8-A9DD-B565149CB983}" presName="compNode" presStyleCnt="0"/>
      <dgm:spPr/>
    </dgm:pt>
    <dgm:pt modelId="{A385500D-09F7-459E-BD2A-FB316295D3D8}" type="pres">
      <dgm:prSet presAssocID="{E1AA5DD9-D38F-42E8-A9DD-B565149CB983}" presName="bgRect" presStyleLbl="bgShp" presStyleIdx="0" presStyleCnt="2"/>
      <dgm:spPr/>
    </dgm:pt>
    <dgm:pt modelId="{82645BED-B199-40F1-AC27-979E42924827}" type="pres">
      <dgm:prSet presAssocID="{E1AA5DD9-D38F-42E8-A9DD-B565149CB9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644218B-9042-4B0F-9F26-E7B8B0855347}" type="pres">
      <dgm:prSet presAssocID="{E1AA5DD9-D38F-42E8-A9DD-B565149CB983}" presName="spaceRect" presStyleCnt="0"/>
      <dgm:spPr/>
    </dgm:pt>
    <dgm:pt modelId="{63D1B69E-1C3C-4A11-A378-3954DE973CA9}" type="pres">
      <dgm:prSet presAssocID="{E1AA5DD9-D38F-42E8-A9DD-B565149CB983}" presName="parTx" presStyleLbl="revTx" presStyleIdx="0" presStyleCnt="2">
        <dgm:presLayoutVars>
          <dgm:chMax val="0"/>
          <dgm:chPref val="0"/>
        </dgm:presLayoutVars>
      </dgm:prSet>
      <dgm:spPr/>
    </dgm:pt>
    <dgm:pt modelId="{4B3ADCD9-6B08-4F8E-B932-FB5512D45A84}" type="pres">
      <dgm:prSet presAssocID="{5DB0B1EC-F9CA-4C74-97DF-150967A04404}" presName="sibTrans" presStyleCnt="0"/>
      <dgm:spPr/>
    </dgm:pt>
    <dgm:pt modelId="{4853F9A0-6464-45AD-9914-89CFA11C250A}" type="pres">
      <dgm:prSet presAssocID="{957C51A3-06F4-4B85-A293-2573C6B50BAD}" presName="compNode" presStyleCnt="0"/>
      <dgm:spPr/>
    </dgm:pt>
    <dgm:pt modelId="{B14D6130-C2A4-41E7-B1CF-B75A956E5899}" type="pres">
      <dgm:prSet presAssocID="{957C51A3-06F4-4B85-A293-2573C6B50BAD}" presName="bgRect" presStyleLbl="bgShp" presStyleIdx="1" presStyleCnt="2"/>
      <dgm:spPr/>
    </dgm:pt>
    <dgm:pt modelId="{1D229C99-F2F7-4644-AABD-645F41D44C79}" type="pres">
      <dgm:prSet presAssocID="{957C51A3-06F4-4B85-A293-2573C6B50B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3C6DAA7-EB35-4D1B-92AB-D73EB7877484}" type="pres">
      <dgm:prSet presAssocID="{957C51A3-06F4-4B85-A293-2573C6B50BAD}" presName="spaceRect" presStyleCnt="0"/>
      <dgm:spPr/>
    </dgm:pt>
    <dgm:pt modelId="{088C460F-5755-469E-8408-B3C9409600F3}" type="pres">
      <dgm:prSet presAssocID="{957C51A3-06F4-4B85-A293-2573C6B50BAD}" presName="parTx" presStyleLbl="revTx" presStyleIdx="1" presStyleCnt="2">
        <dgm:presLayoutVars>
          <dgm:chMax val="0"/>
          <dgm:chPref val="0"/>
        </dgm:presLayoutVars>
      </dgm:prSet>
      <dgm:spPr/>
    </dgm:pt>
  </dgm:ptLst>
  <dgm:cxnLst>
    <dgm:cxn modelId="{4EA80B37-0131-4A0F-9EB3-DBCFEADDFFDC}" type="presOf" srcId="{957C51A3-06F4-4B85-A293-2573C6B50BAD}" destId="{088C460F-5755-469E-8408-B3C9409600F3}" srcOrd="0" destOrd="0" presId="urn:microsoft.com/office/officeart/2018/2/layout/IconVerticalSolidList"/>
    <dgm:cxn modelId="{92211073-21BE-4E6B-84B2-93D781AE307C}" type="presOf" srcId="{33051119-5B8E-4B8C-AD3B-E0C5A929D7B3}" destId="{A53DD678-7E97-48B4-BCC0-0DA3922207F8}" srcOrd="0" destOrd="0" presId="urn:microsoft.com/office/officeart/2018/2/layout/IconVerticalSolidList"/>
    <dgm:cxn modelId="{5B265E82-256D-4421-B5FE-DBFC0F307A1C}" srcId="{33051119-5B8E-4B8C-AD3B-E0C5A929D7B3}" destId="{E1AA5DD9-D38F-42E8-A9DD-B565149CB983}" srcOrd="0" destOrd="0" parTransId="{D94B4E23-DBB0-4D47-A45F-EC8000B37C9A}" sibTransId="{5DB0B1EC-F9CA-4C74-97DF-150967A04404}"/>
    <dgm:cxn modelId="{9A3A21BB-E128-40CE-8CC9-A76FA846D32B}" type="presOf" srcId="{E1AA5DD9-D38F-42E8-A9DD-B565149CB983}" destId="{63D1B69E-1C3C-4A11-A378-3954DE973CA9}" srcOrd="0" destOrd="0" presId="urn:microsoft.com/office/officeart/2018/2/layout/IconVerticalSolidList"/>
    <dgm:cxn modelId="{1F9946E2-DE33-4133-B4DB-7896D42F9399}" srcId="{33051119-5B8E-4B8C-AD3B-E0C5A929D7B3}" destId="{957C51A3-06F4-4B85-A293-2573C6B50BAD}" srcOrd="1" destOrd="0" parTransId="{1AEB8E33-5F43-4519-AF37-E17D7A3EBC44}" sibTransId="{442A33F2-B9AD-4171-AFEF-8081F007156C}"/>
    <dgm:cxn modelId="{9F7CEC5C-02CB-4A72-9E58-F2CFCE411E0B}" type="presParOf" srcId="{A53DD678-7E97-48B4-BCC0-0DA3922207F8}" destId="{552326FA-F6FB-45AB-8281-5C0E6A575D26}" srcOrd="0" destOrd="0" presId="urn:microsoft.com/office/officeart/2018/2/layout/IconVerticalSolidList"/>
    <dgm:cxn modelId="{DE07BFBD-04DF-48CA-B9A6-77E01808B6D6}" type="presParOf" srcId="{552326FA-F6FB-45AB-8281-5C0E6A575D26}" destId="{A385500D-09F7-459E-BD2A-FB316295D3D8}" srcOrd="0" destOrd="0" presId="urn:microsoft.com/office/officeart/2018/2/layout/IconVerticalSolidList"/>
    <dgm:cxn modelId="{735EE7CC-6852-4119-9DE9-64E7E7CA63C2}" type="presParOf" srcId="{552326FA-F6FB-45AB-8281-5C0E6A575D26}" destId="{82645BED-B199-40F1-AC27-979E42924827}" srcOrd="1" destOrd="0" presId="urn:microsoft.com/office/officeart/2018/2/layout/IconVerticalSolidList"/>
    <dgm:cxn modelId="{6FA0411C-3767-4A6F-BBB6-AAD9F6A2DC79}" type="presParOf" srcId="{552326FA-F6FB-45AB-8281-5C0E6A575D26}" destId="{6644218B-9042-4B0F-9F26-E7B8B0855347}" srcOrd="2" destOrd="0" presId="urn:microsoft.com/office/officeart/2018/2/layout/IconVerticalSolidList"/>
    <dgm:cxn modelId="{937CEEA1-41CC-4B46-8808-C9D12B47F96E}" type="presParOf" srcId="{552326FA-F6FB-45AB-8281-5C0E6A575D26}" destId="{63D1B69E-1C3C-4A11-A378-3954DE973CA9}" srcOrd="3" destOrd="0" presId="urn:microsoft.com/office/officeart/2018/2/layout/IconVerticalSolidList"/>
    <dgm:cxn modelId="{3230B2DB-305A-495F-8AAA-9E028048ED38}" type="presParOf" srcId="{A53DD678-7E97-48B4-BCC0-0DA3922207F8}" destId="{4B3ADCD9-6B08-4F8E-B932-FB5512D45A84}" srcOrd="1" destOrd="0" presId="urn:microsoft.com/office/officeart/2018/2/layout/IconVerticalSolidList"/>
    <dgm:cxn modelId="{7B2710BD-5B88-43AF-AF31-2206F7FBF139}" type="presParOf" srcId="{A53DD678-7E97-48B4-BCC0-0DA3922207F8}" destId="{4853F9A0-6464-45AD-9914-89CFA11C250A}" srcOrd="2" destOrd="0" presId="urn:microsoft.com/office/officeart/2018/2/layout/IconVerticalSolidList"/>
    <dgm:cxn modelId="{4B53683F-457D-41A4-BAA6-496572524730}" type="presParOf" srcId="{4853F9A0-6464-45AD-9914-89CFA11C250A}" destId="{B14D6130-C2A4-41E7-B1CF-B75A956E5899}" srcOrd="0" destOrd="0" presId="urn:microsoft.com/office/officeart/2018/2/layout/IconVerticalSolidList"/>
    <dgm:cxn modelId="{75CB702D-D62E-4730-9D5D-05114ED7855C}" type="presParOf" srcId="{4853F9A0-6464-45AD-9914-89CFA11C250A}" destId="{1D229C99-F2F7-4644-AABD-645F41D44C79}" srcOrd="1" destOrd="0" presId="urn:microsoft.com/office/officeart/2018/2/layout/IconVerticalSolidList"/>
    <dgm:cxn modelId="{CC8B3CAD-DA4C-421C-B0B3-1414E54E5614}" type="presParOf" srcId="{4853F9A0-6464-45AD-9914-89CFA11C250A}" destId="{E3C6DAA7-EB35-4D1B-92AB-D73EB7877484}" srcOrd="2" destOrd="0" presId="urn:microsoft.com/office/officeart/2018/2/layout/IconVerticalSolidList"/>
    <dgm:cxn modelId="{2E3C3C19-EF59-49F7-B0CD-A984F11B13B6}" type="presParOf" srcId="{4853F9A0-6464-45AD-9914-89CFA11C250A}" destId="{088C460F-5755-469E-8408-B3C9409600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AD6F5-14F2-406D-8FA6-0BDB0B9C84AE}">
      <dsp:nvSpPr>
        <dsp:cNvPr id="0" name=""/>
        <dsp:cNvSpPr/>
      </dsp:nvSpPr>
      <dsp:spPr>
        <a:xfrm>
          <a:off x="1366361" y="1165"/>
          <a:ext cx="1478516" cy="41489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Introduction</a:t>
          </a:r>
          <a:endParaRPr lang="en-US" sz="1100" kern="1200"/>
        </a:p>
      </dsp:txBody>
      <dsp:txXfrm>
        <a:off x="1378513" y="13317"/>
        <a:ext cx="1454212" cy="390590"/>
      </dsp:txXfrm>
    </dsp:sp>
    <dsp:sp modelId="{B50629ED-BE66-47A0-A4A5-D919FC0D42D8}">
      <dsp:nvSpPr>
        <dsp:cNvPr id="0" name=""/>
        <dsp:cNvSpPr/>
      </dsp:nvSpPr>
      <dsp:spPr>
        <a:xfrm rot="5400000">
          <a:off x="2027827" y="426431"/>
          <a:ext cx="155585" cy="1867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441990"/>
        <a:ext cx="112022" cy="108910"/>
      </dsp:txXfrm>
    </dsp:sp>
    <dsp:sp modelId="{92D82356-F2FC-4430-ABAD-5239D8E86B3C}">
      <dsp:nvSpPr>
        <dsp:cNvPr id="0" name=""/>
        <dsp:cNvSpPr/>
      </dsp:nvSpPr>
      <dsp:spPr>
        <a:xfrm>
          <a:off x="1366361" y="623506"/>
          <a:ext cx="1478516" cy="41489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Project Scope and Requirements</a:t>
          </a:r>
          <a:endParaRPr lang="en-US" sz="1100" kern="1200"/>
        </a:p>
      </dsp:txBody>
      <dsp:txXfrm>
        <a:off x="1378513" y="635658"/>
        <a:ext cx="1454212" cy="390590"/>
      </dsp:txXfrm>
    </dsp:sp>
    <dsp:sp modelId="{8DDC5F0D-2778-47E0-A5F8-976D7FE23843}">
      <dsp:nvSpPr>
        <dsp:cNvPr id="0" name=""/>
        <dsp:cNvSpPr/>
      </dsp:nvSpPr>
      <dsp:spPr>
        <a:xfrm rot="5400000">
          <a:off x="2027827" y="1048773"/>
          <a:ext cx="155585" cy="1867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1064332"/>
        <a:ext cx="112022" cy="108910"/>
      </dsp:txXfrm>
    </dsp:sp>
    <dsp:sp modelId="{20F6A415-EBEE-4FF9-8166-024C7C8B2FD1}">
      <dsp:nvSpPr>
        <dsp:cNvPr id="0" name=""/>
        <dsp:cNvSpPr/>
      </dsp:nvSpPr>
      <dsp:spPr>
        <a:xfrm>
          <a:off x="1366361" y="1245847"/>
          <a:ext cx="1478516" cy="41489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Development Process</a:t>
          </a:r>
          <a:endParaRPr lang="en-US" sz="1100" kern="1200"/>
        </a:p>
      </dsp:txBody>
      <dsp:txXfrm>
        <a:off x="1378513" y="1257999"/>
        <a:ext cx="1454212" cy="390590"/>
      </dsp:txXfrm>
    </dsp:sp>
    <dsp:sp modelId="{8A7929DC-3ECD-4965-A5B2-0F8A966FDE97}">
      <dsp:nvSpPr>
        <dsp:cNvPr id="0" name=""/>
        <dsp:cNvSpPr/>
      </dsp:nvSpPr>
      <dsp:spPr>
        <a:xfrm rot="5400000">
          <a:off x="2027827" y="1671114"/>
          <a:ext cx="155585" cy="18670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1686673"/>
        <a:ext cx="112022" cy="108910"/>
      </dsp:txXfrm>
    </dsp:sp>
    <dsp:sp modelId="{B8C04AAD-4EAA-405E-A575-9CE63B525F05}">
      <dsp:nvSpPr>
        <dsp:cNvPr id="0" name=""/>
        <dsp:cNvSpPr/>
      </dsp:nvSpPr>
      <dsp:spPr>
        <a:xfrm>
          <a:off x="1366361" y="1868188"/>
          <a:ext cx="1478516" cy="41489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Testing</a:t>
          </a:r>
          <a:endParaRPr lang="en-US" sz="1100" kern="1200"/>
        </a:p>
      </dsp:txBody>
      <dsp:txXfrm>
        <a:off x="1378513" y="1880340"/>
        <a:ext cx="1454212" cy="390590"/>
      </dsp:txXfrm>
    </dsp:sp>
    <dsp:sp modelId="{20C8E129-55BC-474E-A5EA-34FFC4B30FC9}">
      <dsp:nvSpPr>
        <dsp:cNvPr id="0" name=""/>
        <dsp:cNvSpPr/>
      </dsp:nvSpPr>
      <dsp:spPr>
        <a:xfrm rot="5400000">
          <a:off x="2027827" y="2293455"/>
          <a:ext cx="155585" cy="18670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2309014"/>
        <a:ext cx="112022" cy="108910"/>
      </dsp:txXfrm>
    </dsp:sp>
    <dsp:sp modelId="{7879739B-687E-4E6E-A53C-147EBCA32A12}">
      <dsp:nvSpPr>
        <dsp:cNvPr id="0" name=""/>
        <dsp:cNvSpPr/>
      </dsp:nvSpPr>
      <dsp:spPr>
        <a:xfrm>
          <a:off x="1366361" y="2490530"/>
          <a:ext cx="1478516" cy="41489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Challenges and Solutions</a:t>
          </a:r>
          <a:endParaRPr lang="en-US" sz="1100" kern="1200"/>
        </a:p>
      </dsp:txBody>
      <dsp:txXfrm>
        <a:off x="1378513" y="2502682"/>
        <a:ext cx="1454212" cy="390590"/>
      </dsp:txXfrm>
    </dsp:sp>
    <dsp:sp modelId="{711AB2BB-F900-469E-9D91-1A45AED8DCA9}">
      <dsp:nvSpPr>
        <dsp:cNvPr id="0" name=""/>
        <dsp:cNvSpPr/>
      </dsp:nvSpPr>
      <dsp:spPr>
        <a:xfrm rot="5400000">
          <a:off x="2027827" y="2915796"/>
          <a:ext cx="155585" cy="18670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2931355"/>
        <a:ext cx="112022" cy="108910"/>
      </dsp:txXfrm>
    </dsp:sp>
    <dsp:sp modelId="{46E572AB-170C-43DA-A82E-A50D18F4AFD8}">
      <dsp:nvSpPr>
        <dsp:cNvPr id="0" name=""/>
        <dsp:cNvSpPr/>
      </dsp:nvSpPr>
      <dsp:spPr>
        <a:xfrm>
          <a:off x="1366361" y="3112871"/>
          <a:ext cx="1478516" cy="41489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Project Outcome</a:t>
          </a:r>
          <a:endParaRPr lang="en-US" sz="1100" kern="1200"/>
        </a:p>
      </dsp:txBody>
      <dsp:txXfrm>
        <a:off x="1378513" y="3125023"/>
        <a:ext cx="1454212" cy="390590"/>
      </dsp:txXfrm>
    </dsp:sp>
    <dsp:sp modelId="{FF8B3230-9EDB-438B-97C2-92C84D79B6A4}">
      <dsp:nvSpPr>
        <dsp:cNvPr id="0" name=""/>
        <dsp:cNvSpPr/>
      </dsp:nvSpPr>
      <dsp:spPr>
        <a:xfrm rot="5400000">
          <a:off x="2027827" y="3538137"/>
          <a:ext cx="155585" cy="1867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3553696"/>
        <a:ext cx="112022" cy="108910"/>
      </dsp:txXfrm>
    </dsp:sp>
    <dsp:sp modelId="{C42A599D-44E4-4731-8E80-8DBF74493F18}">
      <dsp:nvSpPr>
        <dsp:cNvPr id="0" name=""/>
        <dsp:cNvSpPr/>
      </dsp:nvSpPr>
      <dsp:spPr>
        <a:xfrm>
          <a:off x="1366361" y="3735212"/>
          <a:ext cx="1478516" cy="41489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Future Work/Improvements</a:t>
          </a:r>
          <a:endParaRPr lang="en-US" sz="1100" kern="1200"/>
        </a:p>
      </dsp:txBody>
      <dsp:txXfrm>
        <a:off x="1378513" y="3747364"/>
        <a:ext cx="1454212" cy="390590"/>
      </dsp:txXfrm>
    </dsp:sp>
    <dsp:sp modelId="{DF2BEEA5-F63C-46E9-9AA1-9840579796E1}">
      <dsp:nvSpPr>
        <dsp:cNvPr id="0" name=""/>
        <dsp:cNvSpPr/>
      </dsp:nvSpPr>
      <dsp:spPr>
        <a:xfrm rot="5400000">
          <a:off x="2027827" y="4160478"/>
          <a:ext cx="155585" cy="1867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049609" y="4176037"/>
        <a:ext cx="112022" cy="108910"/>
      </dsp:txXfrm>
    </dsp:sp>
    <dsp:sp modelId="{3697857D-7B26-40F3-BF8F-54715B0FFAFF}">
      <dsp:nvSpPr>
        <dsp:cNvPr id="0" name=""/>
        <dsp:cNvSpPr/>
      </dsp:nvSpPr>
      <dsp:spPr>
        <a:xfrm>
          <a:off x="1366361" y="4357553"/>
          <a:ext cx="1478516" cy="41489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Acknowledgments</a:t>
          </a:r>
          <a:endParaRPr lang="en-US" sz="1100" kern="1200"/>
        </a:p>
      </dsp:txBody>
      <dsp:txXfrm>
        <a:off x="1378513" y="4369705"/>
        <a:ext cx="1454212" cy="3905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9E361-B642-4048-84D8-6DF3DC5CAF4F}">
      <dsp:nvSpPr>
        <dsp:cNvPr id="0" name=""/>
        <dsp:cNvSpPr/>
      </dsp:nvSpPr>
      <dsp:spPr>
        <a:xfrm>
          <a:off x="514" y="381943"/>
          <a:ext cx="2004862" cy="120291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Ahmed </a:t>
          </a:r>
          <a:r>
            <a:rPr lang="en-US" sz="1500" b="0" i="0" kern="1200" dirty="0" err="1"/>
            <a:t>Abdelmotelb</a:t>
          </a:r>
          <a:r>
            <a:rPr lang="en-US" sz="1500" b="0" i="0" kern="1200" dirty="0"/>
            <a:t> Ali </a:t>
          </a:r>
          <a:r>
            <a:rPr lang="en-US" sz="1500" b="0" i="0" kern="1200" dirty="0" err="1"/>
            <a:t>Abdelmotelb</a:t>
          </a:r>
          <a:r>
            <a:rPr lang="en-US" sz="1500" b="0" i="0" kern="1200" dirty="0"/>
            <a:t> -&gt;35 test cases and 6 defects</a:t>
          </a:r>
          <a:endParaRPr lang="en-US" sz="1500" kern="1200" dirty="0"/>
        </a:p>
      </dsp:txBody>
      <dsp:txXfrm>
        <a:off x="514" y="381943"/>
        <a:ext cx="2004862" cy="1202917"/>
      </dsp:txXfrm>
    </dsp:sp>
    <dsp:sp modelId="{80BCE514-E7AA-45DB-90B0-393E0CA2A03F}">
      <dsp:nvSpPr>
        <dsp:cNvPr id="0" name=""/>
        <dsp:cNvSpPr/>
      </dsp:nvSpPr>
      <dsp:spPr>
        <a:xfrm>
          <a:off x="2205863" y="381943"/>
          <a:ext cx="2004862" cy="1202917"/>
        </a:xfrm>
        <a:prstGeom prst="rect">
          <a:avLst/>
        </a:prstGeom>
        <a:solidFill>
          <a:schemeClr val="accent5">
            <a:hueOff val="1827658"/>
            <a:satOff val="199"/>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Alyeldin Yacer Shimi -&gt; 25 test case and 13 defects</a:t>
          </a:r>
          <a:endParaRPr lang="en-US" sz="1500" kern="1200"/>
        </a:p>
      </dsp:txBody>
      <dsp:txXfrm>
        <a:off x="2205863" y="381943"/>
        <a:ext cx="2004862" cy="1202917"/>
      </dsp:txXfrm>
    </dsp:sp>
    <dsp:sp modelId="{A6D7B4AF-0F41-4171-B8EE-6C5E7E9C0032}">
      <dsp:nvSpPr>
        <dsp:cNvPr id="0" name=""/>
        <dsp:cNvSpPr/>
      </dsp:nvSpPr>
      <dsp:spPr>
        <a:xfrm>
          <a:off x="514" y="1785347"/>
          <a:ext cx="2004862" cy="1202917"/>
        </a:xfrm>
        <a:prstGeom prst="rect">
          <a:avLst/>
        </a:prstGeom>
        <a:solidFill>
          <a:schemeClr val="accent5">
            <a:hueOff val="3655316"/>
            <a:satOff val="39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Mohamed Magdy Ali -&gt; 14 test case and 3 defects</a:t>
          </a:r>
          <a:endParaRPr lang="en-US" sz="1500" kern="1200" dirty="0"/>
        </a:p>
      </dsp:txBody>
      <dsp:txXfrm>
        <a:off x="514" y="1785347"/>
        <a:ext cx="2004862" cy="1202917"/>
      </dsp:txXfrm>
    </dsp:sp>
    <dsp:sp modelId="{261AED1C-4AAC-46F4-BF68-AB98F5E9A860}">
      <dsp:nvSpPr>
        <dsp:cNvPr id="0" name=""/>
        <dsp:cNvSpPr/>
      </dsp:nvSpPr>
      <dsp:spPr>
        <a:xfrm>
          <a:off x="2205863" y="1785347"/>
          <a:ext cx="2004862" cy="1202917"/>
        </a:xfrm>
        <a:prstGeom prst="rect">
          <a:avLst/>
        </a:prstGeom>
        <a:solidFill>
          <a:schemeClr val="accent5">
            <a:hueOff val="5482974"/>
            <a:satOff val="596"/>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Mostafa Islam Mostafa -&gt; 33 test case </a:t>
          </a:r>
          <a:endParaRPr lang="en-US" sz="1500" kern="1200" dirty="0"/>
        </a:p>
      </dsp:txBody>
      <dsp:txXfrm>
        <a:off x="2205863" y="1785347"/>
        <a:ext cx="2004862" cy="1202917"/>
      </dsp:txXfrm>
    </dsp:sp>
    <dsp:sp modelId="{097C6B22-78BF-409F-86E1-4455792201A8}">
      <dsp:nvSpPr>
        <dsp:cNvPr id="0" name=""/>
        <dsp:cNvSpPr/>
      </dsp:nvSpPr>
      <dsp:spPr>
        <a:xfrm>
          <a:off x="1103188" y="3188751"/>
          <a:ext cx="2004862" cy="1202917"/>
        </a:xfrm>
        <a:prstGeom prst="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Mohamed Osama Mostafa -&gt;52  test case and 20 defect</a:t>
          </a:r>
        </a:p>
      </dsp:txBody>
      <dsp:txXfrm>
        <a:off x="1103188" y="3188751"/>
        <a:ext cx="2004862" cy="12029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E3AFF-7D71-4FA7-BADA-C7FDDDDF9BF8}">
      <dsp:nvSpPr>
        <dsp:cNvPr id="0" name=""/>
        <dsp:cNvSpPr/>
      </dsp:nvSpPr>
      <dsp:spPr>
        <a:xfrm>
          <a:off x="292131"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37144-3FF5-4E78-A678-0A702973EE30}">
      <dsp:nvSpPr>
        <dsp:cNvPr id="0" name=""/>
        <dsp:cNvSpPr/>
      </dsp:nvSpPr>
      <dsp:spPr>
        <a:xfrm>
          <a:off x="484769" y="845589"/>
          <a:ext cx="518642" cy="51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AE72F-167B-4CBE-9D15-A9FBDC7D4B7B}">
      <dsp:nvSpPr>
        <dsp:cNvPr id="0" name=""/>
        <dsp:cNvSpPr/>
      </dsp:nvSpPr>
      <dsp:spPr>
        <a:xfrm>
          <a:off x="3173"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Final outcome:-The project was successfully tested and met all functional and non-functional requirements. All critical defects were resolved, and the application was found to be stable, user-friendly, and ready for deployment.</a:t>
          </a:r>
          <a:endParaRPr lang="en-US" sz="1100" kern="1200"/>
        </a:p>
      </dsp:txBody>
      <dsp:txXfrm>
        <a:off x="3173" y="1838419"/>
        <a:ext cx="1481835" cy="1704111"/>
      </dsp:txXfrm>
    </dsp:sp>
    <dsp:sp modelId="{83CFC1FF-BBEB-4B3E-9595-C230A36FF3A9}">
      <dsp:nvSpPr>
        <dsp:cNvPr id="0" name=""/>
        <dsp:cNvSpPr/>
      </dsp:nvSpPr>
      <dsp:spPr>
        <a:xfrm>
          <a:off x="2033288"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F29BA-6654-4BB6-B9B2-8D44DCD40C6D}">
      <dsp:nvSpPr>
        <dsp:cNvPr id="0" name=""/>
        <dsp:cNvSpPr/>
      </dsp:nvSpPr>
      <dsp:spPr>
        <a:xfrm>
          <a:off x="2225927" y="845589"/>
          <a:ext cx="518642" cy="51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11EF5-CF23-453F-B9F1-6909D149470E}">
      <dsp:nvSpPr>
        <dsp:cNvPr id="0" name=""/>
        <dsp:cNvSpPr/>
      </dsp:nvSpPr>
      <dsp:spPr>
        <a:xfrm>
          <a:off x="1744330"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Key achievements:-</a:t>
          </a:r>
          <a:endParaRPr lang="en-US" sz="1100" kern="1200"/>
        </a:p>
      </dsp:txBody>
      <dsp:txXfrm>
        <a:off x="1744330" y="1838419"/>
        <a:ext cx="1481835" cy="1704111"/>
      </dsp:txXfrm>
    </dsp:sp>
    <dsp:sp modelId="{E3B47A8F-0DF5-4E0D-BD13-39CBD1909A23}">
      <dsp:nvSpPr>
        <dsp:cNvPr id="0" name=""/>
        <dsp:cNvSpPr/>
      </dsp:nvSpPr>
      <dsp:spPr>
        <a:xfrm>
          <a:off x="3774445"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10ED4-FE0C-4C5E-8E16-930F403EC6E9}">
      <dsp:nvSpPr>
        <dsp:cNvPr id="0" name=""/>
        <dsp:cNvSpPr/>
      </dsp:nvSpPr>
      <dsp:spPr>
        <a:xfrm>
          <a:off x="3967084" y="845589"/>
          <a:ext cx="518642" cy="51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92F78-4DEF-4F4F-8A71-2A22F8F04948}">
      <dsp:nvSpPr>
        <dsp:cNvPr id="0" name=""/>
        <dsp:cNvSpPr/>
      </dsp:nvSpPr>
      <dsp:spPr>
        <a:xfrm>
          <a:off x="3485487"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Timely Delivery:</a:t>
          </a:r>
          <a:r>
            <a:rPr lang="en-US" sz="1100" b="0" i="0" kern="1200"/>
            <a:t> Managed to complete the testing phase ahead of schedule, contributing to the timely delivery of the project</a:t>
          </a:r>
          <a:endParaRPr lang="en-US" sz="1100" kern="1200"/>
        </a:p>
      </dsp:txBody>
      <dsp:txXfrm>
        <a:off x="3485487" y="1838419"/>
        <a:ext cx="1481835" cy="1704111"/>
      </dsp:txXfrm>
    </dsp:sp>
    <dsp:sp modelId="{0A1DD589-E201-41E1-B283-51C712E38A78}">
      <dsp:nvSpPr>
        <dsp:cNvPr id="0" name=""/>
        <dsp:cNvSpPr/>
      </dsp:nvSpPr>
      <dsp:spPr>
        <a:xfrm>
          <a:off x="5515602" y="652950"/>
          <a:ext cx="903919" cy="903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0E60F-D24D-408A-864A-EDD6C8474D49}">
      <dsp:nvSpPr>
        <dsp:cNvPr id="0" name=""/>
        <dsp:cNvSpPr/>
      </dsp:nvSpPr>
      <dsp:spPr>
        <a:xfrm>
          <a:off x="5708241" y="845589"/>
          <a:ext cx="518642" cy="518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D1628-12A9-4DCF-92DD-92E4C7EDA8A6}">
      <dsp:nvSpPr>
        <dsp:cNvPr id="0" name=""/>
        <dsp:cNvSpPr/>
      </dsp:nvSpPr>
      <dsp:spPr>
        <a:xfrm>
          <a:off x="5226644" y="1838419"/>
          <a:ext cx="1481835" cy="170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Defect Identification:</a:t>
          </a:r>
          <a:r>
            <a:rPr lang="en-US" sz="1100" b="0" i="0" kern="1200"/>
            <a:t> Detected and reported critical, high-priority defects, ensuring they were resolved before the final release.</a:t>
          </a:r>
          <a:endParaRPr lang="en-US" sz="1100" kern="1200"/>
        </a:p>
      </dsp:txBody>
      <dsp:txXfrm>
        <a:off x="5226644" y="1838419"/>
        <a:ext cx="1481835" cy="1704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99E26-B460-4926-B1E0-785DA1931769}">
      <dsp:nvSpPr>
        <dsp:cNvPr id="0" name=""/>
        <dsp:cNvSpPr/>
      </dsp:nvSpPr>
      <dsp:spPr>
        <a:xfrm>
          <a:off x="499119" y="1806"/>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786D8-6227-4A56-8A0E-EF0A2AB33B06}">
      <dsp:nvSpPr>
        <dsp:cNvPr id="0" name=""/>
        <dsp:cNvSpPr/>
      </dsp:nvSpPr>
      <dsp:spPr>
        <a:xfrm>
          <a:off x="733120" y="23580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562481-0982-4707-9035-36029168FE53}">
      <dsp:nvSpPr>
        <dsp:cNvPr id="0" name=""/>
        <dsp:cNvSpPr/>
      </dsp:nvSpPr>
      <dsp:spPr>
        <a:xfrm>
          <a:off x="148120" y="1441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Overview of the project</a:t>
          </a:r>
        </a:p>
      </dsp:txBody>
      <dsp:txXfrm>
        <a:off x="148120" y="1441806"/>
        <a:ext cx="1800000" cy="720000"/>
      </dsp:txXfrm>
    </dsp:sp>
    <dsp:sp modelId="{D256282E-03A8-4FFC-85EC-AF1B94657369}">
      <dsp:nvSpPr>
        <dsp:cNvPr id="0" name=""/>
        <dsp:cNvSpPr/>
      </dsp:nvSpPr>
      <dsp:spPr>
        <a:xfrm>
          <a:off x="2614120" y="1806"/>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28341-8FB0-4465-BAF1-A806DBF1BE57}">
      <dsp:nvSpPr>
        <dsp:cNvPr id="0" name=""/>
        <dsp:cNvSpPr/>
      </dsp:nvSpPr>
      <dsp:spPr>
        <a:xfrm>
          <a:off x="2848120" y="23580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42C128-25B8-46F9-AFB7-6FDBC318775F}">
      <dsp:nvSpPr>
        <dsp:cNvPr id="0" name=""/>
        <dsp:cNvSpPr/>
      </dsp:nvSpPr>
      <dsp:spPr>
        <a:xfrm>
          <a:off x="2263120" y="1441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Problem statement</a:t>
          </a:r>
        </a:p>
      </dsp:txBody>
      <dsp:txXfrm>
        <a:off x="2263120" y="1441806"/>
        <a:ext cx="1800000" cy="720000"/>
      </dsp:txXfrm>
    </dsp:sp>
    <dsp:sp modelId="{3BD84945-F889-46B5-A46F-307C9C871356}">
      <dsp:nvSpPr>
        <dsp:cNvPr id="0" name=""/>
        <dsp:cNvSpPr/>
      </dsp:nvSpPr>
      <dsp:spPr>
        <a:xfrm>
          <a:off x="1556620" y="2611806"/>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E90D6-F8F9-4B8B-BD80-851A545DA927}">
      <dsp:nvSpPr>
        <dsp:cNvPr id="0" name=""/>
        <dsp:cNvSpPr/>
      </dsp:nvSpPr>
      <dsp:spPr>
        <a:xfrm>
          <a:off x="1790620" y="284580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7C195-2BB5-426C-A4F4-EE4CB30057CC}">
      <dsp:nvSpPr>
        <dsp:cNvPr id="0" name=""/>
        <dsp:cNvSpPr/>
      </dsp:nvSpPr>
      <dsp:spPr>
        <a:xfrm>
          <a:off x="1205620" y="4051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Objectives and goals</a:t>
          </a:r>
        </a:p>
      </dsp:txBody>
      <dsp:txXfrm>
        <a:off x="1205620" y="4051806"/>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E0BEB-4BAE-4710-B763-0D9C40BA866C}">
      <dsp:nvSpPr>
        <dsp:cNvPr id="0" name=""/>
        <dsp:cNvSpPr/>
      </dsp:nvSpPr>
      <dsp:spPr>
        <a:xfrm>
          <a:off x="0" y="72186"/>
          <a:ext cx="4211240" cy="8751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1- Detecting defects in website </a:t>
          </a:r>
          <a:endParaRPr lang="en-US" sz="2200" kern="1200"/>
        </a:p>
      </dsp:txBody>
      <dsp:txXfrm>
        <a:off x="42722" y="114908"/>
        <a:ext cx="4125796" cy="789716"/>
      </dsp:txXfrm>
    </dsp:sp>
    <dsp:sp modelId="{E742C771-002E-4900-B309-E5A182ED7CC6}">
      <dsp:nvSpPr>
        <dsp:cNvPr id="0" name=""/>
        <dsp:cNvSpPr/>
      </dsp:nvSpPr>
      <dsp:spPr>
        <a:xfrm>
          <a:off x="0" y="1010706"/>
          <a:ext cx="4211240" cy="875160"/>
        </a:xfrm>
        <a:prstGeom prst="round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2- Solve these defects </a:t>
          </a:r>
          <a:endParaRPr lang="en-US" sz="2200" kern="1200"/>
        </a:p>
      </dsp:txBody>
      <dsp:txXfrm>
        <a:off x="42722" y="1053428"/>
        <a:ext cx="4125796" cy="789716"/>
      </dsp:txXfrm>
    </dsp:sp>
    <dsp:sp modelId="{15F4E825-A25E-4C41-B780-826749673A39}">
      <dsp:nvSpPr>
        <dsp:cNvPr id="0" name=""/>
        <dsp:cNvSpPr/>
      </dsp:nvSpPr>
      <dsp:spPr>
        <a:xfrm>
          <a:off x="0" y="1949226"/>
          <a:ext cx="4211240" cy="875160"/>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3- Reducing Risks </a:t>
          </a:r>
          <a:endParaRPr lang="en-US" sz="2200" kern="1200"/>
        </a:p>
      </dsp:txBody>
      <dsp:txXfrm>
        <a:off x="42722" y="1991948"/>
        <a:ext cx="4125796" cy="789716"/>
      </dsp:txXfrm>
    </dsp:sp>
    <dsp:sp modelId="{44D799F0-5101-4F05-B4F7-4A926115AB35}">
      <dsp:nvSpPr>
        <dsp:cNvPr id="0" name=""/>
        <dsp:cNvSpPr/>
      </dsp:nvSpPr>
      <dsp:spPr>
        <a:xfrm>
          <a:off x="0" y="2887746"/>
          <a:ext cx="4211240" cy="875160"/>
        </a:xfrm>
        <a:prstGeom prst="round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4- Making System valid and verified</a:t>
          </a:r>
          <a:endParaRPr lang="en-US" sz="2200" kern="1200"/>
        </a:p>
      </dsp:txBody>
      <dsp:txXfrm>
        <a:off x="42722" y="2930468"/>
        <a:ext cx="4125796" cy="789716"/>
      </dsp:txXfrm>
    </dsp:sp>
    <dsp:sp modelId="{2DBD9AF9-7EDF-4F18-A70D-FA580B762E61}">
      <dsp:nvSpPr>
        <dsp:cNvPr id="0" name=""/>
        <dsp:cNvSpPr/>
      </dsp:nvSpPr>
      <dsp:spPr>
        <a:xfrm>
          <a:off x="0" y="3826266"/>
          <a:ext cx="4211240" cy="87516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5- Improve Quality</a:t>
          </a:r>
          <a:endParaRPr lang="en-US" sz="2200" kern="1200"/>
        </a:p>
      </dsp:txBody>
      <dsp:txXfrm>
        <a:off x="42722" y="3868988"/>
        <a:ext cx="4125796" cy="789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91EC9-1BAC-4075-BE25-EC51723C3FF0}">
      <dsp:nvSpPr>
        <dsp:cNvPr id="0" name=""/>
        <dsp:cNvSpPr/>
      </dsp:nvSpPr>
      <dsp:spPr>
        <a:xfrm>
          <a:off x="0" y="37266"/>
          <a:ext cx="4211240" cy="22674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b="0" i="0" kern="1200"/>
            <a:t>Project scope</a:t>
          </a:r>
          <a:endParaRPr lang="en-US" sz="5700" kern="1200"/>
        </a:p>
      </dsp:txBody>
      <dsp:txXfrm>
        <a:off x="110688" y="147954"/>
        <a:ext cx="3989864" cy="2046084"/>
      </dsp:txXfrm>
    </dsp:sp>
    <dsp:sp modelId="{A54C92A7-2D3E-49A2-A8BC-07127E7C2114}">
      <dsp:nvSpPr>
        <dsp:cNvPr id="0" name=""/>
        <dsp:cNvSpPr/>
      </dsp:nvSpPr>
      <dsp:spPr>
        <a:xfrm>
          <a:off x="0" y="2468886"/>
          <a:ext cx="4211240" cy="226746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b="0" i="0" kern="1200"/>
            <a:t>Target users</a:t>
          </a:r>
          <a:endParaRPr lang="en-US" sz="5700" kern="1200"/>
        </a:p>
      </dsp:txBody>
      <dsp:txXfrm>
        <a:off x="110688" y="2579574"/>
        <a:ext cx="3989864" cy="2046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B80B-6294-4D25-8674-ED20C320144C}">
      <dsp:nvSpPr>
        <dsp:cNvPr id="0" name=""/>
        <dsp:cNvSpPr/>
      </dsp:nvSpPr>
      <dsp:spPr>
        <a:xfrm>
          <a:off x="0" y="2881128"/>
          <a:ext cx="4211240" cy="189033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a:t>Goal:-Making a Para bank website valid and verified and reliable</a:t>
          </a:r>
          <a:endParaRPr lang="en-US" sz="2600" kern="1200"/>
        </a:p>
      </dsp:txBody>
      <dsp:txXfrm>
        <a:off x="0" y="2881128"/>
        <a:ext cx="4211240" cy="1890332"/>
      </dsp:txXfrm>
    </dsp:sp>
    <dsp:sp modelId="{20D3FB67-C5DE-432A-8C80-2C90B8D8C203}">
      <dsp:nvSpPr>
        <dsp:cNvPr id="0" name=""/>
        <dsp:cNvSpPr/>
      </dsp:nvSpPr>
      <dsp:spPr>
        <a:xfrm rot="10800000">
          <a:off x="0" y="2152"/>
          <a:ext cx="4211240" cy="2907330"/>
        </a:xfrm>
        <a:prstGeom prst="upArrowCallou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baseline="0"/>
            <a:t>The project will cover the test scenarios , test cases , bug reports and documentation </a:t>
          </a:r>
          <a:endParaRPr lang="en-US" sz="2600" kern="1200"/>
        </a:p>
      </dsp:txBody>
      <dsp:txXfrm rot="10800000">
        <a:off x="0" y="2152"/>
        <a:ext cx="4211240" cy="18890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0FBDD-6642-4F97-837F-B501829BDD2F}">
      <dsp:nvSpPr>
        <dsp:cNvPr id="0" name=""/>
        <dsp:cNvSpPr/>
      </dsp:nvSpPr>
      <dsp:spPr>
        <a:xfrm>
          <a:off x="150019" y="0"/>
          <a:ext cx="4572000" cy="4572000"/>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671F0B3-470E-4B79-941C-09EE1020BC6C}">
      <dsp:nvSpPr>
        <dsp:cNvPr id="0" name=""/>
        <dsp:cNvSpPr/>
      </dsp:nvSpPr>
      <dsp:spPr>
        <a:xfrm>
          <a:off x="584359" y="434340"/>
          <a:ext cx="1783080" cy="178308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Primary Users :</a:t>
          </a:r>
        </a:p>
      </dsp:txBody>
      <dsp:txXfrm>
        <a:off x="671402" y="521383"/>
        <a:ext cx="1608994" cy="1608994"/>
      </dsp:txXfrm>
    </dsp:sp>
    <dsp:sp modelId="{AF6DDD4D-42A7-4B83-A72A-2DA4FEA70197}">
      <dsp:nvSpPr>
        <dsp:cNvPr id="0" name=""/>
        <dsp:cNvSpPr/>
      </dsp:nvSpPr>
      <dsp:spPr>
        <a:xfrm>
          <a:off x="2504599" y="434340"/>
          <a:ext cx="1783080" cy="178308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Depositors :-whom will save their money in the bank</a:t>
          </a:r>
        </a:p>
      </dsp:txBody>
      <dsp:txXfrm>
        <a:off x="2591642" y="521383"/>
        <a:ext cx="1608994" cy="1608994"/>
      </dsp:txXfrm>
    </dsp:sp>
    <dsp:sp modelId="{3CA0B781-0FF3-44ED-827B-082014BF723F}">
      <dsp:nvSpPr>
        <dsp:cNvPr id="0" name=""/>
        <dsp:cNvSpPr/>
      </dsp:nvSpPr>
      <dsp:spPr>
        <a:xfrm>
          <a:off x="584359" y="2354580"/>
          <a:ext cx="1783080" cy="178308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Lenders :- whom will lends from they bank</a:t>
          </a:r>
        </a:p>
      </dsp:txBody>
      <dsp:txXfrm>
        <a:off x="671402" y="2441623"/>
        <a:ext cx="1608994" cy="1608994"/>
      </dsp:txXfrm>
    </dsp:sp>
    <dsp:sp modelId="{0145F81E-2033-45DD-B96D-DF79B66806E7}">
      <dsp:nvSpPr>
        <dsp:cNvPr id="0" name=""/>
        <dsp:cNvSpPr/>
      </dsp:nvSpPr>
      <dsp:spPr>
        <a:xfrm>
          <a:off x="2504599" y="2354580"/>
          <a:ext cx="1783080" cy="178308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Normal people:- whom will send or receive money throw the bank</a:t>
          </a:r>
        </a:p>
      </dsp:txBody>
      <dsp:txXfrm>
        <a:off x="2591642" y="2441623"/>
        <a:ext cx="1608994" cy="16089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193AC-9C2E-449C-98DD-F633F68FC193}">
      <dsp:nvSpPr>
        <dsp:cNvPr id="0" name=""/>
        <dsp:cNvSpPr/>
      </dsp:nvSpPr>
      <dsp:spPr>
        <a:xfrm>
          <a:off x="0" y="3729"/>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497D9D-607F-4195-84A4-21968E9DFC4D}">
      <dsp:nvSpPr>
        <dsp:cNvPr id="0" name=""/>
        <dsp:cNvSpPr/>
      </dsp:nvSpPr>
      <dsp:spPr>
        <a:xfrm>
          <a:off x="240293" y="182460"/>
          <a:ext cx="436897" cy="436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19EA8F-ABCC-4D1C-B0CD-5C9C4AE5353B}">
      <dsp:nvSpPr>
        <dsp:cNvPr id="0" name=""/>
        <dsp:cNvSpPr/>
      </dsp:nvSpPr>
      <dsp:spPr>
        <a:xfrm>
          <a:off x="917484" y="3729"/>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dirty="0"/>
            <a:t>Methodology used (Waterfall)</a:t>
          </a:r>
        </a:p>
      </dsp:txBody>
      <dsp:txXfrm>
        <a:off x="917484" y="3729"/>
        <a:ext cx="3293755" cy="794359"/>
      </dsp:txXfrm>
    </dsp:sp>
    <dsp:sp modelId="{379A02BD-39A5-4982-B266-2E760278A40E}">
      <dsp:nvSpPr>
        <dsp:cNvPr id="0" name=""/>
        <dsp:cNvSpPr/>
      </dsp:nvSpPr>
      <dsp:spPr>
        <a:xfrm>
          <a:off x="0" y="996678"/>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C325A-FA24-4E8B-9379-AFE63839CA80}">
      <dsp:nvSpPr>
        <dsp:cNvPr id="0" name=""/>
        <dsp:cNvSpPr/>
      </dsp:nvSpPr>
      <dsp:spPr>
        <a:xfrm>
          <a:off x="240293" y="1175408"/>
          <a:ext cx="436897" cy="436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9F3540-3DD6-4AF3-B0A1-DC1A61BC734F}">
      <dsp:nvSpPr>
        <dsp:cNvPr id="0" name=""/>
        <dsp:cNvSpPr/>
      </dsp:nvSpPr>
      <dsp:spPr>
        <a:xfrm>
          <a:off x="917484" y="996678"/>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Sequential phases from analysis to testing to maintenance </a:t>
          </a:r>
        </a:p>
      </dsp:txBody>
      <dsp:txXfrm>
        <a:off x="917484" y="996678"/>
        <a:ext cx="3293755" cy="794359"/>
      </dsp:txXfrm>
    </dsp:sp>
    <dsp:sp modelId="{E227C374-98B9-418D-84B8-3297377FB96F}">
      <dsp:nvSpPr>
        <dsp:cNvPr id="0" name=""/>
        <dsp:cNvSpPr/>
      </dsp:nvSpPr>
      <dsp:spPr>
        <a:xfrm>
          <a:off x="0" y="1989626"/>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A5824-821D-419E-8385-22176253E926}">
      <dsp:nvSpPr>
        <dsp:cNvPr id="0" name=""/>
        <dsp:cNvSpPr/>
      </dsp:nvSpPr>
      <dsp:spPr>
        <a:xfrm>
          <a:off x="240293" y="2168357"/>
          <a:ext cx="436897" cy="436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636302-80A1-452A-8B87-BC4DB1210991}">
      <dsp:nvSpPr>
        <dsp:cNvPr id="0" name=""/>
        <dsp:cNvSpPr/>
      </dsp:nvSpPr>
      <dsp:spPr>
        <a:xfrm>
          <a:off x="917484" y="1989626"/>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Requirement gathering &amp; analysis -&gt;1 week</a:t>
          </a:r>
        </a:p>
      </dsp:txBody>
      <dsp:txXfrm>
        <a:off x="917484" y="1989626"/>
        <a:ext cx="3293755" cy="794359"/>
      </dsp:txXfrm>
    </dsp:sp>
    <dsp:sp modelId="{74D651A8-5FBF-43B5-AD76-0B05091BBCBC}">
      <dsp:nvSpPr>
        <dsp:cNvPr id="0" name=""/>
        <dsp:cNvSpPr/>
      </dsp:nvSpPr>
      <dsp:spPr>
        <a:xfrm>
          <a:off x="0" y="2982575"/>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E3A14-4E24-4D04-935A-1127A1A3B171}">
      <dsp:nvSpPr>
        <dsp:cNvPr id="0" name=""/>
        <dsp:cNvSpPr/>
      </dsp:nvSpPr>
      <dsp:spPr>
        <a:xfrm>
          <a:off x="240293" y="3161306"/>
          <a:ext cx="436897" cy="436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43D380-4E4C-4182-B1AD-B2A8EA8C6276}">
      <dsp:nvSpPr>
        <dsp:cNvPr id="0" name=""/>
        <dsp:cNvSpPr/>
      </dsp:nvSpPr>
      <dsp:spPr>
        <a:xfrm>
          <a:off x="917484" y="2982575"/>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Design &amp; implementation-&gt;4 weeks</a:t>
          </a:r>
        </a:p>
      </dsp:txBody>
      <dsp:txXfrm>
        <a:off x="917484" y="2982575"/>
        <a:ext cx="3293755" cy="794359"/>
      </dsp:txXfrm>
    </dsp:sp>
    <dsp:sp modelId="{9C798AF0-568B-458F-B3FD-E9D1D76F225D}">
      <dsp:nvSpPr>
        <dsp:cNvPr id="0" name=""/>
        <dsp:cNvSpPr/>
      </dsp:nvSpPr>
      <dsp:spPr>
        <a:xfrm>
          <a:off x="0" y="3975524"/>
          <a:ext cx="4211240"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DC8FB-A8E5-4112-9A43-9F0ACFB6CBF3}">
      <dsp:nvSpPr>
        <dsp:cNvPr id="0" name=""/>
        <dsp:cNvSpPr/>
      </dsp:nvSpPr>
      <dsp:spPr>
        <a:xfrm>
          <a:off x="240293" y="4154255"/>
          <a:ext cx="436897" cy="4368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E46075-A9EE-44BC-A991-AC37E2E89634}">
      <dsp:nvSpPr>
        <dsp:cNvPr id="0" name=""/>
        <dsp:cNvSpPr/>
      </dsp:nvSpPr>
      <dsp:spPr>
        <a:xfrm>
          <a:off x="917484" y="3975524"/>
          <a:ext cx="3293755"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711200">
            <a:lnSpc>
              <a:spcPct val="90000"/>
            </a:lnSpc>
            <a:spcBef>
              <a:spcPct val="0"/>
            </a:spcBef>
            <a:spcAft>
              <a:spcPct val="35000"/>
            </a:spcAft>
            <a:buNone/>
          </a:pPr>
          <a:r>
            <a:rPr lang="en-US" sz="1600" kern="1200"/>
            <a:t>Testing &amp; finishing project -&gt; 3 weeks</a:t>
          </a:r>
        </a:p>
      </dsp:txBody>
      <dsp:txXfrm>
        <a:off x="917484" y="3975524"/>
        <a:ext cx="3293755" cy="7943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C4833-70A6-4CE4-9C40-1C2ECBD0CE44}">
      <dsp:nvSpPr>
        <dsp:cNvPr id="0" name=""/>
        <dsp:cNvSpPr/>
      </dsp:nvSpPr>
      <dsp:spPr>
        <a:xfrm>
          <a:off x="0" y="9906"/>
          <a:ext cx="4211240" cy="15116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Testing strategies </a:t>
          </a:r>
          <a:endParaRPr lang="en-US" sz="3800" kern="1200"/>
        </a:p>
      </dsp:txBody>
      <dsp:txXfrm>
        <a:off x="73792" y="83698"/>
        <a:ext cx="4063656" cy="1364056"/>
      </dsp:txXfrm>
    </dsp:sp>
    <dsp:sp modelId="{D5610C3F-5BB5-4B8E-AC06-9B8235DBCA44}">
      <dsp:nvSpPr>
        <dsp:cNvPr id="0" name=""/>
        <dsp:cNvSpPr/>
      </dsp:nvSpPr>
      <dsp:spPr>
        <a:xfrm>
          <a:off x="0" y="1630986"/>
          <a:ext cx="4211240" cy="1511640"/>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Bugs identified and resolved</a:t>
          </a:r>
          <a:endParaRPr lang="en-US" sz="3800" kern="1200"/>
        </a:p>
      </dsp:txBody>
      <dsp:txXfrm>
        <a:off x="73792" y="1704778"/>
        <a:ext cx="4063656" cy="1364056"/>
      </dsp:txXfrm>
    </dsp:sp>
    <dsp:sp modelId="{67E18778-9A12-45B2-B688-C2DBFABBED39}">
      <dsp:nvSpPr>
        <dsp:cNvPr id="0" name=""/>
        <dsp:cNvSpPr/>
      </dsp:nvSpPr>
      <dsp:spPr>
        <a:xfrm>
          <a:off x="0" y="3252066"/>
          <a:ext cx="4211240" cy="151164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Results of testing phase</a:t>
          </a:r>
          <a:endParaRPr lang="en-US" sz="3800" kern="1200"/>
        </a:p>
      </dsp:txBody>
      <dsp:txXfrm>
        <a:off x="73792" y="3325858"/>
        <a:ext cx="4063656" cy="13640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5500D-09F7-459E-BD2A-FB316295D3D8}">
      <dsp:nvSpPr>
        <dsp:cNvPr id="0" name=""/>
        <dsp:cNvSpPr/>
      </dsp:nvSpPr>
      <dsp:spPr>
        <a:xfrm>
          <a:off x="0" y="775712"/>
          <a:ext cx="4211240" cy="1432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45BED-B199-40F1-AC27-979E42924827}">
      <dsp:nvSpPr>
        <dsp:cNvPr id="0" name=""/>
        <dsp:cNvSpPr/>
      </dsp:nvSpPr>
      <dsp:spPr>
        <a:xfrm>
          <a:off x="433205" y="1097930"/>
          <a:ext cx="787646" cy="7876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1B69E-1C3C-4A11-A378-3954DE973CA9}">
      <dsp:nvSpPr>
        <dsp:cNvPr id="0" name=""/>
        <dsp:cNvSpPr/>
      </dsp:nvSpPr>
      <dsp:spPr>
        <a:xfrm>
          <a:off x="1654056" y="775712"/>
          <a:ext cx="2557183"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889000">
            <a:lnSpc>
              <a:spcPct val="90000"/>
            </a:lnSpc>
            <a:spcBef>
              <a:spcPct val="0"/>
            </a:spcBef>
            <a:spcAft>
              <a:spcPct val="35000"/>
            </a:spcAft>
            <a:buNone/>
          </a:pPr>
          <a:r>
            <a:rPr lang="en-US" sz="2000" b="0" i="0" kern="1200"/>
            <a:t>Manual testing:- testing system using google sheet</a:t>
          </a:r>
          <a:endParaRPr lang="en-US" sz="2000" kern="1200"/>
        </a:p>
      </dsp:txBody>
      <dsp:txXfrm>
        <a:off x="1654056" y="775712"/>
        <a:ext cx="2557183" cy="1432083"/>
      </dsp:txXfrm>
    </dsp:sp>
    <dsp:sp modelId="{B14D6130-C2A4-41E7-B1CF-B75A956E5899}">
      <dsp:nvSpPr>
        <dsp:cNvPr id="0" name=""/>
        <dsp:cNvSpPr/>
      </dsp:nvSpPr>
      <dsp:spPr>
        <a:xfrm>
          <a:off x="0" y="2565816"/>
          <a:ext cx="4211240" cy="14320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29C99-F2F7-4644-AABD-645F41D44C79}">
      <dsp:nvSpPr>
        <dsp:cNvPr id="0" name=""/>
        <dsp:cNvSpPr/>
      </dsp:nvSpPr>
      <dsp:spPr>
        <a:xfrm>
          <a:off x="433205" y="2888035"/>
          <a:ext cx="787646" cy="7876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8C460F-5755-469E-8408-B3C9409600F3}">
      <dsp:nvSpPr>
        <dsp:cNvPr id="0" name=""/>
        <dsp:cNvSpPr/>
      </dsp:nvSpPr>
      <dsp:spPr>
        <a:xfrm>
          <a:off x="1654056" y="2565816"/>
          <a:ext cx="2557183"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889000">
            <a:lnSpc>
              <a:spcPct val="90000"/>
            </a:lnSpc>
            <a:spcBef>
              <a:spcPct val="0"/>
            </a:spcBef>
            <a:spcAft>
              <a:spcPct val="35000"/>
            </a:spcAft>
            <a:buNone/>
          </a:pPr>
          <a:r>
            <a:rPr lang="en-US" sz="2000" b="0" i="0" kern="1200"/>
            <a:t>Api testing:- using postman</a:t>
          </a:r>
          <a:endParaRPr lang="en-US" sz="2000" kern="1200"/>
        </a:p>
      </dsp:txBody>
      <dsp:txXfrm>
        <a:off x="1654056" y="2565816"/>
        <a:ext cx="2557183" cy="14320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741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863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52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5402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807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3060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3003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1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152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788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836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697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18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153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502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52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600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11/10/2024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592760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3470" y="295283"/>
            <a:ext cx="6620968" cy="3329581"/>
          </a:xfrm>
        </p:spPr>
        <p:txBody>
          <a:bodyPr/>
          <a:lstStyle/>
          <a:p>
            <a:r>
              <a:rPr dirty="0"/>
              <a:t>Graduation Project Presentation</a:t>
            </a:r>
          </a:p>
        </p:txBody>
      </p:sp>
      <p:sp>
        <p:nvSpPr>
          <p:cNvPr id="3" name="Subtitle 2"/>
          <p:cNvSpPr>
            <a:spLocks noGrp="1"/>
          </p:cNvSpPr>
          <p:nvPr>
            <p:ph type="subTitle" idx="1"/>
          </p:nvPr>
        </p:nvSpPr>
        <p:spPr>
          <a:xfrm>
            <a:off x="1010674" y="3673324"/>
            <a:ext cx="5826719" cy="2624286"/>
          </a:xfrm>
        </p:spPr>
        <p:txBody>
          <a:bodyPr>
            <a:normAutofit fontScale="77500" lnSpcReduction="20000"/>
          </a:bodyPr>
          <a:lstStyle/>
          <a:p>
            <a:pPr algn="l"/>
            <a:r>
              <a:rPr lang="en-US" dirty="0"/>
              <a:t>Students:</a:t>
            </a:r>
            <a:endParaRPr lang="en-US" sz="3600" b="0" i="0" u="none" strike="noStrike" baseline="0" dirty="0">
              <a:solidFill>
                <a:srgbClr val="000000"/>
              </a:solidFill>
              <a:latin typeface="Arial" panose="020B0604020202020204" pitchFamily="34" charset="0"/>
            </a:endParaRPr>
          </a:p>
          <a:p>
            <a:pPr algn="l"/>
            <a:r>
              <a:rPr lang="en-US" dirty="0"/>
              <a:t>1- </a:t>
            </a:r>
            <a:r>
              <a:rPr lang="en-US" dirty="0" err="1"/>
              <a:t>Alyeldin</a:t>
            </a:r>
            <a:r>
              <a:rPr lang="en-US" dirty="0"/>
              <a:t> </a:t>
            </a:r>
            <a:r>
              <a:rPr lang="en-US" dirty="0" err="1"/>
              <a:t>Yacer</a:t>
            </a:r>
            <a:r>
              <a:rPr lang="en-US" dirty="0"/>
              <a:t> </a:t>
            </a:r>
            <a:r>
              <a:rPr lang="en-US" dirty="0" err="1"/>
              <a:t>Shimi</a:t>
            </a:r>
            <a:r>
              <a:rPr lang="en-US" dirty="0"/>
              <a:t> </a:t>
            </a:r>
          </a:p>
          <a:p>
            <a:pPr algn="l"/>
            <a:r>
              <a:rPr lang="en-US" dirty="0"/>
              <a:t> 2- Ahmed </a:t>
            </a:r>
            <a:r>
              <a:rPr lang="en-US" dirty="0" err="1"/>
              <a:t>Abdelmotelb</a:t>
            </a:r>
            <a:r>
              <a:rPr lang="en-US" dirty="0"/>
              <a:t> Ali </a:t>
            </a:r>
            <a:r>
              <a:rPr lang="en-US" dirty="0" err="1"/>
              <a:t>Abdelmotelb</a:t>
            </a:r>
            <a:r>
              <a:rPr lang="en-US" dirty="0"/>
              <a:t> </a:t>
            </a:r>
          </a:p>
          <a:p>
            <a:pPr algn="l"/>
            <a:r>
              <a:rPr lang="en-US" dirty="0"/>
              <a:t> 3- Mohamed Osama Mostafa </a:t>
            </a:r>
          </a:p>
          <a:p>
            <a:pPr algn="l"/>
            <a:r>
              <a:rPr lang="en-US" dirty="0"/>
              <a:t> </a:t>
            </a:r>
            <a:r>
              <a:rPr lang="en-US"/>
              <a:t>4- George Magdy</a:t>
            </a:r>
            <a:endParaRPr lang="en-US" dirty="0"/>
          </a:p>
          <a:p>
            <a:pPr algn="l"/>
            <a:r>
              <a:rPr lang="en-US" dirty="0"/>
              <a:t> 5- Mostafa Islam Mostafa </a:t>
            </a:r>
          </a:p>
          <a:p>
            <a:pPr algn="l"/>
            <a:r>
              <a:rPr dirty="0"/>
              <a:t>Track: </a:t>
            </a:r>
            <a:r>
              <a:rPr lang="en-US" dirty="0"/>
              <a:t>Software Tester</a:t>
            </a:r>
            <a:endParaRPr dirty="0"/>
          </a:p>
          <a:p>
            <a:pPr algn="l"/>
            <a:r>
              <a:rPr dirty="0"/>
              <a:t>Supervisor Name</a:t>
            </a:r>
            <a:r>
              <a:rPr lang="en-US" dirty="0"/>
              <a:t>: George </a:t>
            </a:r>
            <a:r>
              <a:rPr lang="en-US" dirty="0" err="1"/>
              <a:t>Nafady</a:t>
            </a:r>
            <a:endParaRPr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2600">
                <a:solidFill>
                  <a:srgbClr val="F2F2F2"/>
                </a:solidFill>
              </a:rPr>
              <a:t>Development Process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4DF49CC-5003-27BD-25E3-FD2BE82F8347}"/>
              </a:ext>
            </a:extLst>
          </p:cNvPr>
          <p:cNvGraphicFramePr>
            <a:graphicFrameLocks noGrp="1"/>
          </p:cNvGraphicFramePr>
          <p:nvPr>
            <p:ph idx="1"/>
            <p:extLst>
              <p:ext uri="{D42A27DB-BD31-4B8C-83A1-F6EECF244321}">
                <p14:modId xmlns:p14="http://schemas.microsoft.com/office/powerpoint/2010/main" val="1669419159"/>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a:solidFill>
                  <a:srgbClr val="F2F2F2"/>
                </a:solidFill>
              </a:rPr>
              <a:t>Testing</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1BDD1B1-1ED0-419F-41DE-4352F1E29864}"/>
              </a:ext>
            </a:extLst>
          </p:cNvPr>
          <p:cNvGraphicFramePr>
            <a:graphicFrameLocks noGrp="1"/>
          </p:cNvGraphicFramePr>
          <p:nvPr>
            <p:ph idx="1"/>
            <p:extLst>
              <p:ext uri="{D42A27DB-BD31-4B8C-83A1-F6EECF244321}">
                <p14:modId xmlns:p14="http://schemas.microsoft.com/office/powerpoint/2010/main" val="1092242126"/>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AD2A8-68FB-630F-5BAF-CCD0AF12FE83}"/>
              </a:ext>
            </a:extLst>
          </p:cNvPr>
          <p:cNvSpPr>
            <a:spLocks noGrp="1"/>
          </p:cNvSpPr>
          <p:nvPr>
            <p:ph type="title"/>
          </p:nvPr>
        </p:nvSpPr>
        <p:spPr>
          <a:xfrm>
            <a:off x="486696" y="1063417"/>
            <a:ext cx="2629122" cy="4675396"/>
          </a:xfrm>
        </p:spPr>
        <p:txBody>
          <a:bodyPr anchor="ctr">
            <a:normAutofit/>
          </a:bodyPr>
          <a:lstStyle/>
          <a:p>
            <a:r>
              <a:rPr lang="en-US" sz="3900">
                <a:solidFill>
                  <a:srgbClr val="F2F2F2"/>
                </a:solidFill>
              </a:rPr>
              <a:t>Testing strategies </a:t>
            </a:r>
            <a:br>
              <a:rPr lang="en-US" sz="3900">
                <a:solidFill>
                  <a:srgbClr val="F2F2F2"/>
                </a:solidFill>
              </a:rPr>
            </a:br>
            <a:endParaRPr lang="en-US" sz="3900">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3D8EDB6-3047-1533-E7CE-CD8932281113}"/>
              </a:ext>
            </a:extLst>
          </p:cNvPr>
          <p:cNvGraphicFramePr>
            <a:graphicFrameLocks noGrp="1"/>
          </p:cNvGraphicFramePr>
          <p:nvPr>
            <p:ph idx="1"/>
            <p:extLst>
              <p:ext uri="{D42A27DB-BD31-4B8C-83A1-F6EECF244321}">
                <p14:modId xmlns:p14="http://schemas.microsoft.com/office/powerpoint/2010/main" val="3816134534"/>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5210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CDC65-6945-E318-9F1E-A325D594979D}"/>
              </a:ext>
            </a:extLst>
          </p:cNvPr>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rPr>
              <a:t>Bugs identified and resolved</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7374A736-B579-95D3-91D1-35F4BB84143E}"/>
              </a:ext>
            </a:extLst>
          </p:cNvPr>
          <p:cNvSpPr>
            <a:spLocks noGrp="1"/>
          </p:cNvSpPr>
          <p:nvPr>
            <p:ph idx="1"/>
          </p:nvPr>
        </p:nvSpPr>
        <p:spPr>
          <a:xfrm>
            <a:off x="486697" y="2438400"/>
            <a:ext cx="4641142" cy="3785419"/>
          </a:xfrm>
        </p:spPr>
        <p:txBody>
          <a:bodyPr>
            <a:normAutofit/>
          </a:bodyPr>
          <a:lstStyle/>
          <a:p>
            <a:r>
              <a:rPr lang="en-US">
                <a:solidFill>
                  <a:srgbClr val="FFFFFF"/>
                </a:solidFill>
              </a:rPr>
              <a:t>Bugs identified and tracking in report in google sheet</a:t>
            </a:r>
          </a:p>
          <a:p>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3" name="Picture 12" descr="Magnifying glass showing decling performance">
            <a:extLst>
              <a:ext uri="{FF2B5EF4-FFF2-40B4-BE49-F238E27FC236}">
                <a16:creationId xmlns:a16="http://schemas.microsoft.com/office/drawing/2014/main" id="{1529866B-A1F9-6C96-4C0B-DE04AB409B75}"/>
              </a:ext>
            </a:extLst>
          </p:cNvPr>
          <p:cNvPicPr>
            <a:picLocks noChangeAspect="1"/>
          </p:cNvPicPr>
          <p:nvPr/>
        </p:nvPicPr>
        <p:blipFill>
          <a:blip r:embed="rId3"/>
          <a:srcRect l="16603" r="47166"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14441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A0372-AB78-9615-0A02-4B932007DABC}"/>
              </a:ext>
            </a:extLst>
          </p:cNvPr>
          <p:cNvSpPr>
            <a:spLocks noGrp="1"/>
          </p:cNvSpPr>
          <p:nvPr>
            <p:ph type="title"/>
          </p:nvPr>
        </p:nvSpPr>
        <p:spPr>
          <a:xfrm>
            <a:off x="486696" y="1063417"/>
            <a:ext cx="2629122" cy="4675396"/>
          </a:xfrm>
        </p:spPr>
        <p:txBody>
          <a:bodyPr anchor="ctr">
            <a:normAutofit/>
          </a:bodyPr>
          <a:lstStyle/>
          <a:p>
            <a:r>
              <a:rPr lang="en-US">
                <a:solidFill>
                  <a:srgbClr val="F2F2F2"/>
                </a:solidFill>
              </a:rPr>
              <a:t>Results of testing phase</a:t>
            </a:r>
            <a:br>
              <a:rPr lang="en-US">
                <a:solidFill>
                  <a:srgbClr val="F2F2F2"/>
                </a:solidFill>
              </a:rPr>
            </a:br>
            <a:endParaRPr lang="en-US">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595F169-5325-CD9A-F1B1-58625453FA9D}"/>
              </a:ext>
            </a:extLst>
          </p:cNvPr>
          <p:cNvGraphicFramePr>
            <a:graphicFrameLocks noGrp="1"/>
          </p:cNvGraphicFramePr>
          <p:nvPr>
            <p:ph idx="1"/>
            <p:extLst>
              <p:ext uri="{D42A27DB-BD31-4B8C-83A1-F6EECF244321}">
                <p14:modId xmlns:p14="http://schemas.microsoft.com/office/powerpoint/2010/main" val="914568833"/>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53236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Challenges and Solutions</a:t>
            </a:r>
          </a:p>
        </p:txBody>
      </p:sp>
      <p:sp>
        <p:nvSpPr>
          <p:cNvPr id="25" name="Content Placeholder 2"/>
          <p:cNvSpPr>
            <a:spLocks noGrp="1"/>
          </p:cNvSpPr>
          <p:nvPr>
            <p:ph idx="1"/>
          </p:nvPr>
        </p:nvSpPr>
        <p:spPr>
          <a:xfrm>
            <a:off x="3903081" y="1645920"/>
            <a:ext cx="4439628" cy="4470821"/>
          </a:xfrm>
        </p:spPr>
        <p:txBody>
          <a:bodyPr>
            <a:normAutofit/>
          </a:bodyPr>
          <a:lstStyle/>
          <a:p>
            <a:pPr>
              <a:lnSpc>
                <a:spcPct val="90000"/>
              </a:lnSpc>
            </a:pPr>
            <a:r>
              <a:rPr sz="1700"/>
              <a:t>Challenges encountered</a:t>
            </a:r>
            <a:r>
              <a:rPr lang="en-US" sz="1700"/>
              <a:t>:-</a:t>
            </a:r>
          </a:p>
          <a:p>
            <a:pPr marL="0" indent="0">
              <a:lnSpc>
                <a:spcPct val="90000"/>
              </a:lnSpc>
              <a:buNone/>
            </a:pPr>
            <a:r>
              <a:rPr lang="en-US" sz="1700"/>
              <a:t>The website server is go down times and times</a:t>
            </a:r>
          </a:p>
          <a:p>
            <a:pPr marL="0" indent="0">
              <a:lnSpc>
                <a:spcPct val="90000"/>
              </a:lnSpc>
              <a:buNone/>
            </a:pPr>
            <a:r>
              <a:rPr lang="en-US" sz="1700"/>
              <a:t>Difficulty in writing test cases</a:t>
            </a:r>
            <a:endParaRPr sz="1700"/>
          </a:p>
          <a:p>
            <a:pPr>
              <a:lnSpc>
                <a:spcPct val="90000"/>
              </a:lnSpc>
            </a:pPr>
            <a:r>
              <a:rPr sz="1700"/>
              <a:t>Solutions implemented</a:t>
            </a:r>
            <a:r>
              <a:rPr lang="en-US" sz="1700"/>
              <a:t>:-</a:t>
            </a:r>
          </a:p>
          <a:p>
            <a:pPr marL="0" indent="0">
              <a:lnSpc>
                <a:spcPct val="90000"/>
              </a:lnSpc>
              <a:buNone/>
            </a:pPr>
            <a:r>
              <a:rPr lang="en-US" sz="1700"/>
              <a:t>Tested every component all alone</a:t>
            </a:r>
          </a:p>
          <a:p>
            <a:pPr marL="0" indent="0">
              <a:lnSpc>
                <a:spcPct val="90000"/>
              </a:lnSpc>
              <a:buNone/>
            </a:pPr>
            <a:r>
              <a:rPr lang="en-US" sz="1700"/>
              <a:t>Choose the best time when server works</a:t>
            </a:r>
            <a:endParaRPr sz="1700"/>
          </a:p>
          <a:p>
            <a:pPr>
              <a:lnSpc>
                <a:spcPct val="90000"/>
              </a:lnSpc>
            </a:pPr>
            <a:r>
              <a:rPr sz="1700"/>
              <a:t>Lessons learned</a:t>
            </a:r>
            <a:r>
              <a:rPr lang="en-US" sz="1700"/>
              <a:t>:-</a:t>
            </a:r>
          </a:p>
          <a:p>
            <a:pPr marL="0" indent="0">
              <a:lnSpc>
                <a:spcPct val="90000"/>
              </a:lnSpc>
              <a:buNone/>
            </a:pPr>
            <a:r>
              <a:rPr lang="en-US" sz="1700"/>
              <a:t>Early testing will help to avoid any unexpected problems</a:t>
            </a:r>
          </a:p>
          <a:p>
            <a:pPr marL="0" indent="0">
              <a:lnSpc>
                <a:spcPct val="90000"/>
              </a:lnSpc>
              <a:buNone/>
            </a:pPr>
            <a:r>
              <a:rPr lang="en-US" sz="1700"/>
              <a:t>How to treat with server when it go down times and times</a:t>
            </a:r>
            <a:endParaRPr sz="170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Outcome</a:t>
            </a:r>
            <a:endParaRPr lang="en-US" dirty="0"/>
          </a:p>
        </p:txBody>
      </p:sp>
      <p:graphicFrame>
        <p:nvGraphicFramePr>
          <p:cNvPr id="7" name="Content Placeholder 2">
            <a:extLst>
              <a:ext uri="{FF2B5EF4-FFF2-40B4-BE49-F238E27FC236}">
                <a16:creationId xmlns:a16="http://schemas.microsoft.com/office/drawing/2014/main" id="{CDA9D1ED-83CB-5BAE-81A4-FD2384ACD40F}"/>
              </a:ext>
            </a:extLst>
          </p:cNvPr>
          <p:cNvGraphicFramePr>
            <a:graphicFrameLocks noGrp="1"/>
          </p:cNvGraphicFramePr>
          <p:nvPr>
            <p:ph idx="1"/>
          </p:nvPr>
        </p:nvGraphicFramePr>
        <p:xfrm>
          <a:off x="827700" y="2052925"/>
          <a:ext cx="6711654"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489857" y="1645920"/>
            <a:ext cx="2642159" cy="4470821"/>
          </a:xfrm>
        </p:spPr>
        <p:txBody>
          <a:bodyPr>
            <a:normAutofit/>
          </a:bodyPr>
          <a:lstStyle/>
          <a:p>
            <a:pPr algn="r"/>
            <a:r>
              <a:rPr lang="en-US" sz="1700">
                <a:solidFill>
                  <a:srgbClr val="FFFFFF"/>
                </a:solidFill>
              </a:rPr>
              <a:t>Future Work/Improvements</a:t>
            </a:r>
          </a:p>
        </p:txBody>
      </p:sp>
      <p:sp>
        <p:nvSpPr>
          <p:cNvPr id="3" name="Content Placeholder 2"/>
          <p:cNvSpPr>
            <a:spLocks noGrp="1"/>
          </p:cNvSpPr>
          <p:nvPr>
            <p:ph idx="1"/>
          </p:nvPr>
        </p:nvSpPr>
        <p:spPr>
          <a:xfrm>
            <a:off x="3903081" y="1645920"/>
            <a:ext cx="4439628" cy="4470821"/>
          </a:xfrm>
        </p:spPr>
        <p:txBody>
          <a:bodyPr>
            <a:normAutofit/>
          </a:bodyPr>
          <a:lstStyle/>
          <a:p>
            <a:r>
              <a:rPr lang="en-US"/>
              <a:t>Making automation testing using jira or selenium</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63" name="Picture 6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64" name="Oval 6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5" name="Picture 6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66" name="Picture 6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67" name="Rectangle 6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68" name="Rectangle 67">
            <a:extLst>
              <a:ext uri="{FF2B5EF4-FFF2-40B4-BE49-F238E27FC236}">
                <a16:creationId xmlns:a16="http://schemas.microsoft.com/office/drawing/2014/main" id="{F21B5EDC-5485-4264-891C-5B291E539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9" name="Freeform 36">
            <a:extLst>
              <a:ext uri="{FF2B5EF4-FFF2-40B4-BE49-F238E27FC236}">
                <a16:creationId xmlns:a16="http://schemas.microsoft.com/office/drawing/2014/main" id="{E7ADA758-6D6A-4E4E-88F7-1B5038A0E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867"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p>
        </p:txBody>
      </p:sp>
      <p:sp>
        <p:nvSpPr>
          <p:cNvPr id="70" name="Freeform: Shape 69">
            <a:extLst>
              <a:ext uri="{FF2B5EF4-FFF2-40B4-BE49-F238E27FC236}">
                <a16:creationId xmlns:a16="http://schemas.microsoft.com/office/drawing/2014/main" id="{96D7C53C-B0E3-427C-B58C-BBF279079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805532" y="805533"/>
            <a:ext cx="6858001" cy="5246939"/>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chemeClr val="tx1"/>
          </a:solidFill>
          <a:ln>
            <a:noFill/>
          </a:ln>
        </p:spPr>
        <p:txBody>
          <a:bodyPr/>
          <a:lstStyle/>
          <a:p>
            <a:endParaRPr lang="en-US"/>
          </a:p>
        </p:txBody>
      </p:sp>
      <p:sp>
        <p:nvSpPr>
          <p:cNvPr id="3" name="Content Placeholder 2"/>
          <p:cNvSpPr>
            <a:spLocks noGrp="1"/>
          </p:cNvSpPr>
          <p:nvPr>
            <p:ph idx="1"/>
          </p:nvPr>
        </p:nvSpPr>
        <p:spPr>
          <a:xfrm>
            <a:off x="5338916" y="1248697"/>
            <a:ext cx="3156154" cy="4360606"/>
          </a:xfrm>
        </p:spPr>
        <p:txBody>
          <a:bodyPr vert="horz" lIns="91440" tIns="45720" rIns="91440" bIns="45720" rtlCol="0" anchor="ctr">
            <a:normAutofit/>
          </a:bodyPr>
          <a:lstStyle/>
          <a:p>
            <a:pPr marL="0" indent="0" defTabSz="457200">
              <a:buNone/>
            </a:pPr>
            <a:r>
              <a:rPr lang="en-US" sz="2100" b="0" i="0" kern="1200" cap="all" dirty="0">
                <a:latin typeface="+mj-lt"/>
                <a:ea typeface="+mj-ea"/>
                <a:cs typeface="+mj-cs"/>
              </a:rPr>
              <a:t>Thank</a:t>
            </a:r>
            <a:r>
              <a:rPr lang="en-US" sz="2100" cap="all" dirty="0"/>
              <a:t>s</a:t>
            </a:r>
            <a:r>
              <a:rPr lang="en-US" sz="2100" b="0" i="0" kern="1200" cap="all" dirty="0">
                <a:latin typeface="+mj-lt"/>
                <a:ea typeface="+mj-ea"/>
                <a:cs typeface="+mj-cs"/>
              </a:rPr>
              <a:t> George </a:t>
            </a:r>
            <a:r>
              <a:rPr lang="en-US" sz="2100" b="0" i="0" kern="1200" cap="all" dirty="0" err="1">
                <a:latin typeface="+mj-lt"/>
                <a:ea typeface="+mj-ea"/>
                <a:cs typeface="+mj-cs"/>
              </a:rPr>
              <a:t>Nafady</a:t>
            </a:r>
            <a:r>
              <a:rPr lang="en-US" sz="2100" b="0" i="0" kern="1200" cap="all" dirty="0">
                <a:latin typeface="+mj-lt"/>
                <a:ea typeface="+mj-ea"/>
                <a:cs typeface="+mj-cs"/>
              </a:rPr>
              <a:t>, team members</a:t>
            </a:r>
          </a:p>
        </p:txBody>
      </p:sp>
      <p:sp>
        <p:nvSpPr>
          <p:cNvPr id="2" name="Title 1"/>
          <p:cNvSpPr>
            <a:spLocks noGrp="1"/>
          </p:cNvSpPr>
          <p:nvPr>
            <p:ph type="title"/>
          </p:nvPr>
        </p:nvSpPr>
        <p:spPr>
          <a:xfrm>
            <a:off x="553064" y="1248696"/>
            <a:ext cx="4216188" cy="4360606"/>
          </a:xfrm>
        </p:spPr>
        <p:txBody>
          <a:bodyPr vert="horz" lIns="91440" tIns="45720" rIns="91440" bIns="45720" rtlCol="0" anchor="ctr">
            <a:normAutofit/>
          </a:bodyPr>
          <a:lstStyle/>
          <a:p>
            <a:pPr defTabSz="457200"/>
            <a:r>
              <a:rPr lang="en-US" sz="5700" b="0" i="0" kern="1200" dirty="0">
                <a:solidFill>
                  <a:schemeClr val="bg1"/>
                </a:solidFill>
                <a:latin typeface="+mj-lt"/>
                <a:ea typeface="+mj-ea"/>
                <a:cs typeface="+mj-cs"/>
              </a:rPr>
              <a:t>Thanks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C032F-0C89-7DCA-6388-78AB051E3446}"/>
              </a:ext>
            </a:extLst>
          </p:cNvPr>
          <p:cNvSpPr>
            <a:spLocks noGrp="1"/>
          </p:cNvSpPr>
          <p:nvPr>
            <p:ph type="title"/>
          </p:nvPr>
        </p:nvSpPr>
        <p:spPr>
          <a:xfrm>
            <a:off x="486696" y="1063417"/>
            <a:ext cx="2629122" cy="4675396"/>
          </a:xfrm>
        </p:spPr>
        <p:txBody>
          <a:bodyPr anchor="ctr">
            <a:normAutofit/>
          </a:bodyPr>
          <a:lstStyle/>
          <a:p>
            <a:r>
              <a:rPr lang="en-US">
                <a:solidFill>
                  <a:srgbClr val="F2F2F2"/>
                </a:solidFill>
              </a:rPr>
              <a:t>outlines</a:t>
            </a:r>
          </a:p>
        </p:txBody>
      </p:sp>
      <p:sp>
        <p:nvSpPr>
          <p:cNvPr id="18" name="Rectangle 17">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1" name="Content Placeholder 2">
            <a:extLst>
              <a:ext uri="{FF2B5EF4-FFF2-40B4-BE49-F238E27FC236}">
                <a16:creationId xmlns:a16="http://schemas.microsoft.com/office/drawing/2014/main" id="{122F4730-549B-03E2-6BFE-EA9938FF7DE2}"/>
              </a:ext>
            </a:extLst>
          </p:cNvPr>
          <p:cNvGraphicFramePr>
            <a:graphicFrameLocks noGrp="1"/>
          </p:cNvGraphicFramePr>
          <p:nvPr>
            <p:ph idx="1"/>
            <p:extLst>
              <p:ext uri="{D42A27DB-BD31-4B8C-83A1-F6EECF244321}">
                <p14:modId xmlns:p14="http://schemas.microsoft.com/office/powerpoint/2010/main" val="26578458"/>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0495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2900">
                <a:solidFill>
                  <a:srgbClr val="F2F2F2"/>
                </a:solidFill>
              </a:rPr>
              <a:t>Introduction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B330A-7191-C981-8DB2-674F2C7127CB}"/>
              </a:ext>
            </a:extLst>
          </p:cNvPr>
          <p:cNvGraphicFramePr>
            <a:graphicFrameLocks noGrp="1"/>
          </p:cNvGraphicFramePr>
          <p:nvPr>
            <p:ph idx="1"/>
            <p:extLst>
              <p:ext uri="{D42A27DB-BD31-4B8C-83A1-F6EECF244321}">
                <p14:modId xmlns:p14="http://schemas.microsoft.com/office/powerpoint/2010/main" val="571864891"/>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F78D4-7F9B-779A-5605-F0FC739458E8}"/>
              </a:ext>
            </a:extLst>
          </p:cNvPr>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rPr>
              <a:t>Overview of the project</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324FE13E-5895-B768-A943-A1ED4ABF5356}"/>
              </a:ext>
            </a:extLst>
          </p:cNvPr>
          <p:cNvSpPr>
            <a:spLocks noGrp="1"/>
          </p:cNvSpPr>
          <p:nvPr>
            <p:ph idx="1"/>
          </p:nvPr>
        </p:nvSpPr>
        <p:spPr>
          <a:xfrm>
            <a:off x="486697" y="2438400"/>
            <a:ext cx="4641142" cy="3785419"/>
          </a:xfrm>
        </p:spPr>
        <p:txBody>
          <a:bodyPr>
            <a:normAutofit/>
          </a:bodyPr>
          <a:lstStyle/>
          <a:p>
            <a:r>
              <a:rPr lang="en-US" b="0" i="0" u="none" strike="noStrike" baseline="0">
                <a:solidFill>
                  <a:srgbClr val="FFFFFF"/>
                </a:solidFill>
                <a:latin typeface="Calibri" panose="020F0502020204030204" pitchFamily="34" charset="0"/>
              </a:rPr>
              <a:t>Testing website functions as intended, providing a seamless, secure, and reliable experience for users across various devices and browsers. It helps identify bugs, usability issues, performance bottlenecks, and security vulnerabilities before the website is launched or updated. </a:t>
            </a:r>
          </a:p>
          <a:p>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A4B2FFB9-217D-3808-8229-51817E5D278C}"/>
              </a:ext>
            </a:extLst>
          </p:cNvPr>
          <p:cNvPicPr>
            <a:picLocks noChangeAspect="1"/>
          </p:cNvPicPr>
          <p:nvPr/>
        </p:nvPicPr>
        <p:blipFill>
          <a:blip r:embed="rId3"/>
          <a:srcRect l="11998" r="51770"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87205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FA448-2CB3-6098-508F-6A737AFE76B4}"/>
              </a:ext>
            </a:extLst>
          </p:cNvPr>
          <p:cNvSpPr>
            <a:spLocks noGrp="1"/>
          </p:cNvSpPr>
          <p:nvPr>
            <p:ph type="title"/>
          </p:nvPr>
        </p:nvSpPr>
        <p:spPr>
          <a:xfrm>
            <a:off x="486697" y="629266"/>
            <a:ext cx="4641143" cy="1622321"/>
          </a:xfrm>
        </p:spPr>
        <p:txBody>
          <a:bodyPr>
            <a:normAutofit/>
          </a:bodyPr>
          <a:lstStyle/>
          <a:p>
            <a:pPr>
              <a:lnSpc>
                <a:spcPct val="90000"/>
              </a:lnSpc>
            </a:pPr>
            <a:r>
              <a:rPr lang="en-US" sz="3600">
                <a:solidFill>
                  <a:srgbClr val="EBEBEB"/>
                </a:solidFill>
              </a:rPr>
              <a:t>Problem statement</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299CF169-D069-C3F9-CD4B-B2E845F7D290}"/>
              </a:ext>
            </a:extLst>
          </p:cNvPr>
          <p:cNvSpPr>
            <a:spLocks noGrp="1"/>
          </p:cNvSpPr>
          <p:nvPr>
            <p:ph idx="1"/>
          </p:nvPr>
        </p:nvSpPr>
        <p:spPr>
          <a:xfrm>
            <a:off x="486697" y="2438400"/>
            <a:ext cx="4641142" cy="3785419"/>
          </a:xfrm>
        </p:spPr>
        <p:txBody>
          <a:bodyPr>
            <a:normAutofit/>
          </a:bodyPr>
          <a:lstStyle/>
          <a:p>
            <a:r>
              <a:rPr lang="en-US" b="0" i="0" u="none" strike="noStrike" baseline="0">
                <a:solidFill>
                  <a:srgbClr val="FFFFFF"/>
                </a:solidFill>
                <a:latin typeface="Calibri" panose="020F0502020204030204" pitchFamily="34" charset="0"/>
              </a:rPr>
              <a:t> As the websites today is one of the most important tool in business so it should be didn’t have any bugs during send and receive money so testing websites with various tool of testing may detect this bugs and represent it to solve. </a:t>
            </a: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adybug on a white background">
            <a:extLst>
              <a:ext uri="{FF2B5EF4-FFF2-40B4-BE49-F238E27FC236}">
                <a16:creationId xmlns:a16="http://schemas.microsoft.com/office/drawing/2014/main" id="{5C6E299F-3372-4753-C58F-5AF9967B21F4}"/>
              </a:ext>
            </a:extLst>
          </p:cNvPr>
          <p:cNvPicPr>
            <a:picLocks noChangeAspect="1"/>
          </p:cNvPicPr>
          <p:nvPr/>
        </p:nvPicPr>
        <p:blipFill>
          <a:blip r:embed="rId3"/>
          <a:srcRect l="14128" r="49506" b="2"/>
          <a:stretch/>
        </p:blipFill>
        <p:spPr>
          <a:xfrm>
            <a:off x="5421881" y="1"/>
            <a:ext cx="3722434"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036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C2518-88BE-8339-C37F-14AA34392D2C}"/>
              </a:ext>
            </a:extLst>
          </p:cNvPr>
          <p:cNvSpPr>
            <a:spLocks noGrp="1"/>
          </p:cNvSpPr>
          <p:nvPr>
            <p:ph type="title"/>
          </p:nvPr>
        </p:nvSpPr>
        <p:spPr>
          <a:xfrm>
            <a:off x="486696" y="1063417"/>
            <a:ext cx="2629122" cy="4675396"/>
          </a:xfrm>
        </p:spPr>
        <p:txBody>
          <a:bodyPr anchor="ctr">
            <a:normAutofit/>
          </a:bodyPr>
          <a:lstStyle/>
          <a:p>
            <a:r>
              <a:rPr lang="en-US" sz="3600">
                <a:solidFill>
                  <a:srgbClr val="F2F2F2"/>
                </a:solidFill>
              </a:rPr>
              <a:t>Objectives and goals</a:t>
            </a:r>
            <a:br>
              <a:rPr lang="en-US" sz="3600">
                <a:solidFill>
                  <a:srgbClr val="F2F2F2"/>
                </a:solidFill>
              </a:rPr>
            </a:br>
            <a:endParaRPr lang="en-US" sz="3600">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115AC90-6389-F96A-D248-92A6A02F237E}"/>
              </a:ext>
            </a:extLst>
          </p:cNvPr>
          <p:cNvGraphicFramePr>
            <a:graphicFrameLocks noGrp="1"/>
          </p:cNvGraphicFramePr>
          <p:nvPr>
            <p:ph idx="1"/>
            <p:extLst>
              <p:ext uri="{D42A27DB-BD31-4B8C-83A1-F6EECF244321}">
                <p14:modId xmlns:p14="http://schemas.microsoft.com/office/powerpoint/2010/main" val="950555095"/>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6185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2900">
                <a:solidFill>
                  <a:srgbClr val="F2F2F2"/>
                </a:solidFill>
              </a:rPr>
              <a:t>Project Scope and Requirements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1D71882-943F-DFA5-7828-C4093346DA7C}"/>
              </a:ext>
            </a:extLst>
          </p:cNvPr>
          <p:cNvGraphicFramePr>
            <a:graphicFrameLocks noGrp="1"/>
          </p:cNvGraphicFramePr>
          <p:nvPr>
            <p:ph idx="1"/>
            <p:extLst>
              <p:ext uri="{D42A27DB-BD31-4B8C-83A1-F6EECF244321}">
                <p14:modId xmlns:p14="http://schemas.microsoft.com/office/powerpoint/2010/main" val="2135358222"/>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E1B0D-7A20-0FBD-3280-44411DFF95D2}"/>
              </a:ext>
            </a:extLst>
          </p:cNvPr>
          <p:cNvSpPr>
            <a:spLocks noGrp="1"/>
          </p:cNvSpPr>
          <p:nvPr>
            <p:ph type="title"/>
          </p:nvPr>
        </p:nvSpPr>
        <p:spPr>
          <a:xfrm>
            <a:off x="486696" y="1063417"/>
            <a:ext cx="2629122" cy="4675396"/>
          </a:xfrm>
        </p:spPr>
        <p:txBody>
          <a:bodyPr anchor="ctr">
            <a:normAutofit/>
          </a:bodyPr>
          <a:lstStyle/>
          <a:p>
            <a:r>
              <a:rPr lang="en-US">
                <a:solidFill>
                  <a:srgbClr val="F2F2F2"/>
                </a:solidFill>
              </a:rPr>
              <a:t>Project scope</a:t>
            </a:r>
            <a:br>
              <a:rPr lang="en-US">
                <a:solidFill>
                  <a:srgbClr val="F2F2F2"/>
                </a:solidFill>
              </a:rPr>
            </a:br>
            <a:endParaRPr lang="en-US">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C3EF63A-2593-FDB9-1A99-D7000624BE26}"/>
              </a:ext>
            </a:extLst>
          </p:cNvPr>
          <p:cNvGraphicFramePr>
            <a:graphicFrameLocks noGrp="1"/>
          </p:cNvGraphicFramePr>
          <p:nvPr>
            <p:ph idx="1"/>
            <p:extLst>
              <p:ext uri="{D42A27DB-BD31-4B8C-83A1-F6EECF244321}">
                <p14:modId xmlns:p14="http://schemas.microsoft.com/office/powerpoint/2010/main" val="2493774708"/>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91312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3D206-F10E-7921-99B1-AD20606C2A7F}"/>
              </a:ext>
            </a:extLst>
          </p:cNvPr>
          <p:cNvSpPr>
            <a:spLocks noGrp="1"/>
          </p:cNvSpPr>
          <p:nvPr>
            <p:ph type="title"/>
          </p:nvPr>
        </p:nvSpPr>
        <p:spPr>
          <a:xfrm>
            <a:off x="482891" y="1447800"/>
            <a:ext cx="2331469" cy="4572000"/>
          </a:xfrm>
        </p:spPr>
        <p:txBody>
          <a:bodyPr anchor="ctr">
            <a:normAutofit/>
          </a:bodyPr>
          <a:lstStyle/>
          <a:p>
            <a:r>
              <a:rPr lang="en-US" sz="2800">
                <a:solidFill>
                  <a:srgbClr val="F2F2F2"/>
                </a:solidFill>
              </a:rPr>
              <a:t>Target users</a:t>
            </a:r>
            <a:br>
              <a:rPr lang="en-US" sz="2800">
                <a:solidFill>
                  <a:srgbClr val="F2F2F2"/>
                </a:solidFill>
              </a:rPr>
            </a:br>
            <a:endParaRPr lang="en-US" sz="2800">
              <a:solidFill>
                <a:srgbClr val="F2F2F2"/>
              </a:solidFill>
            </a:endParaRPr>
          </a:p>
        </p:txBody>
      </p:sp>
      <p:sp>
        <p:nvSpPr>
          <p:cNvPr id="18" name="Freeform: Shape 1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0" name="Rectangle 19">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1" name="Content Placeholder 2">
            <a:extLst>
              <a:ext uri="{FF2B5EF4-FFF2-40B4-BE49-F238E27FC236}">
                <a16:creationId xmlns:a16="http://schemas.microsoft.com/office/drawing/2014/main" id="{F5D9BD3C-2887-205D-B973-187871375396}"/>
              </a:ext>
            </a:extLst>
          </p:cNvPr>
          <p:cNvGraphicFramePr>
            <a:graphicFrameLocks noGrp="1"/>
          </p:cNvGraphicFramePr>
          <p:nvPr>
            <p:ph idx="1"/>
            <p:extLst>
              <p:ext uri="{D42A27DB-BD31-4B8C-83A1-F6EECF244321}">
                <p14:modId xmlns:p14="http://schemas.microsoft.com/office/powerpoint/2010/main" val="2929390981"/>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6883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820</TotalTime>
  <Words>554</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Graduation Project Presentation</vt:lpstr>
      <vt:lpstr>outlines</vt:lpstr>
      <vt:lpstr>Introduction</vt:lpstr>
      <vt:lpstr>Overview of the project </vt:lpstr>
      <vt:lpstr>Problem statement </vt:lpstr>
      <vt:lpstr>Objectives and goals </vt:lpstr>
      <vt:lpstr>Project Scope and Requirements</vt:lpstr>
      <vt:lpstr>Project scope </vt:lpstr>
      <vt:lpstr>Target users </vt:lpstr>
      <vt:lpstr>Development Process</vt:lpstr>
      <vt:lpstr>Testing</vt:lpstr>
      <vt:lpstr>Testing strategies  </vt:lpstr>
      <vt:lpstr>Bugs identified and resolved </vt:lpstr>
      <vt:lpstr>Results of testing phase </vt:lpstr>
      <vt:lpstr>Challenges and Solutions</vt:lpstr>
      <vt:lpstr>Project Outcome</vt:lpstr>
      <vt:lpstr>Future Work/Improvements</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GEORGE MAGDY ATTYYA ASKANDER</cp:lastModifiedBy>
  <cp:revision>4</cp:revision>
  <dcterms:created xsi:type="dcterms:W3CDTF">2013-01-27T09:14:16Z</dcterms:created>
  <dcterms:modified xsi:type="dcterms:W3CDTF">2024-11-10T21:20:18Z</dcterms:modified>
  <cp:category/>
</cp:coreProperties>
</file>